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5" r:id="rId17"/>
    <p:sldId id="271" r:id="rId18"/>
    <p:sldId id="272" r:id="rId19"/>
    <p:sldId id="273" r:id="rId20"/>
    <p:sldId id="274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0562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82d0e9c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听力模拟题检测一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96ac200009aca19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388fc248?vcp=1&amp;pid=82d0e9c08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第二节（共10小题，每小题1.5分，满分15分）</a:t>
            </a:r>
            <a:endParaRPr lang="en-US" altLang="zh-CN" sz="2600" dirty="0"/>
          </a:p>
        </p:txBody>
      </p:sp>
      <p:sp>
        <p:nvSpPr>
          <p:cNvPr id="3" name="QM_4_BD.21_1#9a509b899?vcp=1&amp;pid=1388fc248&amp;color=0,0,0&amp;vtp=1&amp;bbb=1&amp;hb=1"/>
          <p:cNvSpPr/>
          <p:nvPr/>
        </p:nvSpPr>
        <p:spPr>
          <a:xfrm>
            <a:off x="502920" y="1295400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听下面3段对话或独白。每段对话或独白后有几个小题，从题中所给的A、B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、C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三个选项中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，选出最佳选项。听每段对话或独白前，你有时间阅读各小题，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每小题5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秒钟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；听完后，各小题给出5秒钟的作答时间。每段对话或独白读两遍。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听下面一段对话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，回答第6至第8三个小题。现在你有15秒钟的时间阅读这三个小题。</a:t>
            </a:r>
            <a:endParaRPr lang="en-US" altLang="zh-CN" sz="2400" spc="-1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7b6fd1037?vcp=1&amp;pid=9a509b899&amp;color=0,0,0&amp;mp=1&amp;vtp=1&amp;bt=1&amp;bbb=1"/>
          <p:cNvSpPr/>
          <p:nvPr/>
        </p:nvSpPr>
        <p:spPr>
          <a:xfrm>
            <a:off x="502920" y="205572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Anna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23_1#7b6fd1037.bracket?vcp=1&amp;pid=9a509b899&amp;color=0,0,0&amp;mp=1&amp;vpa=6&amp;vtp=1"/>
          <p:cNvSpPr/>
          <p:nvPr/>
        </p:nvSpPr>
        <p:spPr>
          <a:xfrm>
            <a:off x="4750276" y="204429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5_BD.24_1#7b6fd1037.choices?vcp=1&amp;pid=9a509b899&amp;color=0,0,0&amp;vtp=1&amp;bbb=1"/>
          <p:cNvSpPr/>
          <p:nvPr/>
        </p:nvSpPr>
        <p:spPr>
          <a:xfrm>
            <a:off x="502920" y="258842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Soccer.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.Kung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climbing.</a:t>
            </a:r>
            <a:endParaRPr lang="en-US" altLang="zh-CN" sz="2400" dirty="0"/>
          </a:p>
        </p:txBody>
      </p:sp>
      <p:sp>
        <p:nvSpPr>
          <p:cNvPr id="5" name="QC_5_BD.25_1#77e14f95d?vcp=1&amp;pid=9a509b899&amp;color=0,0,0&amp;vtp=1&amp;bbb=1"/>
          <p:cNvSpPr/>
          <p:nvPr/>
        </p:nvSpPr>
        <p:spPr>
          <a:xfrm>
            <a:off x="502920" y="312309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sports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center?(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5_AN.26_1#77e14f95d.bracket?vcp=1&amp;pid=9a509b899&amp;color=0,0,0&amp;vpa=7&amp;vtp=1"/>
          <p:cNvSpPr/>
          <p:nvPr/>
        </p:nvSpPr>
        <p:spPr>
          <a:xfrm>
            <a:off x="6207601" y="311166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C_5_BD.27_1#77e14f95d.choices?vcp=1&amp;pid=9a509b899&amp;color=0,0,0&amp;vtp=1&amp;bbb=1"/>
          <p:cNvSpPr/>
          <p:nvPr/>
        </p:nvSpPr>
        <p:spPr>
          <a:xfrm>
            <a:off x="502920" y="365776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bike.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subway.</a:t>
            </a:r>
            <a:endParaRPr lang="en-US" altLang="zh-CN" sz="2400" dirty="0"/>
          </a:p>
        </p:txBody>
      </p:sp>
      <p:sp>
        <p:nvSpPr>
          <p:cNvPr id="8" name="QC_5_BD.28_1#df2d20fe6?vcp=1&amp;pid=9a509b899&amp;color=0,0,0&amp;vtp=1&amp;bbb=1"/>
          <p:cNvSpPr/>
          <p:nvPr/>
        </p:nvSpPr>
        <p:spPr>
          <a:xfrm>
            <a:off x="502920" y="419243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Saturday?(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9" name="QC_5_AN.29_1#df2d20fe6.bracket?vcp=1&amp;pid=9a509b899&amp;color=0,0,0&amp;vpa=8&amp;vtp=1"/>
          <p:cNvSpPr/>
          <p:nvPr/>
        </p:nvSpPr>
        <p:spPr>
          <a:xfrm>
            <a:off x="6472713" y="4181000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0" name="QC_5_BD.30_1#df2d20fe6.choices?vcp=1&amp;pid=9a509b899&amp;color=0,0,0&amp;vtp=1&amp;bbb=1"/>
          <p:cNvSpPr/>
          <p:nvPr/>
        </p:nvSpPr>
        <p:spPr>
          <a:xfrm>
            <a:off x="502920" y="472710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9:30.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10:00.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10:30.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9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1_1#df2d20fe6?vcp=1&amp;pid=9a509b899&amp;color=0,0,0&amp;vtp=1&amp;bt=1&amp;bbb=1&amp;hb=1"/>
          <p:cNvSpPr/>
          <p:nvPr/>
        </p:nvSpPr>
        <p:spPr>
          <a:xfrm>
            <a:off x="502920" y="900000"/>
            <a:ext cx="11183112" cy="5389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M:Anna,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sports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center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“Give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Day”.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sports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usually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Saturday.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sounds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there?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three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soccer,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kung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climbing.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kung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morning.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come?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:Yeah.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climbing.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sounds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exciting.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climbing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kung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car.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:Shall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around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time?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activities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half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ten,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around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ten.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:OK,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great!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Saturday.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2_1#12c275e80?vcp=1&amp;pid=1388fc248&amp;color=0,0,0&amp;vtp=1&amp;bt=1&amp;bbb=1"/>
          <p:cNvSpPr/>
          <p:nvPr/>
        </p:nvSpPr>
        <p:spPr>
          <a:xfrm>
            <a:off x="502920" y="231019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听下面一段对话，回答第9至第11三个小题。现在你有15秒钟的时间阅读这三个小题。</a:t>
            </a:r>
            <a:endParaRPr lang="en-US" altLang="zh-CN" sz="2400" spc="-100" dirty="0"/>
          </a:p>
        </p:txBody>
      </p:sp>
      <p:sp>
        <p:nvSpPr>
          <p:cNvPr id="3" name="QC_5_BD.33_1#2e604a23d?vcp=1&amp;pid=12c275e80&amp;color=0,0,0&amp;vtp=1&amp;bbb=1"/>
          <p:cNvSpPr/>
          <p:nvPr/>
        </p:nvSpPr>
        <p:spPr>
          <a:xfrm>
            <a:off x="502920" y="284289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Steve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34_1#2e604a23d.bracket?vcp=1&amp;pid=12c275e80&amp;color=0,0,0&amp;vpa=9&amp;vtp=1"/>
          <p:cNvSpPr/>
          <p:nvPr/>
        </p:nvSpPr>
        <p:spPr>
          <a:xfrm>
            <a:off x="4974114" y="283146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5_BD.35_1#2e604a23d.choices?vcp=1&amp;pid=12c275e80&amp;color=0,0,0&amp;vtp=1&amp;bbb=1"/>
          <p:cNvSpPr/>
          <p:nvPr/>
        </p:nvSpPr>
        <p:spPr>
          <a:xfrm>
            <a:off x="502920" y="3384235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homework.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problem.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6_1#b87399feb?vcp=1&amp;pid=12c275e80&amp;color=0,0,0&amp;mp=1&amp;vtp=1&amp;bt=1&amp;bbb=1"/>
          <p:cNvSpPr/>
          <p:nvPr/>
        </p:nvSpPr>
        <p:spPr>
          <a:xfrm>
            <a:off x="502920" y="203667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Steve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advised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37_1#b87399feb.bracket?vcp=1&amp;pid=12c275e80&amp;color=0,0,0&amp;mp=1&amp;vpa=10&amp;vtp=1"/>
          <p:cNvSpPr/>
          <p:nvPr/>
        </p:nvSpPr>
        <p:spPr>
          <a:xfrm>
            <a:off x="5023326" y="202524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5_BD.38_1#b87399feb.choices?vcp=1&amp;pid=12c275e80&amp;color=0,0,0&amp;vtp=1&amp;bbb=1"/>
          <p:cNvSpPr/>
          <p:nvPr/>
        </p:nvSpPr>
        <p:spPr>
          <a:xfrm>
            <a:off x="502920" y="2576038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away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six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total.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questions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carefully.</a:t>
            </a:r>
            <a:endParaRPr lang="en-US" altLang="zh-CN" sz="2400" dirty="0"/>
          </a:p>
        </p:txBody>
      </p:sp>
      <p:sp>
        <p:nvSpPr>
          <p:cNvPr id="5" name="QC_5_BD.39_1#7dd0b1b43?vcp=1&amp;pid=12c275e80&amp;color=0,0,0&amp;vtp=1&amp;bbb=1"/>
          <p:cNvSpPr/>
          <p:nvPr/>
        </p:nvSpPr>
        <p:spPr>
          <a:xfrm>
            <a:off x="502920" y="422037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Paula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possibly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tonight?(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5_AN.40_1#7dd0b1b43.bracket?vcp=1&amp;pid=12c275e80&amp;color=0,0,0&amp;vpa=11&amp;vtp=1"/>
          <p:cNvSpPr/>
          <p:nvPr/>
        </p:nvSpPr>
        <p:spPr>
          <a:xfrm>
            <a:off x="5987573" y="420894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C_5_BD.41_1#7dd0b1b43.choices?vcp=1&amp;pid=12c275e80&amp;color=0,0,0&amp;vtp=1&amp;bbb=1"/>
          <p:cNvSpPr/>
          <p:nvPr/>
        </p:nvSpPr>
        <p:spPr>
          <a:xfrm>
            <a:off x="502920" y="475504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4214538" algn="l"/>
                <a:tab pos="79718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A.Finish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homework.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.Learn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test.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2_1#7dd0b1b43?vcp=1&amp;pid=12c275e80&amp;color=0,0,0&amp;mp=1&amp;vtp=1&amp;bt=1&amp;bbb=1&amp;hb=1"/>
          <p:cNvSpPr/>
          <p:nvPr/>
        </p:nvSpPr>
        <p:spPr>
          <a:xfrm>
            <a:off x="502920" y="1143320"/>
            <a:ext cx="11183112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worried,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Steve.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matter?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problem.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always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stuck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:Let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Um,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question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carefully?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question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slowly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carefully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three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:OK.Did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numbers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away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six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total.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right.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question?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question?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2_1#7dd0b1b43?vcp=1&amp;pid=12c275e80&amp;color=0,0,0&amp;mp=1&amp;vtp=1&amp;bt=1&amp;bbb=1&amp;hb=1">
            <a:extLst>
              <a:ext uri="{FF2B5EF4-FFF2-40B4-BE49-F238E27FC236}">
                <a16:creationId xmlns:a16="http://schemas.microsoft.com/office/drawing/2014/main" id="{B0030F7A-E634-ACEB-4528-48C28D1699F0}"/>
              </a:ext>
            </a:extLst>
          </p:cNvPr>
          <p:cNvSpPr/>
          <p:nvPr/>
        </p:nvSpPr>
        <p:spPr>
          <a:xfrm>
            <a:off x="502920" y="1735965"/>
            <a:ext cx="11183112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next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page.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:What?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questions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before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start.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:Ah,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easily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:Good！And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French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homework.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finish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tonight.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French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tomorrow.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:Thanks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Paula.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4194328703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3_1#bab92bef8?vcp=1&amp;pid=1388fc248&amp;color=0,0,0&amp;vtp=1&amp;bt=1&amp;bbb=1&amp;hb=1"/>
          <p:cNvSpPr/>
          <p:nvPr/>
        </p:nvSpPr>
        <p:spPr>
          <a:xfrm>
            <a:off x="502920" y="1484220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听下面一段独白，回答第12至第15四个小题。现在你有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20秒钟的时间阅读这四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5_BD.44_1#70d94b9ea?vcp=1&amp;pid=bab92bef8&amp;color=0,0,0&amp;vtp=1&amp;bbb=1"/>
          <p:cNvSpPr/>
          <p:nvPr/>
        </p:nvSpPr>
        <p:spPr>
          <a:xfrm>
            <a:off x="502920" y="258588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Gina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magic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tricks?(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45_1#70d94b9ea.bracket?vcp=1&amp;pid=bab92bef8&amp;color=0,0,0&amp;vpa=12&amp;vtp=1"/>
          <p:cNvSpPr/>
          <p:nvPr/>
        </p:nvSpPr>
        <p:spPr>
          <a:xfrm>
            <a:off x="6710838" y="2574451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5_BD.46_1#70d94b9ea.choices?vcp=1&amp;pid=bab92bef8&amp;color=0,0,0&amp;vtp=1&amp;bbb=1"/>
          <p:cNvSpPr/>
          <p:nvPr/>
        </p:nvSpPr>
        <p:spPr>
          <a:xfrm>
            <a:off x="502920" y="3127219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famous.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keeps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money.</a:t>
            </a:r>
            <a:endParaRPr lang="en-US" altLang="zh-CN" sz="2400" dirty="0"/>
          </a:p>
        </p:txBody>
      </p:sp>
      <p:sp>
        <p:nvSpPr>
          <p:cNvPr id="6" name="QC_5_BD.47_1#25f03126b?vcp=1&amp;pid=bab92bef8&amp;color=0,0,0&amp;vtp=1&amp;bbb=1"/>
          <p:cNvSpPr/>
          <p:nvPr/>
        </p:nvSpPr>
        <p:spPr>
          <a:xfrm>
            <a:off x="502920" y="477155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Gina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Magic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5_AN.48_1#25f03126b.bracket?vcp=1&amp;pid=bab92bef8&amp;color=0,0,0&amp;vpa=13&amp;vtp=1"/>
          <p:cNvSpPr/>
          <p:nvPr/>
        </p:nvSpPr>
        <p:spPr>
          <a:xfrm>
            <a:off x="6853713" y="476012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C_5_BD.49_1#25f03126b.choices?vcp=1&amp;pid=bab92bef8&amp;color=0,0,0&amp;vtp=1&amp;bbb=1"/>
          <p:cNvSpPr/>
          <p:nvPr/>
        </p:nvSpPr>
        <p:spPr>
          <a:xfrm>
            <a:off x="502920" y="530622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A.Every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.Twice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0_1#90e9485c9?vcp=1&amp;pid=bab92bef8&amp;color=0,0,0&amp;mp=1&amp;vtp=1&amp;bt=1&amp;bbb=1"/>
          <p:cNvSpPr/>
          <p:nvPr/>
        </p:nvSpPr>
        <p:spPr>
          <a:xfrm>
            <a:off x="502920" y="260182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Gina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tricks?(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51_1#90e9485c9.bracket?vcp=1&amp;pid=bab92bef8&amp;color=0,0,0&amp;mp=1&amp;vpa=14&amp;vtp=1"/>
          <p:cNvSpPr/>
          <p:nvPr/>
        </p:nvSpPr>
        <p:spPr>
          <a:xfrm>
            <a:off x="7204552" y="259039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5_BD.52_1#90e9485c9.choices?vcp=1&amp;pid=bab92bef8&amp;color=0,0,0&amp;vtp=1&amp;bbb=1"/>
          <p:cNvSpPr/>
          <p:nvPr/>
        </p:nvSpPr>
        <p:spPr>
          <a:xfrm>
            <a:off x="502920" y="313452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Difficult.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Easy.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.Boring.</a:t>
            </a:r>
            <a:endParaRPr lang="en-US" altLang="zh-CN" sz="2400" dirty="0"/>
          </a:p>
        </p:txBody>
      </p:sp>
      <p:sp>
        <p:nvSpPr>
          <p:cNvPr id="5" name="QC_5_BD.53_1#34900b3f9?vcp=1&amp;pid=bab92bef8&amp;color=0,0,0&amp;vtp=1&amp;bbb=1"/>
          <p:cNvSpPr/>
          <p:nvPr/>
        </p:nvSpPr>
        <p:spPr>
          <a:xfrm>
            <a:off x="502920" y="366919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Gina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talking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5_AN.54_1#34900b3f9.bracket?vcp=1&amp;pid=bab92bef8&amp;color=0,0,0&amp;vpa=15&amp;vtp=1"/>
          <p:cNvSpPr/>
          <p:nvPr/>
        </p:nvSpPr>
        <p:spPr>
          <a:xfrm>
            <a:off x="4848701" y="3657760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5_BD.55_1#34900b3f9.choices?vcp=1&amp;pid=bab92bef8&amp;color=0,0,0&amp;vtp=1&amp;bbb=1"/>
          <p:cNvSpPr/>
          <p:nvPr/>
        </p:nvSpPr>
        <p:spPr>
          <a:xfrm>
            <a:off x="502920" y="420386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hobby.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dream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job.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6_1#34900b3f9?vcp=1&amp;pid=bab92bef8&amp;color=0,0,0&amp;vtp=1&amp;bt=1&amp;bbb=1&amp;hb=1"/>
          <p:cNvSpPr/>
          <p:nvPr/>
        </p:nvSpPr>
        <p:spPr>
          <a:xfrm>
            <a:off x="502920" y="900000"/>
            <a:ext cx="11183112" cy="5586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Hello,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name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Gina.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unusual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hobby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cool.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Magic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tricks?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right.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perform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magicians,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disappear,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tricks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often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professional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magician.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tricks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Because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challenges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sitting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down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trick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Magic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twice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lesson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hours.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Right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tricks.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simple,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Believe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practice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skills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Sometimes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parents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break.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tricks,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secret.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ba13e51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附听力检测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82d0e9c08.fixed?vcp=1&amp;pid=fba13e51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2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听力模拟题检测一</a:t>
            </a:r>
            <a:endParaRPr lang="en-US" altLang="zh-CN" sz="6600" dirty="0"/>
          </a:p>
        </p:txBody>
      </p:sp>
      <p:pic>
        <p:nvPicPr>
          <p:cNvPr id="3" name="C_2#82d0e9c08.fixed?vcp=1&amp;pid=fba13e51d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180aa446?vcp=1&amp;pid=82d0e9c08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第一节（共5小题，每小题1分，满分5分）</a:t>
            </a:r>
            <a:endParaRPr lang="en-US" altLang="zh-CN" sz="2600" dirty="0"/>
          </a:p>
        </p:txBody>
      </p:sp>
      <p:sp>
        <p:nvSpPr>
          <p:cNvPr id="3" name="P_4_BD#cb9f3326a?vcp=1&amp;pid=b180aa446&amp;color=0,0,0&amp;vtp=1&amp;bbb=1&amp;hb=1"/>
          <p:cNvSpPr/>
          <p:nvPr/>
        </p:nvSpPr>
        <p:spPr>
          <a:xfrm>
            <a:off x="502920" y="1295400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听下面5段对话。每段对话后有一个小题，从题中所给的A、B、C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三个选项中，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选出最佳选项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。听完每段对话后，你都有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10秒钟的时间来回答有关小题和阅读下一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。每段对话仅读一遍。</a:t>
            </a:r>
            <a:endParaRPr lang="en-US" altLang="zh-CN" sz="2400" dirty="0"/>
          </a:p>
        </p:txBody>
      </p:sp>
      <p:sp>
        <p:nvSpPr>
          <p:cNvPr id="4" name="QC_4_BD.1_1#a5ea329f0?vcp=1&amp;pid=b180aa446&amp;color=0,0,0&amp;vtp=1&amp;bbb=1"/>
          <p:cNvSpPr/>
          <p:nvPr/>
        </p:nvSpPr>
        <p:spPr>
          <a:xfrm>
            <a:off x="502920" y="29388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2_1#a5ea329f0.bracket?vcp=1&amp;pid=b180aa446&amp;color=0,0,0&amp;vpa=1&amp;vtp=1"/>
          <p:cNvSpPr/>
          <p:nvPr/>
        </p:nvSpPr>
        <p:spPr>
          <a:xfrm>
            <a:off x="4870926" y="2927413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C_4_BD.3_1#a5ea329f0.choices?vcp=1&amp;pid=b180aa446&amp;color=0,0,0&amp;vtp=1&amp;bbb=1"/>
          <p:cNvSpPr/>
          <p:nvPr/>
        </p:nvSpPr>
        <p:spPr>
          <a:xfrm>
            <a:off x="502920" y="34735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744637" algn="l"/>
                <a:tab pos="76289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Cloudy.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.Sunny.</a:t>
            </a:r>
            <a:endParaRPr lang="en-US" altLang="zh-CN" sz="2400" dirty="0"/>
          </a:p>
        </p:txBody>
      </p:sp>
      <p:sp>
        <p:nvSpPr>
          <p:cNvPr id="7" name="QC_4_AS.4_1#a5ea329f0?vcp=1&amp;pid=b180aa446&amp;color=0,0,0&amp;vtp=1&amp;bbb=1"/>
          <p:cNvSpPr/>
          <p:nvPr/>
        </p:nvSpPr>
        <p:spPr>
          <a:xfrm>
            <a:off x="502920" y="4014851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M:How's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weather?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:Cloudy.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:Should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umbrella?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:No,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71882c9ee?vcp=1&amp;pid=b180aa446&amp;color=0,0,0&amp;vtp=1&amp;bt=1&amp;bbb=1"/>
          <p:cNvSpPr/>
          <p:nvPr/>
        </p:nvSpPr>
        <p:spPr>
          <a:xfrm>
            <a:off x="502920" y="202571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relationship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between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6_1#71882c9ee.bracket?vcp=1&amp;pid=b180aa446&amp;color=0,0,0&amp;vpa=2&amp;vtp=1"/>
          <p:cNvSpPr/>
          <p:nvPr/>
        </p:nvSpPr>
        <p:spPr>
          <a:xfrm>
            <a:off x="8155463" y="201428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7_1#71882c9ee.choices?vcp=1&amp;pid=b180aa446&amp;color=0,0,0&amp;vtp=1&amp;bbb=1"/>
          <p:cNvSpPr/>
          <p:nvPr/>
        </p:nvSpPr>
        <p:spPr>
          <a:xfrm>
            <a:off x="502920" y="256508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A.Customer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salesman.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.Teacher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.Doctor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patient.</a:t>
            </a:r>
            <a:endParaRPr lang="en-US" altLang="zh-CN" sz="2400" dirty="0"/>
          </a:p>
        </p:txBody>
      </p:sp>
      <p:sp>
        <p:nvSpPr>
          <p:cNvPr id="5" name="QC_4_AS.8_1#71882c9ee?vcp=1&amp;pid=b180aa446&amp;color=0,0,0&amp;vtp=1&amp;bbb=1"/>
          <p:cNvSpPr/>
          <p:nvPr/>
        </p:nvSpPr>
        <p:spPr>
          <a:xfrm>
            <a:off x="502920" y="421608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W:Excuse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sweater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window,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please?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:Sure.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efeb04c59?vcp=1&amp;pid=b180aa446&amp;color=0,0,0&amp;vtp=1&amp;bt=1&amp;bbb=1"/>
          <p:cNvSpPr/>
          <p:nvPr/>
        </p:nvSpPr>
        <p:spPr>
          <a:xfrm>
            <a:off x="502920" y="176155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football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shoes?(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0_1#efeb04c59.bracket?vcp=1&amp;pid=b180aa446&amp;color=0,0,0&amp;vpa=3&amp;vtp=1"/>
          <p:cNvSpPr/>
          <p:nvPr/>
        </p:nvSpPr>
        <p:spPr>
          <a:xfrm>
            <a:off x="6664802" y="175012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11_1#efeb04c59.choices?vcp=1&amp;pid=b180aa446&amp;color=0,0,0&amp;vtp=1&amp;bbb=1"/>
          <p:cNvSpPr/>
          <p:nvPr/>
        </p:nvSpPr>
        <p:spPr>
          <a:xfrm>
            <a:off x="502920" y="229425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981704" algn="l"/>
                <a:tab pos="81285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kitchen.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.Under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chair.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bag.</a:t>
            </a:r>
            <a:endParaRPr lang="en-US" altLang="zh-CN" sz="2400" dirty="0"/>
          </a:p>
        </p:txBody>
      </p:sp>
      <p:sp>
        <p:nvSpPr>
          <p:cNvPr id="5" name="QC_4_AS.12_1#efeb04c59?vcp=1&amp;pid=b180aa446&amp;color=0,0,0&amp;vtp=1&amp;bbb=1&amp;hb=1"/>
          <p:cNvSpPr/>
          <p:nvPr/>
        </p:nvSpPr>
        <p:spPr>
          <a:xfrm>
            <a:off x="502920" y="2835594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football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anywhere?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left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kitchen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yesterday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:Dad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tidying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morning.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checked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under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chair?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over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Oh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65eaa1fd0?vcp=1&amp;pid=b180aa446&amp;color=0,0,0&amp;vtp=1&amp;bt=1&amp;bbb=1"/>
          <p:cNvSpPr/>
          <p:nvPr/>
        </p:nvSpPr>
        <p:spPr>
          <a:xfrm>
            <a:off x="502920" y="203587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Bella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prepare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photos?(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4_1#65eaa1fd0.bracket?vcp=1&amp;pid=b180aa446&amp;color=0,0,0&amp;vpa=4&amp;vtp=1"/>
          <p:cNvSpPr/>
          <p:nvPr/>
        </p:nvSpPr>
        <p:spPr>
          <a:xfrm>
            <a:off x="5226526" y="202444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15_1#65eaa1fd0.choices?vcp=1&amp;pid=b180aa446&amp;color=0,0,0&amp;vtp=1&amp;bbb=1"/>
          <p:cNvSpPr/>
          <p:nvPr/>
        </p:nvSpPr>
        <p:spPr>
          <a:xfrm>
            <a:off x="502920" y="256857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8137" algn="l"/>
                <a:tab pos="78448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project.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mother.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party.</a:t>
            </a:r>
            <a:endParaRPr lang="en-US" altLang="zh-CN" sz="2400" dirty="0"/>
          </a:p>
        </p:txBody>
      </p:sp>
      <p:sp>
        <p:nvSpPr>
          <p:cNvPr id="5" name="QC_4_AS.16_1#65eaa1fd0?vcp=1&amp;pid=b180aa446&amp;color=0,0,0&amp;vtp=1&amp;bbb=1&amp;hb=1"/>
          <p:cNvSpPr/>
          <p:nvPr/>
        </p:nvSpPr>
        <p:spPr>
          <a:xfrm>
            <a:off x="502920" y="310991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Bella?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:I've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photos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places.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project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family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married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town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hall.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099aea29a?vcp=1&amp;pid=b180aa446&amp;color=0,0,0&amp;vtp=1&amp;bt=1&amp;bbb=1"/>
          <p:cNvSpPr/>
          <p:nvPr/>
        </p:nvSpPr>
        <p:spPr>
          <a:xfrm>
            <a:off x="502920" y="176155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chemistry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exam？(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8_1#099aea29a.bracket?vcp=1&amp;pid=b180aa446&amp;color=0,0,0&amp;vpa=5&amp;vtp=1"/>
          <p:cNvSpPr/>
          <p:nvPr/>
        </p:nvSpPr>
        <p:spPr>
          <a:xfrm>
            <a:off x="5039201" y="175012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19_1#099aea29a.choices?vcp=1&amp;pid=b180aa446&amp;color=0,0,0&amp;vtp=1&amp;bbb=1"/>
          <p:cNvSpPr/>
          <p:nvPr/>
        </p:nvSpPr>
        <p:spPr>
          <a:xfrm>
            <a:off x="502920" y="229425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88571" algn="l"/>
                <a:tab pos="775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A.Next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Monday.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.Next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Tuesday.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.Next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Friday.</a:t>
            </a:r>
            <a:endParaRPr lang="en-US" altLang="zh-CN" sz="2400" dirty="0"/>
          </a:p>
        </p:txBody>
      </p:sp>
      <p:sp>
        <p:nvSpPr>
          <p:cNvPr id="5" name="QC_4_AS.20_1#099aea29a?vcp=1&amp;pid=b180aa446&amp;color=0,0,0&amp;vtp=1&amp;bbb=1&amp;hb=1"/>
          <p:cNvSpPr/>
          <p:nvPr/>
        </p:nvSpPr>
        <p:spPr>
          <a:xfrm>
            <a:off x="502920" y="2835594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W:Hi，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Danny,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missed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chemistry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next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exam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next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Tuesday,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trip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changed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exam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next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Friday.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great!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1462</Words>
  <Application>Microsoft Office PowerPoint</Application>
  <PresentationFormat>宽屏</PresentationFormat>
  <Paragraphs>145</Paragraphs>
  <Slides>20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6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2024-10-12T09:20:39Z</dcterms:created>
  <dcterms:modified xsi:type="dcterms:W3CDTF">2024-10-12T09:34:15Z</dcterms:modified>
  <cp:category/>
  <cp:contentStatus/>
</cp:coreProperties>
</file>