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47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45b33389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9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b56788e6?vcp=1&amp;pid=45b333896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第二节（共5小题，每小题1分，满分5分）</a:t>
            </a:r>
            <a:endParaRPr lang="en-US" altLang="zh-CN" sz="2600" dirty="0"/>
          </a:p>
        </p:txBody>
      </p:sp>
      <p:sp>
        <p:nvSpPr>
          <p:cNvPr id="3" name="QM_4_BD.21_1#539a0c5ff?vcp=1&amp;pid=db56788e6&amp;color=0,0,0&amp;vtp=1&amp;bbb=1&amp;hb=1"/>
          <p:cNvSpPr/>
          <p:nvPr/>
        </p:nvSpPr>
        <p:spPr>
          <a:xfrm>
            <a:off x="502920" y="129540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听下面两段较长对话。每段对话后有几个小题，从题中所给的A、B、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项中选出最佳选项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。听每段对话前，你将有时间阅读各个小题，每小题5秒钟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，各小题将给出5秒钟的作答时间。每段对话读两遍。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听下面一段较长对话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，回答第6至第7两个小题。现在，你有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10秒钟的时间阅读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这两个小题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74c0d1211?vcp=1&amp;pid=539a0c5ff&amp;color=0,0,0&amp;mp=1&amp;vtp=1&amp;bt=1&amp;bbb=1"/>
          <p:cNvSpPr/>
          <p:nvPr/>
        </p:nvSpPr>
        <p:spPr>
          <a:xfrm>
            <a:off x="502920" y="20371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23_1#74c0d1211.bracket?vcp=1&amp;pid=539a0c5ff&amp;color=0,0,0&amp;mp=1&amp;vpa=6&amp;vtp=1"/>
          <p:cNvSpPr/>
          <p:nvPr/>
        </p:nvSpPr>
        <p:spPr>
          <a:xfrm>
            <a:off x="6034564" y="202571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24_1#74c0d1211.choices?vcp=1&amp;pid=539a0c5ff&amp;color=0,0,0&amp;vtp=1&amp;bbb=1"/>
          <p:cNvSpPr/>
          <p:nvPr/>
        </p:nvSpPr>
        <p:spPr>
          <a:xfrm>
            <a:off x="502920" y="25698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981704" algn="l"/>
                <a:tab pos="77348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afternoon.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morning.</a:t>
            </a:r>
            <a:endParaRPr lang="en-US" altLang="zh-CN" sz="2400" dirty="0"/>
          </a:p>
        </p:txBody>
      </p:sp>
      <p:sp>
        <p:nvSpPr>
          <p:cNvPr id="5" name="QC_5_BD.25_1#9e103970c?vcp=1&amp;pid=539a0c5ff&amp;color=0,0,0&amp;vtp=1&amp;bbb=1"/>
          <p:cNvSpPr/>
          <p:nvPr/>
        </p:nvSpPr>
        <p:spPr>
          <a:xfrm>
            <a:off x="502920" y="310451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26_1#9e103970c.bracket?vcp=1&amp;pid=539a0c5ff&amp;color=0,0,0&amp;vpa=7&amp;vtp=1"/>
          <p:cNvSpPr/>
          <p:nvPr/>
        </p:nvSpPr>
        <p:spPr>
          <a:xfrm>
            <a:off x="5634514" y="309308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5_BD.27_1#9e103970c.choices?vcp=1&amp;pid=539a0c5ff&amp;color=0,0,0&amp;vtp=1&amp;bbb=1"/>
          <p:cNvSpPr/>
          <p:nvPr/>
        </p:nvSpPr>
        <p:spPr>
          <a:xfrm>
            <a:off x="502920" y="364585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piano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lesson.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swimming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lesson.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guitar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lesson.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9e103970c?vcp=1&amp;pid=539a0c5ff&amp;color=0,0,0&amp;mp=1&amp;vtp=1&amp;bt=1&amp;bbb=1"/>
          <p:cNvSpPr/>
          <p:nvPr/>
        </p:nvSpPr>
        <p:spPr>
          <a:xfrm>
            <a:off x="502920" y="2016635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W:Mike,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:Sure,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:Great!How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Kate?Will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available.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piano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lesson.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pity!We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7ac99af50?vcp=1&amp;pid=db56788e6&amp;color=0,0,0&amp;vtp=1&amp;bt=1&amp;bbb=1&amp;hb=1"/>
          <p:cNvSpPr/>
          <p:nvPr/>
        </p:nvSpPr>
        <p:spPr>
          <a:xfrm>
            <a:off x="502920" y="93812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听下面一段较长对话，回答第8至第10三个小题。现在，你有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15秒钟的时间阅读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这三个小题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30_1#c35b49ac8?vcp=1&amp;pid=7ac99af50&amp;color=0,0,0&amp;vtp=1&amp;bbb=1"/>
          <p:cNvSpPr/>
          <p:nvPr/>
        </p:nvSpPr>
        <p:spPr>
          <a:xfrm>
            <a:off x="502920" y="20397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John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countryside?(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1_1#c35b49ac8.bracket?vcp=1&amp;pid=7ac99af50&amp;color=0,0,0&amp;vpa=8&amp;vtp=1"/>
          <p:cNvSpPr/>
          <p:nvPr/>
        </p:nvSpPr>
        <p:spPr>
          <a:xfrm>
            <a:off x="5917089" y="202835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5_BD.32_1#c35b49ac8.choices?vcp=1&amp;pid=7ac99af50&amp;color=0,0,0&amp;vtp=1&amp;bbb=1"/>
          <p:cNvSpPr/>
          <p:nvPr/>
        </p:nvSpPr>
        <p:spPr>
          <a:xfrm>
            <a:off x="502920" y="2581119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picnic.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grandparents.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vacation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there.</a:t>
            </a:r>
            <a:endParaRPr lang="en-US" altLang="zh-CN" sz="2400" dirty="0"/>
          </a:p>
        </p:txBody>
      </p:sp>
      <p:sp>
        <p:nvSpPr>
          <p:cNvPr id="6" name="QC_5_BD.33_1#47d2f40e7?vcp=1&amp;pid=7ac99af50&amp;color=0,0,0&amp;vtp=1&amp;bbb=1"/>
          <p:cNvSpPr/>
          <p:nvPr/>
        </p:nvSpPr>
        <p:spPr>
          <a:xfrm>
            <a:off x="502920" y="422545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John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countryside?(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34_1#47d2f40e7.bracket?vcp=1&amp;pid=7ac99af50&amp;color=0,0,0&amp;vpa=9&amp;vtp=1"/>
          <p:cNvSpPr/>
          <p:nvPr/>
        </p:nvSpPr>
        <p:spPr>
          <a:xfrm>
            <a:off x="5971064" y="421402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5_BD.35_1#47d2f40e7.choices?vcp=1&amp;pid=7ac99af50&amp;color=0,0,0&amp;vtp=1&amp;bbb=1"/>
          <p:cNvSpPr/>
          <p:nvPr/>
        </p:nvSpPr>
        <p:spPr>
          <a:xfrm>
            <a:off x="502920" y="476012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chickens.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horse.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fish.</a:t>
            </a:r>
            <a:endParaRPr lang="en-US" altLang="zh-CN" sz="2400" dirty="0"/>
          </a:p>
        </p:txBody>
      </p:sp>
      <p:sp>
        <p:nvSpPr>
          <p:cNvPr id="9" name="QC_5_BD.36_1#db58a2730?vcp=1&amp;pid=7ac99af50&amp;color=0,0,0&amp;vtp=1&amp;bbb=1"/>
          <p:cNvSpPr/>
          <p:nvPr/>
        </p:nvSpPr>
        <p:spPr>
          <a:xfrm>
            <a:off x="502920" y="529479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weekend?(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37_1#db58a2730.bracket?vcp=1&amp;pid=7ac99af50&amp;color=0,0,0&amp;vpa=10&amp;vtp=1"/>
          <p:cNvSpPr/>
          <p:nvPr/>
        </p:nvSpPr>
        <p:spPr>
          <a:xfrm>
            <a:off x="4608989" y="528336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1" name="QC_5_BD.38_1#db58a2730.choices?vcp=1&amp;pid=7ac99af50&amp;color=0,0,0&amp;vtp=1&amp;bbb=1"/>
          <p:cNvSpPr/>
          <p:nvPr/>
        </p:nvSpPr>
        <p:spPr>
          <a:xfrm>
            <a:off x="502920" y="582946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.Busy.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db58a2730?vcp=1&amp;pid=7ac99af50&amp;color=0,0,0&amp;vtp=1&amp;bt=1&amp;bbb=1&amp;hb=1"/>
          <p:cNvSpPr/>
          <p:nvPr/>
        </p:nvSpPr>
        <p:spPr>
          <a:xfrm>
            <a:off x="502920" y="900000"/>
            <a:ext cx="11183112" cy="5389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W:Hey,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John.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weekend?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:Great.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grandparents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countryside.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there?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grandfather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taught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:Really?Did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fishing?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caught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:Better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weekend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weekend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report.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until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homework.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2deac42d?vcp=1&amp;pid=45b333896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第三节（共5小题，每小题2分，满分10分）</a:t>
            </a:r>
            <a:endParaRPr lang="en-US" altLang="zh-CN" sz="2600" dirty="0"/>
          </a:p>
        </p:txBody>
      </p:sp>
      <p:sp>
        <p:nvSpPr>
          <p:cNvPr id="3" name="QM_4_BD.40_1#1a9ba67d1?vcp=1&amp;pid=62deac42d&amp;color=0,0,0&amp;vtp=1&amp;bbb=1&amp;hb=1"/>
          <p:cNvSpPr/>
          <p:nvPr/>
        </p:nvSpPr>
        <p:spPr>
          <a:xfrm>
            <a:off x="502920" y="129540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听下面一段独白。独白后有五个小题，从题中所给的A、B、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C三个选项中选出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。听独白前，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你将有时间阅读各个小题，每小题5秒钟。听完后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，各小题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将给出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5秒钟的作答时间。独白读两遍。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，回答第11至第15五个小题。现在，你有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25秒钟的时间阅读这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五个小题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5_BD.41_1#f3c5884be?vcp=1&amp;pid=1a9ba67d1&amp;color=0,0,0&amp;vtp=1&amp;bbb=1"/>
          <p:cNvSpPr/>
          <p:nvPr/>
        </p:nvSpPr>
        <p:spPr>
          <a:xfrm>
            <a:off x="502920" y="40437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5_AN.42_1#f3c5884be.bracket?vcp=1&amp;pid=1a9ba67d1&amp;color=0,0,0&amp;vpa=11&amp;vtp=1"/>
          <p:cNvSpPr/>
          <p:nvPr/>
        </p:nvSpPr>
        <p:spPr>
          <a:xfrm>
            <a:off x="5933598" y="403231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5_BD.43_1#f3c5884be.choices?vcp=1&amp;pid=1a9ba67d1&amp;color=0,0,0&amp;vtp=1&amp;bbb=1"/>
          <p:cNvSpPr/>
          <p:nvPr/>
        </p:nvSpPr>
        <p:spPr>
          <a:xfrm>
            <a:off x="502920" y="45784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24.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25.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.26.</a:t>
            </a:r>
            <a:endParaRPr lang="en-US" altLang="zh-CN" sz="2400" dirty="0"/>
          </a:p>
        </p:txBody>
      </p:sp>
      <p:sp>
        <p:nvSpPr>
          <p:cNvPr id="7" name="QC_5_BD.44_1#104a16400?vcp=1&amp;pid=1a9ba67d1&amp;color=0,0,0&amp;vtp=1&amp;bbb=1"/>
          <p:cNvSpPr/>
          <p:nvPr/>
        </p:nvSpPr>
        <p:spPr>
          <a:xfrm>
            <a:off x="502920" y="51130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Hangzhou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5_AN.45_1#104a16400.bracket?vcp=1&amp;pid=1a9ba67d1&amp;color=0,0,0&amp;vpa=12&amp;vtp=1"/>
          <p:cNvSpPr/>
          <p:nvPr/>
        </p:nvSpPr>
        <p:spPr>
          <a:xfrm>
            <a:off x="5937726" y="510165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C_5_BD.46_1#104a16400.choices?vcp=1&amp;pid=1a9ba67d1&amp;color=0,0,0&amp;vtp=1&amp;bbb=1"/>
          <p:cNvSpPr/>
          <p:nvPr/>
        </p:nvSpPr>
        <p:spPr>
          <a:xfrm>
            <a:off x="502920" y="564775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7_1#ce3d92583?vcp=1&amp;pid=1a9ba67d1&amp;color=0,0,0&amp;mp=1&amp;vtp=1&amp;bt=1&amp;bbb=1"/>
          <p:cNvSpPr/>
          <p:nvPr/>
        </p:nvSpPr>
        <p:spPr>
          <a:xfrm>
            <a:off x="502920" y="14910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Hangzhou?(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48_1#ce3d92583.bracket?vcp=1&amp;pid=1a9ba67d1&amp;color=0,0,0&amp;mp=1&amp;vpa=13&amp;vtp=1"/>
          <p:cNvSpPr/>
          <p:nvPr/>
        </p:nvSpPr>
        <p:spPr>
          <a:xfrm>
            <a:off x="5818664" y="147961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49_1#ce3d92583.choices?vcp=1&amp;pid=1a9ba67d1&amp;color=0,0,0&amp;vtp=1&amp;bbb=1"/>
          <p:cNvSpPr/>
          <p:nvPr/>
        </p:nvSpPr>
        <p:spPr>
          <a:xfrm>
            <a:off x="502920" y="20237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Beautiful.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Peaceful.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.Lively.</a:t>
            </a:r>
            <a:endParaRPr lang="en-US" altLang="zh-CN" sz="2400" dirty="0"/>
          </a:p>
        </p:txBody>
      </p:sp>
      <p:sp>
        <p:nvSpPr>
          <p:cNvPr id="5" name="QC_5_BD.50_1#a10d0be8b?vcp=1&amp;pid=1a9ba67d1&amp;color=0,0,0&amp;vtp=1&amp;bbb=1"/>
          <p:cNvSpPr/>
          <p:nvPr/>
        </p:nvSpPr>
        <p:spPr>
          <a:xfrm>
            <a:off x="502920" y="255841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51_1#a10d0be8b.bracket?vcp=1&amp;pid=1a9ba67d1&amp;color=0,0,0&amp;vpa=14&amp;vtp=1"/>
          <p:cNvSpPr/>
          <p:nvPr/>
        </p:nvSpPr>
        <p:spPr>
          <a:xfrm>
            <a:off x="5953601" y="254698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5_BD.52_1#a10d0be8b.choices?vcp=1&amp;pid=1a9ba67d1&amp;color=0,0,0&amp;vtp=1&amp;bbb=1"/>
          <p:cNvSpPr/>
          <p:nvPr/>
        </p:nvSpPr>
        <p:spPr>
          <a:xfrm>
            <a:off x="502920" y="309308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college.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middle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primary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endParaRPr lang="en-US" altLang="zh-CN" sz="2400" dirty="0"/>
          </a:p>
        </p:txBody>
      </p:sp>
      <p:sp>
        <p:nvSpPr>
          <p:cNvPr id="8" name="QC_5_BD.53_1#d9e3f4465?vcp=1&amp;pid=1a9ba67d1&amp;color=0,0,0&amp;vtp=1&amp;bbb=1"/>
          <p:cNvSpPr/>
          <p:nvPr/>
        </p:nvSpPr>
        <p:spPr>
          <a:xfrm>
            <a:off x="502920" y="362775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5_AN.54_1#d9e3f4465.bracket?vcp=1&amp;pid=1a9ba67d1&amp;color=0,0,0&amp;vpa=15&amp;vtp=1"/>
          <p:cNvSpPr/>
          <p:nvPr/>
        </p:nvSpPr>
        <p:spPr>
          <a:xfrm>
            <a:off x="5401151" y="361632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0" name="QC_5_BD.55_1#d9e3f4465.choices?vcp=1&amp;pid=1a9ba67d1&amp;color=0,0,0&amp;vtp=1&amp;bbb=1"/>
          <p:cNvSpPr/>
          <p:nvPr/>
        </p:nvSpPr>
        <p:spPr>
          <a:xfrm>
            <a:off x="502920" y="416909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animals.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apartment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small.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6_1#d9e3f4465?vcp=1&amp;pid=1a9ba67d1&amp;color=0,0,0&amp;mp=1&amp;vtp=1&amp;bt=1&amp;bbb=1&amp;hb=1"/>
          <p:cNvSpPr/>
          <p:nvPr/>
        </p:nvSpPr>
        <p:spPr>
          <a:xfrm>
            <a:off x="502920" y="1499745"/>
            <a:ext cx="11183112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Hello,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everyone!My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years?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25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Hangzhou.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once.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cities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Hangzhou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liveliest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visited.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college.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apartment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near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environment.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45b333896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听力模拟题检测七</a:t>
            </a:r>
            <a:endParaRPr lang="en-US" altLang="zh-CN" sz="6600" dirty="0"/>
          </a:p>
        </p:txBody>
      </p:sp>
      <p:pic>
        <p:nvPicPr>
          <p:cNvPr id="3" name="C_2#45b333896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ff87eb6e?vcp=1&amp;pid=45b333896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第一节（共5小题，每小题1分，满分5分）</a:t>
            </a:r>
            <a:endParaRPr lang="en-US" altLang="zh-CN" sz="2600" dirty="0"/>
          </a:p>
        </p:txBody>
      </p:sp>
      <p:sp>
        <p:nvSpPr>
          <p:cNvPr id="3" name="P_4_BD#0363e68f6?vcp=1&amp;pid=3ff87eb6e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听下面5段对话。每段对话后有一个小题，从题中所给的A、B、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C三个选项中选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。听完每段对话后，你都有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10秒钟的时间来回答有关小题和阅读下一小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。每段对话仅读一遍。</a:t>
            </a:r>
            <a:endParaRPr lang="en-US" altLang="zh-CN" sz="2400" dirty="0"/>
          </a:p>
        </p:txBody>
      </p:sp>
      <p:sp>
        <p:nvSpPr>
          <p:cNvPr id="4" name="QC_4_BD.1_1#4d0ddad62?vcp=1&amp;pid=3ff87eb6e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4d0ddad62.bracket?vcp=1&amp;pid=3ff87eb6e&amp;color=0,0,0&amp;vpa=1&amp;vtp=1"/>
          <p:cNvSpPr/>
          <p:nvPr/>
        </p:nvSpPr>
        <p:spPr>
          <a:xfrm>
            <a:off x="5039201" y="29274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4_BD.3_1#4d0ddad62.choices?vcp=1&amp;pid=3ff87eb6e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44637" algn="l"/>
                <a:tab pos="76289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Cloudy.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.Sunny.</a:t>
            </a:r>
            <a:endParaRPr lang="en-US" altLang="zh-CN" sz="2400" dirty="0"/>
          </a:p>
        </p:txBody>
      </p:sp>
      <p:sp>
        <p:nvSpPr>
          <p:cNvPr id="7" name="QC_4_AS.4_1#4d0ddad62?vcp=1&amp;pid=3ff87eb6e&amp;color=0,0,0&amp;vtp=1&amp;bbb=1"/>
          <p:cNvSpPr/>
          <p:nvPr/>
        </p:nvSpPr>
        <p:spPr>
          <a:xfrm>
            <a:off x="502920" y="401485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worry.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weatherman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blue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sky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7e0852a8b?vcp=1&amp;pid=3ff87eb6e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7e0852a8b.bracket?vcp=1&amp;pid=3ff87eb6e&amp;color=0,0,0&amp;vpa=2&amp;vtp=1"/>
          <p:cNvSpPr/>
          <p:nvPr/>
        </p:nvSpPr>
        <p:spPr>
          <a:xfrm>
            <a:off x="3618389" y="257943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7_1#7e0852a8b.choices?vcp=1&amp;pid=3ff87eb6e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20837" algn="l"/>
                <a:tab pos="76035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9:45.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9:50.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9:55.</a:t>
            </a:r>
            <a:endParaRPr lang="en-US" altLang="zh-CN" sz="2400" dirty="0"/>
          </a:p>
        </p:txBody>
      </p:sp>
      <p:sp>
        <p:nvSpPr>
          <p:cNvPr id="5" name="QC_4_AS.8_1#7e0852a8b?vcp=1&amp;pid=3ff87eb6e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M:Jenny,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hurry?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already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9:50.The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begin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d91aec3e6?vcp=1&amp;pid=3ff87eb6e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bike?(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d91aec3e6.bracket?vcp=1&amp;pid=3ff87eb6e&amp;color=0,0,0&amp;vpa=3&amp;vtp=1"/>
          <p:cNvSpPr/>
          <p:nvPr/>
        </p:nvSpPr>
        <p:spPr>
          <a:xfrm>
            <a:off x="5848826" y="2579436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1_1#d91aec3e6.choices?vcp=1&amp;pid=3ff87eb6e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19237" algn="l"/>
                <a:tab pos="75527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years.</a:t>
            </a:r>
            <a:endParaRPr lang="en-US" altLang="zh-CN" sz="2400" dirty="0"/>
          </a:p>
        </p:txBody>
      </p:sp>
      <p:sp>
        <p:nvSpPr>
          <p:cNvPr id="5" name="QC_4_AS.12_1#d91aec3e6?vcp=1&amp;pid=3ff87eb6e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wonderful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bike!Is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ago.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430ab29b7?vcp=1&amp;pid=3ff87eb6e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conversation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430ab29b7.bracket?vcp=1&amp;pid=3ff87eb6e&amp;color=0,0,0&amp;vpa=4&amp;vtp=1"/>
          <p:cNvSpPr/>
          <p:nvPr/>
        </p:nvSpPr>
        <p:spPr>
          <a:xfrm>
            <a:off x="7541102" y="257943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5_1#430ab29b7.choices?vcp=1&amp;pid=3ff87eb6e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20837" algn="l"/>
                <a:tab pos="77686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airport.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restaurant.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cinema.</a:t>
            </a:r>
            <a:endParaRPr lang="en-US" altLang="zh-CN" sz="2400" dirty="0"/>
          </a:p>
        </p:txBody>
      </p:sp>
      <p:sp>
        <p:nvSpPr>
          <p:cNvPr id="5" name="QC_4_AS.16_1#430ab29b7?vcp=1&amp;pid=3ff87eb6e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M:Excuse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madam.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passport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:Sure.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2cbe3e3b9?vcp=1&amp;pid=3ff87eb6e&amp;color=0,0,0&amp;vtp=1&amp;bt=1&amp;bbb=1"/>
          <p:cNvSpPr/>
          <p:nvPr/>
        </p:nvSpPr>
        <p:spPr>
          <a:xfrm>
            <a:off x="502920" y="23165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2cbe3e3b9.bracket?vcp=1&amp;pid=3ff87eb6e&amp;color=0,0,0&amp;vpa=5&amp;vtp=1"/>
          <p:cNvSpPr/>
          <p:nvPr/>
        </p:nvSpPr>
        <p:spPr>
          <a:xfrm>
            <a:off x="6599713" y="230511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9_1#2cbe3e3b9.choices?vcp=1&amp;pid=3ff87eb6e&amp;color=0,0,0&amp;vtp=1&amp;bbb=1"/>
          <p:cNvSpPr/>
          <p:nvPr/>
        </p:nvSpPr>
        <p:spPr>
          <a:xfrm>
            <a:off x="502920" y="28492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44637" algn="l"/>
                <a:tab pos="78448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bike.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subway.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car.</a:t>
            </a:r>
            <a:endParaRPr lang="en-US" altLang="zh-CN" sz="2400" dirty="0"/>
          </a:p>
        </p:txBody>
      </p:sp>
      <p:sp>
        <p:nvSpPr>
          <p:cNvPr id="5" name="QC_4_AS.20_1#2cbe3e3b9?vcp=1&amp;pid=3ff87eb6e&amp;color=0,0,0&amp;vtp=1&amp;bbb=1&amp;hb=1"/>
          <p:cNvSpPr/>
          <p:nvPr/>
        </p:nvSpPr>
        <p:spPr>
          <a:xfrm>
            <a:off x="502920" y="33905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M:Mom,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bike.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ride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:Sure,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7:30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1173</Words>
  <Application>Microsoft Office PowerPoint</Application>
  <PresentationFormat>宽屏</PresentationFormat>
  <Paragraphs>125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4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2024-10-12T09:24:21Z</dcterms:created>
  <dcterms:modified xsi:type="dcterms:W3CDTF">2024-10-12T09:34:41Z</dcterms:modified>
  <cp:category/>
  <cp:contentStatus/>
</cp:coreProperties>
</file>