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68" r:id="rId15"/>
    <p:sldId id="269" r:id="rId16"/>
    <p:sldId id="270" r:id="rId17"/>
    <p:sldId id="271" r:id="rId18"/>
    <p:sldId id="274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38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c5e6f3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925e2f9f?vcp=1&amp;pid=ec5e6f3ab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第二节（共10小题，每小题1.5分，满分15分）</a:t>
            </a:r>
            <a:endParaRPr lang="en-US" altLang="zh-CN" sz="2600" dirty="0"/>
          </a:p>
        </p:txBody>
      </p:sp>
      <p:sp>
        <p:nvSpPr>
          <p:cNvPr id="3" name="QM_4_BD.21_1#93b56e911?vcp=1&amp;pid=f925e2f9f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听下面3段对话或独白。每段对话或独白后有几个小题，从题中所给的A、B、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。听每段对话或独白前，你有时间阅读各小题，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每小题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秒钟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；听完后，各小题给出5秒钟的作答时间。每段对话或独白读两遍。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，回答第6至第7两个小题。现在，你有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10秒钟的时间阅读这两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5_BD.22_1#3ef8ae70d?vcp=1&amp;pid=93b56e911&amp;color=0,0,0&amp;vtp=1&amp;bbb=1"/>
          <p:cNvSpPr/>
          <p:nvPr/>
        </p:nvSpPr>
        <p:spPr>
          <a:xfrm>
            <a:off x="502920" y="40437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3_1#3ef8ae70d.bracket?vcp=1&amp;pid=93b56e911&amp;color=0,0,0&amp;vpa=6&amp;vtp=1"/>
          <p:cNvSpPr/>
          <p:nvPr/>
        </p:nvSpPr>
        <p:spPr>
          <a:xfrm>
            <a:off x="4380389" y="40323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5_BD.24_1#3ef8ae70d.choices?vcp=1&amp;pid=93b56e911&amp;color=0,0,0&amp;vtp=1&amp;bbb=1"/>
          <p:cNvSpPr/>
          <p:nvPr/>
        </p:nvSpPr>
        <p:spPr>
          <a:xfrm>
            <a:off x="502920" y="45784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Monday.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Wednesday.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Saturday.</a:t>
            </a:r>
            <a:endParaRPr lang="en-US" altLang="zh-CN" sz="2400" dirty="0"/>
          </a:p>
        </p:txBody>
      </p:sp>
      <p:sp>
        <p:nvSpPr>
          <p:cNvPr id="7" name="QC_5_BD.25_1#f024d70de?vcp=1&amp;pid=93b56e911&amp;color=0,0,0&amp;vtp=1&amp;bbb=1"/>
          <p:cNvSpPr/>
          <p:nvPr/>
        </p:nvSpPr>
        <p:spPr>
          <a:xfrm>
            <a:off x="502920" y="51130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haircut?(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5_AN.26_1#f024d70de.bracket?vcp=1&amp;pid=93b56e911&amp;color=0,0,0&amp;vpa=7&amp;vtp=1"/>
          <p:cNvSpPr/>
          <p:nvPr/>
        </p:nvSpPr>
        <p:spPr>
          <a:xfrm>
            <a:off x="5850414" y="51016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5_BD.27_1#f024d70de.choices?vcp=1&amp;pid=93b56e911&amp;color=0,0,0&amp;vtp=1&amp;bbb=1"/>
          <p:cNvSpPr/>
          <p:nvPr/>
        </p:nvSpPr>
        <p:spPr>
          <a:xfrm>
            <a:off x="502920" y="56477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Cooper.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Smith.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Bright.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f024d70de?vcp=1&amp;pid=93b56e911&amp;color=0,0,0&amp;mp=1&amp;vtp=1&amp;bt=1&amp;bbb=1&amp;hb=1"/>
          <p:cNvSpPr/>
          <p:nvPr/>
        </p:nvSpPr>
        <p:spPr>
          <a:xfrm>
            <a:off x="502920" y="113697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M:Hello.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madam?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haircut.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:OK.What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weekdays.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:Let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o'clock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o'clock?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nine?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f024d70de?vcp=1&amp;pid=93b56e911&amp;color=0,0,0&amp;mp=1&amp;vtp=1&amp;bt=1&amp;bbb=1&amp;hb=1">
            <a:extLst>
              <a:ext uri="{FF2B5EF4-FFF2-40B4-BE49-F238E27FC236}">
                <a16:creationId xmlns:a16="http://schemas.microsoft.com/office/drawing/2014/main" id="{D4EFBFE9-DF44-1EA1-EDB5-B4A359586205}"/>
              </a:ext>
            </a:extLst>
          </p:cNvPr>
          <p:cNvSpPr/>
          <p:nvPr/>
        </p:nvSpPr>
        <p:spPr>
          <a:xfrm>
            <a:off x="502920" y="2299845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Cooper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haircut.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:Sorry,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:Thanks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038130229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af81e16b4?vcp=1&amp;pid=f925e2f9f&amp;color=0,0,0&amp;vtp=1&amp;bt=1&amp;bbb=1&amp;hb=1"/>
          <p:cNvSpPr/>
          <p:nvPr/>
        </p:nvSpPr>
        <p:spPr>
          <a:xfrm>
            <a:off x="502920" y="150327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听下面一段对话，回答第8至第10三个小题。现在，你有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15秒钟的时间阅读这三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1fd979635?vcp=1&amp;pid=af81e16b4&amp;color=0,0,0&amp;vtp=1&amp;bbb=1"/>
          <p:cNvSpPr/>
          <p:nvPr/>
        </p:nvSpPr>
        <p:spPr>
          <a:xfrm>
            <a:off x="502920" y="260493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size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1fd979635.bracket?vcp=1&amp;pid=af81e16b4&amp;color=0,0,0&amp;vpa=8&amp;vtp=1"/>
          <p:cNvSpPr/>
          <p:nvPr/>
        </p:nvSpPr>
        <p:spPr>
          <a:xfrm>
            <a:off x="6145689" y="259350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32_1#1fd979635.choices?vcp=1&amp;pid=af81e16b4&amp;color=0,0,0&amp;vtp=1&amp;bbb=1"/>
          <p:cNvSpPr/>
          <p:nvPr/>
        </p:nvSpPr>
        <p:spPr>
          <a:xfrm>
            <a:off x="502920" y="31396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A.Size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.Size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.Size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L.</a:t>
            </a:r>
            <a:endParaRPr lang="en-US" altLang="zh-CN" sz="2400" dirty="0"/>
          </a:p>
        </p:txBody>
      </p:sp>
      <p:sp>
        <p:nvSpPr>
          <p:cNvPr id="6" name="QC_5_BD.33_1#3883b6918?vcp=1&amp;pid=af81e16b4&amp;color=0,0,0&amp;vtp=1&amp;bbb=1"/>
          <p:cNvSpPr/>
          <p:nvPr/>
        </p:nvSpPr>
        <p:spPr>
          <a:xfrm>
            <a:off x="502920" y="36742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daughter?(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3883b6918.bracket?vcp=1&amp;pid=af81e16b4&amp;color=0,0,0&amp;vpa=9&amp;vtp=1"/>
          <p:cNvSpPr/>
          <p:nvPr/>
        </p:nvSpPr>
        <p:spPr>
          <a:xfrm>
            <a:off x="6918802" y="366284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5_BD.35_1#3883b6918.choices?vcp=1&amp;pid=af81e16b4&amp;color=0,0,0&amp;vtp=1&amp;bbb=1"/>
          <p:cNvSpPr/>
          <p:nvPr/>
        </p:nvSpPr>
        <p:spPr>
          <a:xfrm>
            <a:off x="502920" y="42089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sweater.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T-shirt.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T-shirt.</a:t>
            </a:r>
            <a:endParaRPr lang="en-US" altLang="zh-CN" sz="2400" dirty="0"/>
          </a:p>
        </p:txBody>
      </p:sp>
      <p:sp>
        <p:nvSpPr>
          <p:cNvPr id="9" name="QC_5_BD.36_1#7d8d6ddd2?vcp=1&amp;pid=af81e16b4&amp;color=0,0,0&amp;vtp=1&amp;bbb=1"/>
          <p:cNvSpPr/>
          <p:nvPr/>
        </p:nvSpPr>
        <p:spPr>
          <a:xfrm>
            <a:off x="502920" y="47436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total?(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7d8d6ddd2.bracket?vcp=1&amp;pid=af81e16b4&amp;color=0,0,0&amp;vpa=10&amp;vtp=1"/>
          <p:cNvSpPr/>
          <p:nvPr/>
        </p:nvSpPr>
        <p:spPr>
          <a:xfrm>
            <a:off x="6644163" y="473218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C_5_BD.38_1#7d8d6ddd2.choices?vcp=1&amp;pid=af81e16b4&amp;color=0,0,0&amp;vtp=1&amp;bbb=1"/>
          <p:cNvSpPr/>
          <p:nvPr/>
        </p:nvSpPr>
        <p:spPr>
          <a:xfrm>
            <a:off x="502920" y="52782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A.130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.180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.210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7d8d6ddd2?vcp=1&amp;pid=af81e16b4&amp;color=0,0,0&amp;vtp=1&amp;bt=1&amp;bbb=1&amp;hb=1"/>
          <p:cNvSpPr/>
          <p:nvPr/>
        </p:nvSpPr>
        <p:spPr>
          <a:xfrm>
            <a:off x="502920" y="900000"/>
            <a:ext cx="11183112" cy="5389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W:Pardon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course.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sweater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daughter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T-shirt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size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daughter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medium，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large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:Here,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sweater?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pretty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T-shirt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:Um,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sweater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eighty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T-shirt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fifty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sweater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T-shirts.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0_1#28480ee77?vcp=1&amp;pid=f925e2f9f&amp;color=0,0,0&amp;vtp=1&amp;bt=1&amp;bbb=1&amp;hb=1"/>
          <p:cNvSpPr/>
          <p:nvPr/>
        </p:nvSpPr>
        <p:spPr>
          <a:xfrm>
            <a:off x="502920" y="150327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听下面一段独白，回答第11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至第15五个小题。现在，你有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25秒钟的时间阅读这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五个小题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41_1#a27875b69?vcp=1&amp;pid=28480ee77&amp;color=0,0,0&amp;vtp=1&amp;bbb=1"/>
          <p:cNvSpPr/>
          <p:nvPr/>
        </p:nvSpPr>
        <p:spPr>
          <a:xfrm>
            <a:off x="502920" y="260493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speech?(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42_1#a27875b69.bracket?vcp=1&amp;pid=28480ee77&amp;color=0,0,0&amp;vpa=11&amp;vtp=1"/>
          <p:cNvSpPr/>
          <p:nvPr/>
        </p:nvSpPr>
        <p:spPr>
          <a:xfrm>
            <a:off x="5390673" y="259350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43_1#a27875b69.choices?vcp=1&amp;pid=28480ee77&amp;color=0,0,0&amp;vtp=1&amp;bbb=1"/>
          <p:cNvSpPr/>
          <p:nvPr/>
        </p:nvSpPr>
        <p:spPr>
          <a:xfrm>
            <a:off x="502920" y="31396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policeman.</a:t>
            </a:r>
            <a:endParaRPr lang="en-US" altLang="zh-CN" sz="2400" dirty="0"/>
          </a:p>
        </p:txBody>
      </p:sp>
      <p:sp>
        <p:nvSpPr>
          <p:cNvPr id="6" name="QC_5_BD.44_1#acaa9566c?vcp=1&amp;pid=28480ee77&amp;color=0,0,0&amp;vtp=1&amp;bbb=1"/>
          <p:cNvSpPr/>
          <p:nvPr/>
        </p:nvSpPr>
        <p:spPr>
          <a:xfrm>
            <a:off x="502920" y="36742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45_1#acaa9566c.bracket?vcp=1&amp;pid=28480ee77&amp;color=0,0,0&amp;vpa=12&amp;vtp=1"/>
          <p:cNvSpPr/>
          <p:nvPr/>
        </p:nvSpPr>
        <p:spPr>
          <a:xfrm>
            <a:off x="8603138" y="366284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5_BD.46_1#acaa9566c.choices?vcp=1&amp;pid=28480ee77&amp;color=0,0,0&amp;vtp=1&amp;bbb=1"/>
          <p:cNvSpPr/>
          <p:nvPr/>
        </p:nvSpPr>
        <p:spPr>
          <a:xfrm>
            <a:off x="502920" y="42089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.Play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light.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.Run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wheels.</a:t>
            </a:r>
            <a:endParaRPr lang="en-US" altLang="zh-CN" sz="2400" dirty="0"/>
          </a:p>
        </p:txBody>
      </p:sp>
      <p:sp>
        <p:nvSpPr>
          <p:cNvPr id="9" name="QC_5_BD.47_1#6c43c0aa9?vcp=1&amp;pid=28480ee77&amp;color=0,0,0&amp;vtp=1&amp;bbb=1"/>
          <p:cNvSpPr/>
          <p:nvPr/>
        </p:nvSpPr>
        <p:spPr>
          <a:xfrm>
            <a:off x="502920" y="47436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48_1#6c43c0aa9.bracket?vcp=1&amp;pid=28480ee77&amp;color=0,0,0&amp;vpa=13&amp;vtp=1"/>
          <p:cNvSpPr/>
          <p:nvPr/>
        </p:nvSpPr>
        <p:spPr>
          <a:xfrm>
            <a:off x="6313964" y="473218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C_5_BD.49_1#6c43c0aa9.choices?vcp=1&amp;pid=28480ee77&amp;color=0,0,0&amp;vtp=1&amp;bbb=1"/>
          <p:cNvSpPr/>
          <p:nvPr/>
        </p:nvSpPr>
        <p:spPr>
          <a:xfrm>
            <a:off x="502920" y="52782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eyes.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legs.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cbde8561a?vcp=1&amp;pid=28480ee77&amp;color=0,0,0&amp;mp=1&amp;vtp=1&amp;bt=1&amp;bbb=1"/>
          <p:cNvSpPr/>
          <p:nvPr/>
        </p:nvSpPr>
        <p:spPr>
          <a:xfrm>
            <a:off x="502920" y="20371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51_1#cbde8561a.bracket?vcp=1&amp;pid=28480ee77&amp;color=0,0,0&amp;mp=1&amp;vpa=14&amp;vtp=1"/>
          <p:cNvSpPr/>
          <p:nvPr/>
        </p:nvSpPr>
        <p:spPr>
          <a:xfrm>
            <a:off x="7266463" y="202571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52_1#cbde8561a.choices?vcp=1&amp;pid=28480ee77&amp;color=0,0,0&amp;vtp=1&amp;bbb=1"/>
          <p:cNvSpPr/>
          <p:nvPr/>
        </p:nvSpPr>
        <p:spPr>
          <a:xfrm>
            <a:off x="502920" y="25698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6:00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6:30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7:30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a.m.</a:t>
            </a:r>
            <a:endParaRPr lang="en-US" altLang="zh-CN" sz="2400" dirty="0"/>
          </a:p>
        </p:txBody>
      </p:sp>
      <p:sp>
        <p:nvSpPr>
          <p:cNvPr id="5" name="QC_5_BD.53_1#17a583d1b?vcp=1&amp;pid=28480ee77&amp;color=0,0,0&amp;vtp=1&amp;bbb=1"/>
          <p:cNvSpPr/>
          <p:nvPr/>
        </p:nvSpPr>
        <p:spPr>
          <a:xfrm>
            <a:off x="502920" y="31045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speech?(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54_1#17a583d1b.bracket?vcp=1&amp;pid=28480ee77&amp;color=0,0,0&amp;vpa=15&amp;vtp=1"/>
          <p:cNvSpPr/>
          <p:nvPr/>
        </p:nvSpPr>
        <p:spPr>
          <a:xfrm>
            <a:off x="6342539" y="30930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5_BD.55_1#17a583d1b.choices?vcp=1&amp;pid=28480ee77&amp;color=0,0,0&amp;vtp=1&amp;bbb=1"/>
          <p:cNvSpPr/>
          <p:nvPr/>
        </p:nvSpPr>
        <p:spPr>
          <a:xfrm>
            <a:off x="502920" y="364585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abilities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17a583d1b?vcp=1&amp;pid=28480ee77&amp;color=0,0,0&amp;mp=1&amp;vtp=1&amp;bt=1&amp;bbb=1&amp;hb=1"/>
          <p:cNvSpPr/>
          <p:nvPr/>
        </p:nvSpPr>
        <p:spPr>
          <a:xfrm>
            <a:off x="502920" y="118650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Hello,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kids!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balls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wheels.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amazing,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named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Snoopy.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eyes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tail.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Snoopy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smart,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legs.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o'clock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17a583d1b?vcp=1&amp;pid=28480ee77&amp;color=0,0,0&amp;mp=1&amp;vtp=1&amp;bt=1&amp;bbb=1&amp;hb=1">
            <a:extLst>
              <a:ext uri="{FF2B5EF4-FFF2-40B4-BE49-F238E27FC236}">
                <a16:creationId xmlns:a16="http://schemas.microsoft.com/office/drawing/2014/main" id="{2301430D-B3D3-27F7-1D28-37CA19FF985D}"/>
              </a:ext>
            </a:extLst>
          </p:cNvPr>
          <p:cNvSpPr/>
          <p:nvPr/>
        </p:nvSpPr>
        <p:spPr>
          <a:xfrm>
            <a:off x="502920" y="259702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everybody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96261404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c5e6f3ab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听力模拟题检测三</a:t>
            </a:r>
            <a:endParaRPr lang="en-US" altLang="zh-CN" sz="6600" dirty="0"/>
          </a:p>
        </p:txBody>
      </p:sp>
      <p:pic>
        <p:nvPicPr>
          <p:cNvPr id="3" name="C_2#ec5e6f3ab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63de8285?vcp=1&amp;pid=ec5e6f3ab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9a9622a99?vcp=1&amp;pid=463de8285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听下面5段对话。每段对话后有一个小题，从题中所给的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10秒钟的时间来回答有关小题和阅读下一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ee6d05291?vcp=1&amp;pid=463de8285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ee6d05291.bracket?vcp=1&amp;pid=463de8285&amp;color=0,0,0&amp;vpa=1&amp;vtp=1"/>
          <p:cNvSpPr/>
          <p:nvPr/>
        </p:nvSpPr>
        <p:spPr>
          <a:xfrm>
            <a:off x="7010877" y="29274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4_BD.3_1#ee6d05291.choices?vcp=1&amp;pid=463de8285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20837" algn="l"/>
                <a:tab pos="75019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A.It'll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cloudy.</a:t>
            </a:r>
            <a:endParaRPr lang="en-US" altLang="zh-CN" sz="2400" dirty="0"/>
          </a:p>
        </p:txBody>
      </p:sp>
      <p:sp>
        <p:nvSpPr>
          <p:cNvPr id="7" name="QC_4_AS.4_1#ee6d05291?vcp=1&amp;pid=463de8285&amp;color=0,0,0&amp;vtp=1&amp;bbb=1"/>
          <p:cNvSpPr/>
          <p:nvPr/>
        </p:nvSpPr>
        <p:spPr>
          <a:xfrm>
            <a:off x="502920" y="4014851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soon.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f9f4361b3?vcp=1&amp;pid=463de8285&amp;color=0,0,0&amp;vtp=1&amp;bt=1&amp;bbb=1"/>
          <p:cNvSpPr/>
          <p:nvPr/>
        </p:nvSpPr>
        <p:spPr>
          <a:xfrm>
            <a:off x="502920" y="23101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Mike's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f9f4361b3.bracket?vcp=1&amp;pid=463de8285&amp;color=0,0,0&amp;vpa=2&amp;vtp=1"/>
          <p:cNvSpPr/>
          <p:nvPr/>
        </p:nvSpPr>
        <p:spPr>
          <a:xfrm>
            <a:off x="4762976" y="22987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7_1#f9f4361b3.choices?vcp=1&amp;pid=463de8285&amp;color=0,0,0&amp;vtp=1&amp;bbb=1"/>
          <p:cNvSpPr/>
          <p:nvPr/>
        </p:nvSpPr>
        <p:spPr>
          <a:xfrm>
            <a:off x="502920" y="28428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571071" algn="l"/>
                <a:tab pos="7599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Tennis.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Basketball.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.Baseball.</a:t>
            </a:r>
            <a:endParaRPr lang="en-US" altLang="zh-CN" sz="2400" dirty="0"/>
          </a:p>
        </p:txBody>
      </p:sp>
      <p:sp>
        <p:nvSpPr>
          <p:cNvPr id="5" name="QC_4_AS.8_1#f9f4361b3?vcp=1&amp;pid=463de8285&amp;color=0,0,0&amp;vtp=1&amp;bbb=1"/>
          <p:cNvSpPr/>
          <p:nvPr/>
        </p:nvSpPr>
        <p:spPr>
          <a:xfrm>
            <a:off x="502920" y="338423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Jone,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tennis.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Mike?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basketball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baseball.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67bf913f9?vcp=1&amp;pid=463de8285&amp;color=0,0,0&amp;vtp=1&amp;bt=1&amp;bbb=1"/>
          <p:cNvSpPr/>
          <p:nvPr/>
        </p:nvSpPr>
        <p:spPr>
          <a:xfrm>
            <a:off x="502920" y="23101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conversation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67bf913f9.bracket?vcp=1&amp;pid=463de8285&amp;color=0,0,0&amp;vpa=3&amp;vtp=1"/>
          <p:cNvSpPr/>
          <p:nvPr/>
        </p:nvSpPr>
        <p:spPr>
          <a:xfrm>
            <a:off x="7133113" y="229876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1_1#67bf913f9.choices?vcp=1&amp;pid=463de8285&amp;color=0,0,0&amp;vtp=1&amp;bbb=1"/>
          <p:cNvSpPr/>
          <p:nvPr/>
        </p:nvSpPr>
        <p:spPr>
          <a:xfrm>
            <a:off x="502920" y="28428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36171" algn="l"/>
                <a:tab pos="7497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hotel.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street.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endParaRPr lang="en-US" altLang="zh-CN" sz="2400" dirty="0"/>
          </a:p>
        </p:txBody>
      </p:sp>
      <p:sp>
        <p:nvSpPr>
          <p:cNvPr id="5" name="QC_4_AS.12_1#67bf913f9?vcp=1&amp;pid=463de8285&amp;color=0,0,0&amp;vtp=1&amp;bbb=1"/>
          <p:cNvSpPr/>
          <p:nvPr/>
        </p:nvSpPr>
        <p:spPr>
          <a:xfrm>
            <a:off x="502920" y="338423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Hilton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:Sorry,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77b5d3191?vcp=1&amp;pid=463de8285&amp;color=0,0,0&amp;vtp=1&amp;bt=1&amp;bbb=1"/>
          <p:cNvSpPr/>
          <p:nvPr/>
        </p:nvSpPr>
        <p:spPr>
          <a:xfrm>
            <a:off x="502920" y="20358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77b5d3191.bracket?vcp=1&amp;pid=463de8285&amp;color=0,0,0&amp;vpa=4&amp;vtp=1"/>
          <p:cNvSpPr/>
          <p:nvPr/>
        </p:nvSpPr>
        <p:spPr>
          <a:xfrm>
            <a:off x="5902801" y="20244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5_1#77b5d3191.choices?vcp=1&amp;pid=463de8285&amp;color=0,0,0&amp;vtp=1&amp;bbb=1"/>
          <p:cNvSpPr/>
          <p:nvPr/>
        </p:nvSpPr>
        <p:spPr>
          <a:xfrm>
            <a:off x="502920" y="256857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626104" algn="l"/>
                <a:tab pos="76713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.Moving.</a:t>
            </a:r>
            <a:endParaRPr lang="en-US" altLang="zh-CN" sz="2400" dirty="0"/>
          </a:p>
        </p:txBody>
      </p:sp>
      <p:sp>
        <p:nvSpPr>
          <p:cNvPr id="5" name="QC_4_AS.16_1#77b5d3191?vcp=1&amp;pid=463de8285&amp;color=0,0,0&amp;vtp=1&amp;bbb=1&amp;hb=1"/>
          <p:cNvSpPr/>
          <p:nvPr/>
        </p:nvSpPr>
        <p:spPr>
          <a:xfrm>
            <a:off x="502920" y="310991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M:Mary,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Mike.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sleepy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9c4ad6733?vcp=1&amp;pid=463de8285&amp;color=0,0,0&amp;vtp=1&amp;bt=1&amp;bbb=1"/>
          <p:cNvSpPr/>
          <p:nvPr/>
        </p:nvSpPr>
        <p:spPr>
          <a:xfrm>
            <a:off x="502920" y="23101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Jessica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9c4ad6733.bracket?vcp=1&amp;pid=463de8285&amp;color=0,0,0&amp;vpa=5&amp;vtp=1"/>
          <p:cNvSpPr/>
          <p:nvPr/>
        </p:nvSpPr>
        <p:spPr>
          <a:xfrm>
            <a:off x="6339364" y="229876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9_1#9c4ad6733.choices?vcp=1&amp;pid=463de8285&amp;color=0,0,0&amp;vtp=1&amp;bbb=1"/>
          <p:cNvSpPr/>
          <p:nvPr/>
        </p:nvSpPr>
        <p:spPr>
          <a:xfrm>
            <a:off x="502920" y="28428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10771" algn="l"/>
                <a:tab pos="75485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years.</a:t>
            </a:r>
            <a:endParaRPr lang="en-US" altLang="zh-CN" sz="2400" dirty="0"/>
          </a:p>
        </p:txBody>
      </p:sp>
      <p:sp>
        <p:nvSpPr>
          <p:cNvPr id="5" name="QC_4_AS.20_1#9c4ad6733?vcp=1&amp;pid=463de8285&amp;color=0,0,0&amp;vtp=1&amp;bbb=1"/>
          <p:cNvSpPr/>
          <p:nvPr/>
        </p:nvSpPr>
        <p:spPr>
          <a:xfrm>
            <a:off x="502920" y="338423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beautifully,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Jessica.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:Thanks,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Bob.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:Wow,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fifteen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1391</Words>
  <Application>Microsoft Office PowerPoint</Application>
  <PresentationFormat>宽屏</PresentationFormat>
  <Paragraphs>134</Paragraphs>
  <Slides>19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2024-10-12T09:21:45Z</dcterms:created>
  <dcterms:modified xsi:type="dcterms:W3CDTF">2024-10-12T09:34:23Z</dcterms:modified>
  <cp:category/>
  <cp:contentStatus/>
</cp:coreProperties>
</file>