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3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1678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fe670db6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听力模拟题检测九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896ac200009aca19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550101d7f?vcp=1&amp;pid=fe670db68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第二节（共5小题，每小题1分，满分5分）</a:t>
            </a:r>
            <a:endParaRPr lang="en-US" altLang="zh-CN" sz="2600" dirty="0"/>
          </a:p>
        </p:txBody>
      </p:sp>
      <p:sp>
        <p:nvSpPr>
          <p:cNvPr id="3" name="QM_4_BD.21_1#a6871f0c1?vcp=1&amp;pid=550101d7f&amp;color=0,0,0&amp;vtp=1&amp;bbb=1&amp;hb=1"/>
          <p:cNvSpPr/>
          <p:nvPr/>
        </p:nvSpPr>
        <p:spPr>
          <a:xfrm>
            <a:off x="502920" y="1295400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听对话，选择答案。听下面两段较长对话。每段对话后有2至3个小题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，从题中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所给的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A、B、C三个选项中选出正确的选项回答问题。听完对话后，你有10至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15秒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钟的时间回答有关小题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。每段对话读两遍。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听下面一段较长对话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，回答6、7两个问题。听对话前，你将有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10秒钟的时间阅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读有关内容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C_5_BD.22_1#f20673559?vcp=1&amp;pid=a6871f0c1&amp;color=0,0,0&amp;vtp=1&amp;bbb=1"/>
          <p:cNvSpPr/>
          <p:nvPr/>
        </p:nvSpPr>
        <p:spPr>
          <a:xfrm>
            <a:off x="502920" y="404374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watch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Yue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Opera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C_5_AN.23_1#f20673559.bracket?vcp=1&amp;pid=a6871f0c1&amp;color=0,0,0&amp;vpa=6&amp;vtp=1"/>
          <p:cNvSpPr/>
          <p:nvPr/>
        </p:nvSpPr>
        <p:spPr>
          <a:xfrm>
            <a:off x="6074187" y="4032313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6" name="QC_5_BD.24_1#f20673559.choices?vcp=1&amp;pid=a6871f0c1&amp;color=0,0,0&amp;vtp=1&amp;bbb=1"/>
          <p:cNvSpPr/>
          <p:nvPr/>
        </p:nvSpPr>
        <p:spPr>
          <a:xfrm>
            <a:off x="502920" y="457841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brother.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father.</a:t>
            </a:r>
            <a:endParaRPr lang="en-US" altLang="zh-CN" sz="2400" dirty="0"/>
          </a:p>
        </p:txBody>
      </p:sp>
      <p:sp>
        <p:nvSpPr>
          <p:cNvPr id="7" name="QC_5_BD.25_1#07fdebfe6?vcp=1&amp;pid=a6871f0c1&amp;color=0,0,0&amp;vtp=1&amp;bbb=1"/>
          <p:cNvSpPr/>
          <p:nvPr/>
        </p:nvSpPr>
        <p:spPr>
          <a:xfrm>
            <a:off x="502920" y="511308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opera?(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8" name="QC_5_AN.26_1#07fdebfe6.bracket?vcp=1&amp;pid=a6871f0c1&amp;color=0,0,0&amp;vpa=7&amp;vtp=1"/>
          <p:cNvSpPr/>
          <p:nvPr/>
        </p:nvSpPr>
        <p:spPr>
          <a:xfrm>
            <a:off x="6549295" y="5101653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9" name="QC_5_BD.27_1#07fdebfe6.choices?vcp=1&amp;pid=a6871f0c1&amp;color=0,0,0&amp;vtp=1&amp;bbb=1"/>
          <p:cNvSpPr/>
          <p:nvPr/>
        </p:nvSpPr>
        <p:spPr>
          <a:xfrm>
            <a:off x="502920" y="564775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music.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actors.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stories.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8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8_1#07fdebfe6?vcp=1&amp;pid=a6871f0c1&amp;color=0,0,0&amp;mp=1&amp;vtp=1&amp;bt=1&amp;bbb=1&amp;hb=1"/>
          <p:cNvSpPr/>
          <p:nvPr/>
        </p:nvSpPr>
        <p:spPr>
          <a:xfrm>
            <a:off x="502920" y="1461645"/>
            <a:ext cx="11183112" cy="4386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weekend,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watch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Yue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Opera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brother.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:Sounds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Yue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Opera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actors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popular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online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:That's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true.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singing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style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quite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special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music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beautiful.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enjoy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opera,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:Yes.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stories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best.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fantastic.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history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culture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:Great.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watch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next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9_1#48ce588b2?vcp=1&amp;pid=550101d7f&amp;color=0,0,0&amp;vtp=1&amp;bt=1&amp;bbb=1&amp;hb=1"/>
          <p:cNvSpPr/>
          <p:nvPr/>
        </p:nvSpPr>
        <p:spPr>
          <a:xfrm>
            <a:off x="502920" y="2030796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听下面一段较长对话，回答8至10三个问题。听对话前，你将有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15秒钟的时间阅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读有关内容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5_BD.30_1#15f630906?vcp=1&amp;pid=48ce588b2&amp;color=0,0,0&amp;vtp=1&amp;bbb=1"/>
          <p:cNvSpPr/>
          <p:nvPr/>
        </p:nvSpPr>
        <p:spPr>
          <a:xfrm>
            <a:off x="502920" y="313245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Lingling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volunteer?(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5_AN.31_1#15f630906.bracket?vcp=1&amp;pid=48ce588b2&amp;color=0,0,0&amp;vpa=8&amp;vtp=1"/>
          <p:cNvSpPr/>
          <p:nvPr/>
        </p:nvSpPr>
        <p:spPr>
          <a:xfrm>
            <a:off x="6439377" y="3121027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C_5_BD.32_1#15f630906.choices?vcp=1&amp;pid=48ce588b2&amp;color=0,0,0&amp;vtp=1&amp;bbb=1"/>
          <p:cNvSpPr/>
          <p:nvPr/>
        </p:nvSpPr>
        <p:spPr>
          <a:xfrm>
            <a:off x="502920" y="3673795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community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center.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community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restaurant.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community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supermarket.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3_1#d4260a745?vcp=1&amp;pid=48ce588b2&amp;color=0,0,0&amp;mp=1&amp;vtp=1&amp;bt=1&amp;bbb=1"/>
          <p:cNvSpPr/>
          <p:nvPr/>
        </p:nvSpPr>
        <p:spPr>
          <a:xfrm>
            <a:off x="502920" y="203667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Lingling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old?(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5_AN.34_1#d4260a745.bracket?vcp=1&amp;pid=48ce588b2&amp;color=0,0,0&amp;mp=1&amp;vpa=9&amp;vtp=1"/>
          <p:cNvSpPr/>
          <p:nvPr/>
        </p:nvSpPr>
        <p:spPr>
          <a:xfrm>
            <a:off x="5175726" y="202524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5_BD.35_1#d4260a745.choices?vcp=1&amp;pid=48ce588b2&amp;color=0,0,0&amp;vtp=1&amp;bbb=1"/>
          <p:cNvSpPr/>
          <p:nvPr/>
        </p:nvSpPr>
        <p:spPr>
          <a:xfrm>
            <a:off x="502920" y="2576038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served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cooked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them.</a:t>
            </a:r>
            <a:endParaRPr lang="en-US" altLang="zh-CN" sz="2400" dirty="0"/>
          </a:p>
        </p:txBody>
      </p:sp>
      <p:sp>
        <p:nvSpPr>
          <p:cNvPr id="5" name="QC_5_BD.36_1#a3d621e0f?vcp=1&amp;pid=48ce588b2&amp;color=0,0,0&amp;vtp=1&amp;bbb=1"/>
          <p:cNvSpPr/>
          <p:nvPr/>
        </p:nvSpPr>
        <p:spPr>
          <a:xfrm>
            <a:off x="502920" y="422037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5_AN.37_1#a3d621e0f.bracket?vcp=1&amp;pid=48ce588b2&amp;color=0,0,0&amp;vpa=10&amp;vtp=1"/>
          <p:cNvSpPr/>
          <p:nvPr/>
        </p:nvSpPr>
        <p:spPr>
          <a:xfrm>
            <a:off x="7525227" y="420894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7" name="QC_5_BD.38_1#a3d621e0f.choices?vcp=1&amp;pid=48ce588b2&amp;color=0,0,0&amp;vtp=1&amp;bbb=1"/>
          <p:cNvSpPr/>
          <p:nvPr/>
        </p:nvSpPr>
        <p:spPr>
          <a:xfrm>
            <a:off x="502920" y="475504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20837" algn="l"/>
                <a:tab pos="760357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8:30.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9:00.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9:30.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9_1#a3d621e0f?vcp=1&amp;pid=48ce588b2&amp;color=0,0,0&amp;vtp=1&amp;bt=1&amp;bbb=1&amp;hb=1"/>
          <p:cNvSpPr/>
          <p:nvPr/>
        </p:nvSpPr>
        <p:spPr>
          <a:xfrm>
            <a:off x="502920" y="900000"/>
            <a:ext cx="11183112" cy="5389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M:Hello,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Lingling.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yesterday.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you?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community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restaurant.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volunteer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there.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there?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cook?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:No.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serve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old.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meals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free.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:Oh,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hand.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next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time?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:Certainly.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party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street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cleaners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restaurant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start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9:30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a.m.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:Nice.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9:00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a.m.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gate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day?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:Let's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thirty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minutes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earlier.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prepare.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right.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582fe87ff?vcp=1&amp;pid=fe670db68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第三节（共5小题，每小题2分，满分10分）</a:t>
            </a:r>
            <a:endParaRPr lang="en-US" altLang="zh-CN" sz="2600" dirty="0"/>
          </a:p>
        </p:txBody>
      </p:sp>
      <p:sp>
        <p:nvSpPr>
          <p:cNvPr id="3" name="P_4_BD#c7d9a571b?vcp=1&amp;pid=582fe87ff&amp;color=0,0,0&amp;vtp=1&amp;bbb=1&amp;hb=1"/>
          <p:cNvSpPr/>
          <p:nvPr/>
        </p:nvSpPr>
        <p:spPr>
          <a:xfrm>
            <a:off x="502920" y="1295400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听独白，选择答案。听下面一段独白，独白后有5个小题。从题中所给的A、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B、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三个选项中选出正确的选项回答问题。听独白前，你将有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25秒钟的时间阅读有关内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。听完后，你将有25秒钟的作答时间。独白读两遍。</a:t>
            </a:r>
            <a:endParaRPr lang="en-US" altLang="zh-CN" sz="2400" dirty="0"/>
          </a:p>
        </p:txBody>
      </p:sp>
      <p:sp>
        <p:nvSpPr>
          <p:cNvPr id="4" name="QC_4_BD.40_1#086c95401?vcp=1&amp;pid=582fe87ff&amp;color=0,0,0&amp;vtp=1&amp;bbb=1"/>
          <p:cNvSpPr/>
          <p:nvPr/>
        </p:nvSpPr>
        <p:spPr>
          <a:xfrm>
            <a:off x="502920" y="293884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Reading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Festival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held?(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C_4_AN.41_1#086c95401.bracket?vcp=1&amp;pid=582fe87ff&amp;color=0,0,0&amp;vpa=11&amp;vtp=1"/>
          <p:cNvSpPr/>
          <p:nvPr/>
        </p:nvSpPr>
        <p:spPr>
          <a:xfrm>
            <a:off x="7521099" y="2927413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6" name="QC_4_BD.42_1#086c95401.choices?vcp=1&amp;pid=582fe87ff&amp;color=0,0,0&amp;vtp=1&amp;bbb=1"/>
          <p:cNvSpPr/>
          <p:nvPr/>
        </p:nvSpPr>
        <p:spPr>
          <a:xfrm>
            <a:off x="502920" y="347351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Monday.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Tuesday.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Wednesday.</a:t>
            </a:r>
            <a:endParaRPr lang="en-US" altLang="zh-CN" sz="2400" dirty="0"/>
          </a:p>
        </p:txBody>
      </p:sp>
      <p:sp>
        <p:nvSpPr>
          <p:cNvPr id="7" name="QC_4_BD.43_1#e422aeba5?vcp=1&amp;pid=582fe87ff&amp;color=0,0,0&amp;vtp=1&amp;bbb=1"/>
          <p:cNvSpPr/>
          <p:nvPr/>
        </p:nvSpPr>
        <p:spPr>
          <a:xfrm>
            <a:off x="502920" y="400818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talk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sharing?(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8" name="QC_4_AN.44_1#e422aeba5.bracket?vcp=1&amp;pid=582fe87ff&amp;color=0,0,0&amp;vpa=12&amp;vtp=1"/>
          <p:cNvSpPr/>
          <p:nvPr/>
        </p:nvSpPr>
        <p:spPr>
          <a:xfrm>
            <a:off x="8371363" y="3996753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9" name="QC_4_BD.45_1#e422aeba5.choices?vcp=1&amp;pid=582fe87ff&amp;color=0,0,0&amp;vtp=1&amp;bbb=1"/>
          <p:cNvSpPr/>
          <p:nvPr/>
        </p:nvSpPr>
        <p:spPr>
          <a:xfrm>
            <a:off x="502920" y="454285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A.Favorite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.Favorite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poems.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.Favorite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novels.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8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6_1#f977d9fef?vcp=1&amp;pid=582fe87ff&amp;color=0,0,0&amp;vtp=1&amp;bt=1&amp;bbb=1"/>
          <p:cNvSpPr/>
          <p:nvPr/>
        </p:nvSpPr>
        <p:spPr>
          <a:xfrm>
            <a:off x="502920" y="205572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market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held?(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47_1#f977d9fef.bracket?vcp=1&amp;pid=582fe87ff&amp;color=0,0,0&amp;vpa=13&amp;vtp=1"/>
          <p:cNvSpPr/>
          <p:nvPr/>
        </p:nvSpPr>
        <p:spPr>
          <a:xfrm>
            <a:off x="6086951" y="204429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4_BD.48_1#f977d9fef.choices?vcp=1&amp;pid=582fe87ff&amp;color=0,0,0&amp;vtp=1&amp;bbb=1"/>
          <p:cNvSpPr/>
          <p:nvPr/>
        </p:nvSpPr>
        <p:spPr>
          <a:xfrm>
            <a:off x="502920" y="258842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playground.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hall.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library.</a:t>
            </a:r>
            <a:endParaRPr lang="en-US" altLang="zh-CN" sz="2400" dirty="0"/>
          </a:p>
        </p:txBody>
      </p:sp>
      <p:sp>
        <p:nvSpPr>
          <p:cNvPr id="5" name="QC_4_BD.49_1#6180726df?vcp=1&amp;pid=582fe87ff&amp;color=0,0,0&amp;vtp=1&amp;bbb=1"/>
          <p:cNvSpPr/>
          <p:nvPr/>
        </p:nvSpPr>
        <p:spPr>
          <a:xfrm>
            <a:off x="502920" y="312309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party?(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4_AN.50_1#6180726df.bracket?vcp=1&amp;pid=582fe87ff&amp;color=0,0,0&amp;vpa=14&amp;vtp=1"/>
          <p:cNvSpPr/>
          <p:nvPr/>
        </p:nvSpPr>
        <p:spPr>
          <a:xfrm>
            <a:off x="5817076" y="311166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7" name="QC_4_BD.51_1#6180726df.choices?vcp=1&amp;pid=582fe87ff&amp;color=0,0,0&amp;vtp=1&amp;bbb=1"/>
          <p:cNvSpPr/>
          <p:nvPr/>
        </p:nvSpPr>
        <p:spPr>
          <a:xfrm>
            <a:off x="502920" y="365776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Role-play.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.Draw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pictures.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.Watch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films.</a:t>
            </a:r>
            <a:endParaRPr lang="en-US" altLang="zh-CN" sz="2400" dirty="0"/>
          </a:p>
        </p:txBody>
      </p:sp>
      <p:sp>
        <p:nvSpPr>
          <p:cNvPr id="8" name="QC_4_BD.52_1#17b5f3b1a?vcp=1&amp;pid=582fe87ff&amp;color=0,0,0&amp;vtp=1&amp;bbb=1"/>
          <p:cNvSpPr/>
          <p:nvPr/>
        </p:nvSpPr>
        <p:spPr>
          <a:xfrm>
            <a:off x="502920" y="419243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9" name="QC_4_AN.53_1#17b5f3b1a.bracket?vcp=1&amp;pid=582fe87ff&amp;color=0,0,0&amp;vpa=15&amp;vtp=1"/>
          <p:cNvSpPr/>
          <p:nvPr/>
        </p:nvSpPr>
        <p:spPr>
          <a:xfrm>
            <a:off x="3805714" y="418100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0" name="QC_4_BD.54_1#17b5f3b1a.choices?vcp=1&amp;pid=582fe87ff&amp;color=0,0,0&amp;vtp=1&amp;bbb=1"/>
          <p:cNvSpPr/>
          <p:nvPr/>
        </p:nvSpPr>
        <p:spPr>
          <a:xfrm>
            <a:off x="502920" y="472710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parent.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teacher.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  <p:bldP spid="9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55_1#17b5f3b1a?vcp=1&amp;pid=582fe87ff&amp;color=0,0,0&amp;mp=1&amp;vtp=1&amp;bt=1&amp;bbb=1&amp;hb=1"/>
          <p:cNvSpPr/>
          <p:nvPr/>
        </p:nvSpPr>
        <p:spPr>
          <a:xfrm>
            <a:off x="502920" y="1187770"/>
            <a:ext cx="11183112" cy="5029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Attention,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please，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boys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girls!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Reading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Festival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coming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next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Tuesday.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Several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meaningful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activities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encourage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love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library,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sharing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10:00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a.m.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Grade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Nine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favorite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novels.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1:00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p.m.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3:00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.m.,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market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playground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wonderful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over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world.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game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called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Knowledge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answer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questions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correctly,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notebook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prize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fantastic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party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evening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55_1#17b5f3b1a?vcp=1&amp;pid=582fe87ff&amp;color=0,0,0&amp;mp=1&amp;vtp=1&amp;bt=1&amp;bbb=1&amp;hb=1">
            <a:extLst>
              <a:ext uri="{FF2B5EF4-FFF2-40B4-BE49-F238E27FC236}">
                <a16:creationId xmlns:a16="http://schemas.microsoft.com/office/drawing/2014/main" id="{B92FEB64-FBFD-7F84-872D-8ACAFBDA2528}"/>
              </a:ext>
            </a:extLst>
          </p:cNvPr>
          <p:cNvSpPr/>
          <p:nvPr/>
        </p:nvSpPr>
        <p:spPr>
          <a:xfrm>
            <a:off x="502920" y="2040765"/>
            <a:ext cx="11183112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role-play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famous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characters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such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Harry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Potter,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Sawyer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magic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different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characters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talk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happily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world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photos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festival.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interested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job,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Office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Room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311.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Let's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celebrate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power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words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stories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together.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Reading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Festival.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3415103810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ba13e51d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附听力检测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fe670db68.fixed?vcp=1&amp;pid=fba13e51d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82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听力模拟题检测九</a:t>
            </a:r>
            <a:endParaRPr lang="en-US" altLang="zh-CN" sz="6600" dirty="0"/>
          </a:p>
        </p:txBody>
      </p:sp>
      <p:pic>
        <p:nvPicPr>
          <p:cNvPr id="3" name="C_2#fe670db68.fixed?vcp=1&amp;pid=fba13e51d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a8ee7e6c7?vcp=1&amp;pid=fe670db68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第一节（共5小题，每小题1分，满分5分）</a:t>
            </a:r>
            <a:endParaRPr lang="en-US" altLang="zh-CN" sz="2600" dirty="0"/>
          </a:p>
        </p:txBody>
      </p:sp>
      <p:sp>
        <p:nvSpPr>
          <p:cNvPr id="3" name="P_4_BD#891799196?vcp=1&amp;pid=a8ee7e6c7&amp;color=0,0,0&amp;vtp=1&amp;bbb=1&amp;hb=1"/>
          <p:cNvSpPr/>
          <p:nvPr/>
        </p:nvSpPr>
        <p:spPr>
          <a:xfrm>
            <a:off x="502920" y="1295400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听对话，选择答案。现在请听五段短对话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。从每小题的三个选项中选出问题的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答案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。听完每段对话后，你都有10秒钟的时间回答有关小题和阅读下一小题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。每段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对话仅读一遍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C_4_BD.1_1#709471bb8?vcp=1&amp;pid=a8ee7e6c7&amp;color=0,0,0&amp;vtp=1&amp;bbb=1"/>
          <p:cNvSpPr/>
          <p:nvPr/>
        </p:nvSpPr>
        <p:spPr>
          <a:xfrm>
            <a:off x="502920" y="293884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Tina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birthday?(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C_4_AN.2_1#709471bb8.bracket?vcp=1&amp;pid=a8ee7e6c7&amp;color=0,0,0&amp;vpa=1&amp;vtp=1"/>
          <p:cNvSpPr/>
          <p:nvPr/>
        </p:nvSpPr>
        <p:spPr>
          <a:xfrm>
            <a:off x="5771420" y="2927413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6" name="QC_4_BD.3_1#709471bb8.choices?vcp=1&amp;pid=a8ee7e6c7&amp;color=0,0,0&amp;vtp=1&amp;bbb=1"/>
          <p:cNvSpPr/>
          <p:nvPr/>
        </p:nvSpPr>
        <p:spPr>
          <a:xfrm>
            <a:off x="502920" y="347351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456771" algn="l"/>
                <a:tab pos="71167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scarf.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dictionary.</a:t>
            </a:r>
            <a:endParaRPr lang="en-US" altLang="zh-CN" sz="2400" dirty="0"/>
          </a:p>
        </p:txBody>
      </p:sp>
      <p:sp>
        <p:nvSpPr>
          <p:cNvPr id="7" name="QC_4_AS.4_1#709471bb8?vcp=1&amp;pid=a8ee7e6c7&amp;color=0,0,0&amp;vtp=1&amp;bbb=1"/>
          <p:cNvSpPr/>
          <p:nvPr/>
        </p:nvSpPr>
        <p:spPr>
          <a:xfrm>
            <a:off x="502920" y="4014851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dictionary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Tina.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birthday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Saturday.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:Good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idea.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language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learning.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_1#afd281aee?vcp=1&amp;pid=a8ee7e6c7&amp;color=0,0,0&amp;vtp=1&amp;bt=1&amp;bbb=1"/>
          <p:cNvSpPr/>
          <p:nvPr/>
        </p:nvSpPr>
        <p:spPr>
          <a:xfrm>
            <a:off x="502920" y="259086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6_1#afd281aee.bracket?vcp=1&amp;pid=a8ee7e6c7&amp;color=0,0,0&amp;vpa=2&amp;vtp=1"/>
          <p:cNvSpPr/>
          <p:nvPr/>
        </p:nvSpPr>
        <p:spPr>
          <a:xfrm>
            <a:off x="3716178" y="2579436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4_BD.7_1#afd281aee.choices?vcp=1&amp;pid=a8ee7e6c7&amp;color=0,0,0&amp;vtp=1&amp;bbb=1"/>
          <p:cNvSpPr/>
          <p:nvPr/>
        </p:nvSpPr>
        <p:spPr>
          <a:xfrm>
            <a:off x="502920" y="312356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774271" algn="l"/>
                <a:tab pos="75485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England.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America.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.Australia.</a:t>
            </a:r>
            <a:endParaRPr lang="en-US" altLang="zh-CN" sz="2400" dirty="0"/>
          </a:p>
        </p:txBody>
      </p:sp>
      <p:sp>
        <p:nvSpPr>
          <p:cNvPr id="5" name="QC_4_AS.8_1#afd281aee?vcp=1&amp;pid=a8ee7e6c7&amp;color=0,0,0&amp;vtp=1&amp;bbb=1"/>
          <p:cNvSpPr/>
          <p:nvPr/>
        </p:nvSpPr>
        <p:spPr>
          <a:xfrm>
            <a:off x="502920" y="3664904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W:Tom,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America?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:No,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England.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hometown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small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city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called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Cambridge.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9_1#1b4fee1a0?vcp=1&amp;pid=a8ee7e6c7&amp;color=0,0,0&amp;vtp=1&amp;bt=1&amp;bbb=1"/>
          <p:cNvSpPr/>
          <p:nvPr/>
        </p:nvSpPr>
        <p:spPr>
          <a:xfrm>
            <a:off x="502920" y="259086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conversation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mainly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0_1#1b4fee1a0.bracket?vcp=1&amp;pid=a8ee7e6c7&amp;color=0,0,0&amp;vpa=3&amp;vtp=1"/>
          <p:cNvSpPr/>
          <p:nvPr/>
        </p:nvSpPr>
        <p:spPr>
          <a:xfrm>
            <a:off x="6171089" y="2579436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4_BD.11_1#1b4fee1a0.choices?vcp=1&amp;pid=a8ee7e6c7&amp;color=0,0,0&amp;vtp=1&amp;bbb=1"/>
          <p:cNvSpPr/>
          <p:nvPr/>
        </p:nvSpPr>
        <p:spPr>
          <a:xfrm>
            <a:off x="502920" y="312356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723471" algn="l"/>
                <a:tab pos="74342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Safety.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Sports.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.Hobbies.</a:t>
            </a:r>
            <a:endParaRPr lang="en-US" altLang="zh-CN" sz="2400" dirty="0"/>
          </a:p>
        </p:txBody>
      </p:sp>
      <p:sp>
        <p:nvSpPr>
          <p:cNvPr id="5" name="QC_4_AS.12_1#1b4fee1a0?vcp=1&amp;pid=a8ee7e6c7&amp;color=0,0,0&amp;vtp=1&amp;bbb=1"/>
          <p:cNvSpPr/>
          <p:nvPr/>
        </p:nvSpPr>
        <p:spPr>
          <a:xfrm>
            <a:off x="502920" y="3664904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W:Hey,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boys.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run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fast.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hurt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yourselves.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right,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Mrs.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Green.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careful.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3_1#c23897e21?vcp=1&amp;pid=a8ee7e6c7&amp;color=0,0,0&amp;vtp=1&amp;bt=1&amp;bbb=1"/>
          <p:cNvSpPr/>
          <p:nvPr/>
        </p:nvSpPr>
        <p:spPr>
          <a:xfrm>
            <a:off x="502920" y="259086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Max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4_1#c23897e21.bracket?vcp=1&amp;pid=a8ee7e6c7&amp;color=0,0,0&amp;vpa=4&amp;vtp=1"/>
          <p:cNvSpPr/>
          <p:nvPr/>
        </p:nvSpPr>
        <p:spPr>
          <a:xfrm>
            <a:off x="4818539" y="2579436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15_1#c23897e21.choices?vcp=1&amp;pid=a8ee7e6c7&amp;color=0,0,0&amp;vtp=1&amp;bbb=1"/>
          <p:cNvSpPr/>
          <p:nvPr/>
        </p:nvSpPr>
        <p:spPr>
          <a:xfrm>
            <a:off x="502920" y="312356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8137" algn="l"/>
                <a:tab pos="767977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foot.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car.</a:t>
            </a:r>
            <a:endParaRPr lang="en-US" altLang="zh-CN" sz="2400" dirty="0"/>
          </a:p>
        </p:txBody>
      </p:sp>
      <p:sp>
        <p:nvSpPr>
          <p:cNvPr id="5" name="QC_4_AS.16_1#c23897e21?vcp=1&amp;pid=a8ee7e6c7&amp;color=0,0,0&amp;vtp=1&amp;bbb=1"/>
          <p:cNvSpPr/>
          <p:nvPr/>
        </p:nvSpPr>
        <p:spPr>
          <a:xfrm>
            <a:off x="502920" y="3664904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W:Max,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you're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late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class.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happened?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missed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walk.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7_1#cb4b95d85?vcp=1&amp;pid=a8ee7e6c7&amp;color=0,0,0&amp;vtp=1&amp;bt=1&amp;bbb=1"/>
          <p:cNvSpPr/>
          <p:nvPr/>
        </p:nvSpPr>
        <p:spPr>
          <a:xfrm>
            <a:off x="502920" y="174504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probable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relationship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between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speakers?(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8_1#cb4b95d85.bracket?vcp=1&amp;pid=a8ee7e6c7&amp;color=0,0,0&amp;vpa=5&amp;vtp=1"/>
          <p:cNvSpPr/>
          <p:nvPr/>
        </p:nvSpPr>
        <p:spPr>
          <a:xfrm>
            <a:off x="8155463" y="173361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19_1#cb4b95d85.choices?vcp=1&amp;pid=a8ee7e6c7&amp;color=0,0,0&amp;vtp=1&amp;bbb=1"/>
          <p:cNvSpPr/>
          <p:nvPr/>
        </p:nvSpPr>
        <p:spPr>
          <a:xfrm>
            <a:off x="502920" y="2284415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A.Classmates.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.Husband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wife.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.Customer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worker.</a:t>
            </a:r>
            <a:endParaRPr lang="en-US" altLang="zh-CN" sz="2400" dirty="0"/>
          </a:p>
        </p:txBody>
      </p:sp>
      <p:sp>
        <p:nvSpPr>
          <p:cNvPr id="5" name="QC_4_AS.20_1#cb4b95d85?vcp=1&amp;pid=a8ee7e6c7&amp;color=0,0,0&amp;vtp=1&amp;bbb=1"/>
          <p:cNvSpPr/>
          <p:nvPr/>
        </p:nvSpPr>
        <p:spPr>
          <a:xfrm>
            <a:off x="502920" y="393541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W:Excuse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much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dress?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sale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today.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costs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fifty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dollars.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:OK,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1274</Words>
  <Application>Microsoft Office PowerPoint</Application>
  <PresentationFormat>宽屏</PresentationFormat>
  <Paragraphs>131</Paragraphs>
  <Slides>19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5" baseType="lpstr"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2024-10-12T09:26:36Z</dcterms:created>
  <dcterms:modified xsi:type="dcterms:W3CDTF">2024-10-12T09:35:09Z</dcterms:modified>
  <cp:category/>
  <cp:contentStatus/>
</cp:coreProperties>
</file>