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40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5ca905d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5b941b47?vcp=1&amp;pid=5ca905dc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89f64a7f4?vcp=1&amp;pid=65b941b47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听下面2段对话，每段对话后有几个小题，从题中所给的A、B、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。听每段对话前，你将有时间阅读各个小题，每小题5秒钟；听完后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小题给出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10秒钟的时间阅读这两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6fb6b0f4a?vcp=1&amp;pid=89f64a7f4&amp;color=0,0,0&amp;mp=1&amp;vtp=1&amp;bt=1&amp;bbb=1"/>
          <p:cNvSpPr/>
          <p:nvPr/>
        </p:nvSpPr>
        <p:spPr>
          <a:xfrm>
            <a:off x="502920" y="20371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6fb6b0f4a.bracket?vcp=1&amp;pid=89f64a7f4&amp;color=0,0,0&amp;mp=1&amp;vpa=6&amp;vtp=1"/>
          <p:cNvSpPr/>
          <p:nvPr/>
        </p:nvSpPr>
        <p:spPr>
          <a:xfrm>
            <a:off x="6318726" y="20257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24_1#6fb6b0f4a.choices?vcp=1&amp;pid=89f64a7f4&amp;color=0,0,0&amp;vtp=1&amp;bbb=1"/>
          <p:cNvSpPr/>
          <p:nvPr/>
        </p:nvSpPr>
        <p:spPr>
          <a:xfrm>
            <a:off x="502920" y="25698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18671" algn="l"/>
                <a:tab pos="7180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hospital.</a:t>
            </a:r>
            <a:endParaRPr lang="en-US" altLang="zh-CN" sz="2400" dirty="0"/>
          </a:p>
        </p:txBody>
      </p:sp>
      <p:sp>
        <p:nvSpPr>
          <p:cNvPr id="5" name="QC_5_BD.25_1#828a3c89e?vcp=1&amp;pid=89f64a7f4&amp;color=0,0,0&amp;vtp=1&amp;bbb=1"/>
          <p:cNvSpPr/>
          <p:nvPr/>
        </p:nvSpPr>
        <p:spPr>
          <a:xfrm>
            <a:off x="502920" y="31045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828a3c89e.bracket?vcp=1&amp;pid=89f64a7f4&amp;color=0,0,0&amp;vpa=7&amp;vtp=1"/>
          <p:cNvSpPr/>
          <p:nvPr/>
        </p:nvSpPr>
        <p:spPr>
          <a:xfrm>
            <a:off x="6393338" y="30930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27_1#828a3c89e.choices?vcp=1&amp;pid=89f64a7f4&amp;color=0,0,0&amp;vtp=1&amp;bbb=1"/>
          <p:cNvSpPr/>
          <p:nvPr/>
        </p:nvSpPr>
        <p:spPr>
          <a:xfrm>
            <a:off x="502920" y="364585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828a3c89e?vcp=1&amp;pid=89f64a7f4&amp;color=0,0,0&amp;vtp=1&amp;bt=1&amp;bbb=1&amp;hb=1"/>
          <p:cNvSpPr/>
          <p:nvPr/>
        </p:nvSpPr>
        <p:spPr>
          <a:xfrm>
            <a:off x="502920" y="900000"/>
            <a:ext cx="11183112" cy="5379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terrible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suits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:Why?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Sun" pitchFamily="34" charset="-122"/>
                <a:cs typeface="Times New Roman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orange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ones.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salesgirl.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0ee6ce6d5?vcp=1&amp;pid=65b941b47&amp;color=0,0,0&amp;vtp=1&amp;bt=1&amp;bbb=1&amp;hb=1"/>
          <p:cNvSpPr/>
          <p:nvPr/>
        </p:nvSpPr>
        <p:spPr>
          <a:xfrm>
            <a:off x="502920" y="150327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听下面一段对话，回答第8至第10三个小题。现在，你有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ff397c2a0?vcp=1&amp;pid=0ee6ce6d5&amp;color=0,0,0&amp;vtp=1&amp;bbb=1"/>
          <p:cNvSpPr/>
          <p:nvPr/>
        </p:nvSpPr>
        <p:spPr>
          <a:xfrm>
            <a:off x="502920" y="26049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Chicago?(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ff397c2a0.bracket?vcp=1&amp;pid=0ee6ce6d5&amp;color=0,0,0&amp;vpa=8&amp;vtp=1"/>
          <p:cNvSpPr/>
          <p:nvPr/>
        </p:nvSpPr>
        <p:spPr>
          <a:xfrm>
            <a:off x="6733063" y="25935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32_1#ff397c2a0.choices?vcp=1&amp;pid=0ee6ce6d5&amp;color=0,0,0&amp;vtp=1&amp;bbb=1"/>
          <p:cNvSpPr/>
          <p:nvPr/>
        </p:nvSpPr>
        <p:spPr>
          <a:xfrm>
            <a:off x="502920" y="31396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ship.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endParaRPr lang="en-US" altLang="zh-CN" sz="2400" dirty="0"/>
          </a:p>
        </p:txBody>
      </p:sp>
      <p:sp>
        <p:nvSpPr>
          <p:cNvPr id="6" name="QC_5_BD.33_1#ce58715dd?vcp=1&amp;pid=0ee6ce6d5&amp;color=0,0,0&amp;vtp=1&amp;bbb=1"/>
          <p:cNvSpPr/>
          <p:nvPr/>
        </p:nvSpPr>
        <p:spPr>
          <a:xfrm>
            <a:off x="502920" y="367427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ce58715dd.bracket?vcp=1&amp;pid=0ee6ce6d5&amp;color=0,0,0&amp;vpa=9&amp;vtp=1"/>
          <p:cNvSpPr/>
          <p:nvPr/>
        </p:nvSpPr>
        <p:spPr>
          <a:xfrm>
            <a:off x="3534251" y="366284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5_1#ce58715dd.choices?vcp=1&amp;pid=0ee6ce6d5&amp;color=0,0,0&amp;vtp=1&amp;bbb=1"/>
          <p:cNvSpPr/>
          <p:nvPr/>
        </p:nvSpPr>
        <p:spPr>
          <a:xfrm>
            <a:off x="502920" y="42089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.Sunday.</a:t>
            </a:r>
            <a:endParaRPr lang="en-US" altLang="zh-CN" sz="2400" dirty="0"/>
          </a:p>
        </p:txBody>
      </p:sp>
      <p:sp>
        <p:nvSpPr>
          <p:cNvPr id="9" name="QC_5_BD.36_1#954967380?vcp=1&amp;pid=0ee6ce6d5&amp;color=0,0,0&amp;vtp=1&amp;bbb=1"/>
          <p:cNvSpPr/>
          <p:nvPr/>
        </p:nvSpPr>
        <p:spPr>
          <a:xfrm>
            <a:off x="502920" y="474361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Chicago?(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954967380.bracket?vcp=1&amp;pid=0ee6ce6d5&amp;color=0,0,0&amp;vpa=10&amp;vtp=1"/>
          <p:cNvSpPr/>
          <p:nvPr/>
        </p:nvSpPr>
        <p:spPr>
          <a:xfrm>
            <a:off x="6979127" y="473218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38_1#954967380.choices?vcp=1&amp;pid=0ee6ce6d5&amp;color=0,0,0&amp;vtp=1&amp;bbb=1"/>
          <p:cNvSpPr/>
          <p:nvPr/>
        </p:nvSpPr>
        <p:spPr>
          <a:xfrm>
            <a:off x="502920" y="52782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6:40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6:45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6:55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954967380?vcp=1&amp;pid=0ee6ce6d5&amp;color=0,0,0&amp;mp=1&amp;vtp=1&amp;bt=1&amp;bbb=1&amp;hb=1"/>
          <p:cNvSpPr/>
          <p:nvPr/>
        </p:nvSpPr>
        <p:spPr>
          <a:xfrm>
            <a:off x="502920" y="1417640"/>
            <a:ext cx="111831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:Please,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Chicago.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earlier?I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8:30.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unless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954967380?vcp=1&amp;pid=0ee6ce6d5&amp;color=0,0,0&amp;mp=1&amp;vtp=1&amp;bt=1&amp;bbb=1&amp;hb=1">
            <a:extLst>
              <a:ext uri="{FF2B5EF4-FFF2-40B4-BE49-F238E27FC236}">
                <a16:creationId xmlns:a16="http://schemas.microsoft.com/office/drawing/2014/main" id="{93309F70-F23C-1573-200C-BB9B57D495CF}"/>
              </a:ext>
            </a:extLst>
          </p:cNvPr>
          <p:cNvSpPr/>
          <p:nvPr/>
        </p:nvSpPr>
        <p:spPr>
          <a:xfrm>
            <a:off x="502920" y="2017906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Northwest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Airlines,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6:45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a.m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OK.What's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price?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cheaper.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:Sixty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tax.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70340482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7b95394c?vcp=1&amp;pid=5ca905dc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71c54a689?vcp=1&amp;pid=57b95394c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听下面一段独白，独白后有五个小题，从题中所给的A、B、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。听独白前，你将有时间阅读各个小题，每小题5秒钟；听完后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，各小题给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，回答第11至第15五个小题。现在，你有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4_BD.40_1#70b77012e?vcp=1&amp;pid=57b95394c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70b77012e.bracket?vcp=1&amp;pid=57b95394c&amp;color=0,0,0&amp;vpa=11&amp;vtp=1"/>
          <p:cNvSpPr/>
          <p:nvPr/>
        </p:nvSpPr>
        <p:spPr>
          <a:xfrm>
            <a:off x="7484968" y="40323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42_1#70b77012e.choices?vcp=1&amp;pid=57b95394c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roommates.</a:t>
            </a:r>
            <a:endParaRPr lang="en-US" altLang="zh-CN" sz="2400" dirty="0"/>
          </a:p>
        </p:txBody>
      </p:sp>
      <p:sp>
        <p:nvSpPr>
          <p:cNvPr id="7" name="QC_4_BD.43_1#634f1cb53?vcp=1&amp;pid=57b95394c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634f1cb53.bracket?vcp=1&amp;pid=57b95394c&amp;color=0,0,0&amp;vpa=12&amp;vtp=1"/>
          <p:cNvSpPr/>
          <p:nvPr/>
        </p:nvSpPr>
        <p:spPr>
          <a:xfrm>
            <a:off x="4301395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45_1#634f1cb53.choices?vcp=1&amp;pid=57b95394c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a4a60d573?vcp=1&amp;pid=57b95394c&amp;color=0,0,0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lives?(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a4a60d573.bracket?vcp=1&amp;pid=57b95394c&amp;color=0,0,0&amp;vpa=13&amp;vtp=1"/>
          <p:cNvSpPr/>
          <p:nvPr/>
        </p:nvSpPr>
        <p:spPr>
          <a:xfrm>
            <a:off x="8039958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8_1#a4a60d573.choices?vcp=1&amp;pid=57b95394c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meeting.</a:t>
            </a:r>
            <a:endParaRPr lang="en-US" altLang="zh-CN" sz="2400" dirty="0"/>
          </a:p>
        </p:txBody>
      </p:sp>
      <p:sp>
        <p:nvSpPr>
          <p:cNvPr id="5" name="QC_4_BD.49_1#2fa830cee?vcp=1&amp;pid=57b95394c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Catherine?(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2fa830cee.bracket?vcp=1&amp;pid=57b95394c&amp;color=0,0,0&amp;vpa=14&amp;vtp=1"/>
          <p:cNvSpPr/>
          <p:nvPr/>
        </p:nvSpPr>
        <p:spPr>
          <a:xfrm>
            <a:off x="3546951" y="31116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51_1#2fa830cee.choices?vcp=1&amp;pid=57b95394c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A.Tim's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.David's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.Tim's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daughter.</a:t>
            </a:r>
            <a:endParaRPr lang="en-US" altLang="zh-CN" sz="2400" dirty="0"/>
          </a:p>
        </p:txBody>
      </p:sp>
      <p:sp>
        <p:nvSpPr>
          <p:cNvPr id="8" name="QC_4_BD.52_1#e624f27ee?vcp=1&amp;pid=57b95394c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leave?(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e624f27ee.bracket?vcp=1&amp;pid=57b95394c&amp;color=0,0,0&amp;vpa=15&amp;vtp=1"/>
          <p:cNvSpPr/>
          <p:nvPr/>
        </p:nvSpPr>
        <p:spPr>
          <a:xfrm>
            <a:off x="7711028" y="418100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4_BD.54_1#e624f27ee.choices?vcp=1&amp;pid=57b95394c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8:30.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8:40.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18:30.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e624f27ee?vcp=1&amp;pid=57b95394c&amp;color=0,0,0&amp;vtp=1&amp;bt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David,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roommate.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supposed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leaves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8:30.We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Ellie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kids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Italy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forward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1984.I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hills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it?Anyway,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Catherine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machine,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leave.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Catherine.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ca905dcb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听力模拟题检测二</a:t>
            </a:r>
            <a:endParaRPr lang="en-US" altLang="zh-CN" sz="6600" dirty="0"/>
          </a:p>
        </p:txBody>
      </p:sp>
      <p:pic>
        <p:nvPicPr>
          <p:cNvPr id="3" name="C_2#5ca905dcb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1a673554?vcp=1&amp;pid=5ca905dc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9d5b73596?vcp=1&amp;pid=11a673554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听下面5段对话，每段对话后有一个小题，从题中所给的A、B、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10秒钟的时间来回答有关小题和阅读下一小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1cec5ab84?vcp=1&amp;pid=11a673554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1cec5ab84.bracket?vcp=1&amp;pid=11a673554&amp;color=0,0,0&amp;vpa=1&amp;vtp=1"/>
          <p:cNvSpPr/>
          <p:nvPr/>
        </p:nvSpPr>
        <p:spPr>
          <a:xfrm>
            <a:off x="3889851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1cec5ab84.choices?vcp=1&amp;pid=11a673554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528737" algn="l"/>
                <a:tab pos="74003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glass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eat.</a:t>
            </a:r>
            <a:endParaRPr lang="en-US" altLang="zh-CN" sz="2400" dirty="0"/>
          </a:p>
        </p:txBody>
      </p:sp>
      <p:sp>
        <p:nvSpPr>
          <p:cNvPr id="7" name="QC_4_AS.4_1#1cec5ab84?vcp=1&amp;pid=11a673554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Lisa?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glass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milk?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:Neither,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ca447670c?vcp=1&amp;pid=11a673554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ca447670c.bracket?vcp=1&amp;pid=11a673554&amp;color=0,0,0&amp;vpa=2&amp;vtp=1"/>
          <p:cNvSpPr/>
          <p:nvPr/>
        </p:nvSpPr>
        <p:spPr>
          <a:xfrm>
            <a:off x="3688239" y="257943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7_1#ca447670c.choices?vcp=1&amp;pid=11a673554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146804" algn="l"/>
                <a:tab pos="78237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endParaRPr lang="en-US" altLang="zh-CN" sz="2400" dirty="0"/>
          </a:p>
        </p:txBody>
      </p:sp>
      <p:sp>
        <p:nvSpPr>
          <p:cNvPr id="5" name="QC_4_AS.8_1#ca447670c?vcp=1&amp;pid=11a673554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M:Hello.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lunch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2e010df6e?vcp=1&amp;pid=11a673554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2e010df6e.bracket?vcp=1&amp;pid=11a673554&amp;color=0,0,0&amp;vpa=3&amp;vtp=1"/>
          <p:cNvSpPr/>
          <p:nvPr/>
        </p:nvSpPr>
        <p:spPr>
          <a:xfrm>
            <a:off x="4378801" y="23051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1_1#2e010df6e.choices?vcp=1&amp;pid=11a673554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95437" algn="l"/>
                <a:tab pos="76797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.Rainy.</a:t>
            </a:r>
            <a:endParaRPr lang="en-US" altLang="zh-CN" sz="2400" dirty="0"/>
          </a:p>
        </p:txBody>
      </p:sp>
      <p:sp>
        <p:nvSpPr>
          <p:cNvPr id="5" name="QC_4_AS.12_1#2e010df6e?vcp=1&amp;pid=11a673554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umbrella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cce37f1ef?vcp=1&amp;pid=11a673554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Susan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cce37f1ef.bracket?vcp=1&amp;pid=11a673554&amp;color=0,0,0&amp;vpa=4&amp;vtp=1"/>
          <p:cNvSpPr/>
          <p:nvPr/>
        </p:nvSpPr>
        <p:spPr>
          <a:xfrm>
            <a:off x="5871051" y="20142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5_1#cce37f1ef.choices?vcp=1&amp;pid=11a673554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hour.</a:t>
            </a:r>
            <a:endParaRPr lang="en-US" altLang="zh-CN" sz="2400" dirty="0"/>
          </a:p>
        </p:txBody>
      </p:sp>
      <p:sp>
        <p:nvSpPr>
          <p:cNvPr id="5" name="QC_4_AS.16_1#cce37f1ef?vcp=1&amp;pid=11a673554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Susan?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8f2bff915?vcp=1&amp;pid=11a673554&amp;color=0,0,0&amp;vtp=1&amp;bt=1&amp;bbb=1"/>
          <p:cNvSpPr/>
          <p:nvPr/>
        </p:nvSpPr>
        <p:spPr>
          <a:xfrm>
            <a:off x="502920" y="11837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8f2bff915.bracket?vcp=1&amp;pid=11a673554&amp;color=0,0,0&amp;vpa=5&amp;vtp=1"/>
          <p:cNvSpPr/>
          <p:nvPr/>
        </p:nvSpPr>
        <p:spPr>
          <a:xfrm>
            <a:off x="7560152" y="117227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9_1#8f2bff915.choices?vcp=1&amp;pid=11a673554&amp;color=0,0,0&amp;vtp=1&amp;bbb=1"/>
          <p:cNvSpPr/>
          <p:nvPr/>
        </p:nvSpPr>
        <p:spPr>
          <a:xfrm>
            <a:off x="502920" y="172307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A.Customer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assistant.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.Policeman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driver.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.Husband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wife.</a:t>
            </a:r>
            <a:endParaRPr lang="en-US" altLang="zh-CN" sz="2400" dirty="0"/>
          </a:p>
        </p:txBody>
      </p:sp>
      <p:sp>
        <p:nvSpPr>
          <p:cNvPr id="5" name="QC_4_AS.20_1#8f2bff915?vcp=1&amp;pid=11a673554&amp;color=0,0,0&amp;vtp=1&amp;bbb=1"/>
          <p:cNvSpPr/>
          <p:nvPr/>
        </p:nvSpPr>
        <p:spPr>
          <a:xfrm>
            <a:off x="502920" y="337407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taxi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rank.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1376</Words>
  <Application>Microsoft Office PowerPoint</Application>
  <PresentationFormat>宽屏</PresentationFormat>
  <Paragraphs>140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2024-10-12T09:21:21Z</dcterms:created>
  <dcterms:modified xsi:type="dcterms:W3CDTF">2024-10-12T09:34:17Z</dcterms:modified>
  <cp:category/>
  <cp:contentStatus/>
</cp:coreProperties>
</file>