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5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265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1ccc32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f5b7ea68?vcp=1&amp;pid=d1ccc323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第二节（共5小题，每小题1分，满分5分）</a:t>
            </a:r>
            <a:endParaRPr lang="en-US" altLang="zh-CN" sz="2600" dirty="0"/>
          </a:p>
        </p:txBody>
      </p:sp>
      <p:sp>
        <p:nvSpPr>
          <p:cNvPr id="3" name="QM_4_BD.21_1#2ef3c15ae?vcp=1&amp;pid=af5b7ea68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听下面两段较长对话。每段对话后有几个小题，从题中所给的A、B、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。听每段对话前，你将有时间阅读各个小题，每小题5秒钟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，各小题将给出5秒钟的作答时间。每段对话读两遍。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，回答第6和第7两个小题。现在，你有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这两个小题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67e734037?vcp=1&amp;pid=2ef3c15ae&amp;color=0,0,0&amp;mp=1&amp;vtp=1&amp;bt=1&amp;bbb=1"/>
          <p:cNvSpPr/>
          <p:nvPr/>
        </p:nvSpPr>
        <p:spPr>
          <a:xfrm>
            <a:off x="502920" y="20371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3_1#67e734037.bracket?vcp=1&amp;pid=2ef3c15ae&amp;color=0,0,0&amp;mp=1&amp;vpa=6&amp;vtp=1"/>
          <p:cNvSpPr/>
          <p:nvPr/>
        </p:nvSpPr>
        <p:spPr>
          <a:xfrm>
            <a:off x="4213701" y="202571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24_1#67e734037.choices?vcp=1&amp;pid=2ef3c15ae&amp;color=0,0,0&amp;vtp=1&amp;bbb=1"/>
          <p:cNvSpPr/>
          <p:nvPr/>
        </p:nvSpPr>
        <p:spPr>
          <a:xfrm>
            <a:off x="502920" y="25698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266271" algn="l"/>
                <a:tab pos="75485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stomachache.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headache.</a:t>
            </a:r>
            <a:endParaRPr lang="en-US" altLang="zh-CN" sz="2400" dirty="0"/>
          </a:p>
        </p:txBody>
      </p:sp>
      <p:sp>
        <p:nvSpPr>
          <p:cNvPr id="5" name="QC_5_BD.25_1#9ababc4f1?vcp=1&amp;pid=2ef3c15ae&amp;color=0,0,0&amp;vtp=1&amp;bbb=1"/>
          <p:cNvSpPr/>
          <p:nvPr/>
        </p:nvSpPr>
        <p:spPr>
          <a:xfrm>
            <a:off x="502920" y="31045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6_1#9ababc4f1.bracket?vcp=1&amp;pid=2ef3c15ae&amp;color=0,0,0&amp;vpa=7&amp;vtp=1"/>
          <p:cNvSpPr/>
          <p:nvPr/>
        </p:nvSpPr>
        <p:spPr>
          <a:xfrm>
            <a:off x="3823176" y="30930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5_BD.27_1#9ababc4f1.choices?vcp=1&amp;pid=2ef3c15ae&amp;color=0,0,0&amp;vtp=1&amp;bbb=1"/>
          <p:cNvSpPr/>
          <p:nvPr/>
        </p:nvSpPr>
        <p:spPr>
          <a:xfrm>
            <a:off x="502920" y="364585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clothes.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medicine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ababc4f1?vcp=1&amp;pid=2ef3c15ae&amp;color=0,0,0&amp;mp=1&amp;vtp=1&amp;bt=1&amp;bbb=1&amp;hb=1"/>
          <p:cNvSpPr/>
          <p:nvPr/>
        </p:nvSpPr>
        <p:spPr>
          <a:xfrm>
            <a:off x="502920" y="1698310"/>
            <a:ext cx="11183112" cy="391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W:Hello,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stomachache.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terrible.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:Since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:Here.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Ouch,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ababc4f1?vcp=1&amp;pid=2ef3c15ae&amp;color=0,0,0&amp;mp=1&amp;vtp=1&amp;bt=1&amp;bbb=1&amp;hb=1">
            <a:extLst>
              <a:ext uri="{FF2B5EF4-FFF2-40B4-BE49-F238E27FC236}">
                <a16:creationId xmlns:a16="http://schemas.microsoft.com/office/drawing/2014/main" id="{CA6457A0-EF84-5197-9419-42CC0D9AD351}"/>
              </a:ext>
            </a:extLst>
          </p:cNvPr>
          <p:cNvSpPr/>
          <p:nvPr/>
        </p:nvSpPr>
        <p:spPr>
          <a:xfrm>
            <a:off x="502920" y="1758825"/>
            <a:ext cx="11183112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yesterday,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hamburgers,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large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piece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chocolate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box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sweets.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bottles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cola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medicine.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pills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remember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025752150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e51a2b985?vcp=1&amp;pid=af5b7ea68&amp;color=0,0,0&amp;vtp=1&amp;bt=1&amp;bbb=1&amp;hb=1"/>
          <p:cNvSpPr/>
          <p:nvPr/>
        </p:nvSpPr>
        <p:spPr>
          <a:xfrm>
            <a:off x="502920" y="93812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听下面一段较长对话，回答第8至第10三个小题。现在,你有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这三个小题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a02e0573b?vcp=1&amp;pid=e51a2b985&amp;color=0,0,0&amp;vtp=1&amp;bbb=1"/>
          <p:cNvSpPr/>
          <p:nvPr/>
        </p:nvSpPr>
        <p:spPr>
          <a:xfrm>
            <a:off x="502920" y="20397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a02e0573b.bracket?vcp=1&amp;pid=e51a2b985&amp;color=0,0,0&amp;vpa=8&amp;vtp=1"/>
          <p:cNvSpPr/>
          <p:nvPr/>
        </p:nvSpPr>
        <p:spPr>
          <a:xfrm>
            <a:off x="5461476" y="202835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32_1#a02e0573b.choices?vcp=1&amp;pid=e51a2b985&amp;color=0,0,0&amp;vtp=1&amp;bbb=1"/>
          <p:cNvSpPr/>
          <p:nvPr/>
        </p:nvSpPr>
        <p:spPr>
          <a:xfrm>
            <a:off x="502920" y="25744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endParaRPr lang="en-US" altLang="zh-CN" sz="2400" dirty="0"/>
          </a:p>
        </p:txBody>
      </p:sp>
      <p:sp>
        <p:nvSpPr>
          <p:cNvPr id="6" name="QC_5_BD.33_1#70076b61d?vcp=1&amp;pid=e51a2b985&amp;color=0,0,0&amp;vtp=1&amp;bbb=1"/>
          <p:cNvSpPr/>
          <p:nvPr/>
        </p:nvSpPr>
        <p:spPr>
          <a:xfrm>
            <a:off x="502920" y="31091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70076b61d.bracket?vcp=1&amp;pid=e51a2b985&amp;color=0,0,0&amp;vpa=9&amp;vtp=1"/>
          <p:cNvSpPr/>
          <p:nvPr/>
        </p:nvSpPr>
        <p:spPr>
          <a:xfrm>
            <a:off x="5088414" y="309769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5_1#70076b61d.choices?vcp=1&amp;pid=e51a2b985&amp;color=0,0,0&amp;vtp=1&amp;bbb=1"/>
          <p:cNvSpPr/>
          <p:nvPr/>
        </p:nvSpPr>
        <p:spPr>
          <a:xfrm>
            <a:off x="502920" y="365045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gate.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pool.</a:t>
            </a:r>
            <a:endParaRPr lang="en-US" altLang="zh-CN" sz="2400" dirty="0"/>
          </a:p>
        </p:txBody>
      </p:sp>
      <p:sp>
        <p:nvSpPr>
          <p:cNvPr id="9" name="QC_5_BD.36_1#40d615535?vcp=1&amp;pid=e51a2b985&amp;color=0,0,0&amp;vtp=1&amp;bbb=1"/>
          <p:cNvSpPr/>
          <p:nvPr/>
        </p:nvSpPr>
        <p:spPr>
          <a:xfrm>
            <a:off x="502920" y="52947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40d615535.bracket?vcp=1&amp;pid=e51a2b985&amp;color=0,0,0&amp;vpa=10&amp;vtp=1"/>
          <p:cNvSpPr/>
          <p:nvPr/>
        </p:nvSpPr>
        <p:spPr>
          <a:xfrm>
            <a:off x="4529614" y="528336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5_BD.38_1#40d615535.choices?vcp=1&amp;pid=e51a2b985&amp;color=0,0,0&amp;vtp=1&amp;bbb=1"/>
          <p:cNvSpPr/>
          <p:nvPr/>
        </p:nvSpPr>
        <p:spPr>
          <a:xfrm>
            <a:off x="502920" y="58294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taxi.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40d615535?vcp=1&amp;pid=e51a2b985&amp;color=0,0,0&amp;mp=1&amp;vtp=1&amp;bt=1&amp;bbb=1&amp;hb=1"/>
          <p:cNvSpPr/>
          <p:nvPr/>
        </p:nvSpPr>
        <p:spPr>
          <a:xfrm>
            <a:off x="502920" y="113697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Saturday.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table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tennis.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Millie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Ben?Then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center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40d615535?vcp=1&amp;pid=e51a2b985&amp;color=0,0,0&amp;mp=1&amp;vtp=1&amp;bt=1&amp;bbb=1&amp;hb=1">
            <a:extLst>
              <a:ext uri="{FF2B5EF4-FFF2-40B4-BE49-F238E27FC236}">
                <a16:creationId xmlns:a16="http://schemas.microsoft.com/office/drawing/2014/main" id="{6DD818BB-9832-77E3-76F2-39BA9DA2B9F8}"/>
              </a:ext>
            </a:extLst>
          </p:cNvPr>
          <p:cNvSpPr/>
          <p:nvPr/>
        </p:nvSpPr>
        <p:spPr>
          <a:xfrm>
            <a:off x="502920" y="229984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club?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problem.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downtown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minutes'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27337491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b3a5e415?vcp=1&amp;pid=d1ccc323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第三节（共5小题，每小题2分，满分10分）</a:t>
            </a:r>
            <a:endParaRPr lang="en-US" altLang="zh-CN" sz="2600" dirty="0"/>
          </a:p>
        </p:txBody>
      </p:sp>
      <p:sp>
        <p:nvSpPr>
          <p:cNvPr id="3" name="P_4_BD#735d2ad5c?vcp=1&amp;pid=8b3a5e415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听下面一段独白。独白后有五个小题，从题中所给的A、B、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C三个选项中选出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。听独白前，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你将有时间阅读各个小题，每小题5秒钟。听完后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，各小题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将给出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5秒钟的作答时间。独白读两遍。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，回答第11至第15五个小题。现在，你有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4_BD.40_1#176b33800?vcp=1&amp;pid=8b3a5e415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passengers?(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41_1#176b33800.bracket?vcp=1&amp;pid=8b3a5e415&amp;color=0,0,0&amp;vpa=11&amp;vtp=1"/>
          <p:cNvSpPr/>
          <p:nvPr/>
        </p:nvSpPr>
        <p:spPr>
          <a:xfrm>
            <a:off x="6241573" y="40323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4_BD.42_1#176b33800.choices?vcp=1&amp;pid=8b3a5e415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plane.</a:t>
            </a:r>
            <a:endParaRPr lang="en-US" altLang="zh-CN" sz="2400" dirty="0"/>
          </a:p>
        </p:txBody>
      </p:sp>
      <p:sp>
        <p:nvSpPr>
          <p:cNvPr id="7" name="QC_4_BD.43_1#340e0ea60?vcp=1&amp;pid=8b3a5e415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4_AN.44_1#340e0ea60.bracket?vcp=1&amp;pid=8b3a5e415&amp;color=0,0,0&amp;vpa=12&amp;vtp=1"/>
          <p:cNvSpPr/>
          <p:nvPr/>
        </p:nvSpPr>
        <p:spPr>
          <a:xfrm>
            <a:off x="4108926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4_BD.45_1#340e0ea60.choices?vcp=1&amp;pid=8b3a5e415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York.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Paris.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db3811cd7?vcp=1&amp;pid=8b3a5e415&amp;color=0,0,0&amp;vtp=1&amp;bt=1&amp;bbb=1"/>
          <p:cNvSpPr/>
          <p:nvPr/>
        </p:nvSpPr>
        <p:spPr>
          <a:xfrm>
            <a:off x="502920" y="14910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47_1#db3811cd7.bracket?vcp=1&amp;pid=8b3a5e415&amp;color=0,0,0&amp;vpa=13&amp;vtp=1"/>
          <p:cNvSpPr/>
          <p:nvPr/>
        </p:nvSpPr>
        <p:spPr>
          <a:xfrm>
            <a:off x="6829902" y="147961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8_1#db3811cd7.choices?vcp=1&amp;pid=8b3a5e415&amp;color=0,0,0&amp;vtp=1&amp;bbb=1"/>
          <p:cNvSpPr/>
          <p:nvPr/>
        </p:nvSpPr>
        <p:spPr>
          <a:xfrm>
            <a:off x="502920" y="202374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1:10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1:25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1:40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5" name="QC_4_BD.49_1#ad61f4f6a?vcp=1&amp;pid=8b3a5e415&amp;color=0,0,0&amp;vtp=1&amp;bbb=1"/>
          <p:cNvSpPr/>
          <p:nvPr/>
        </p:nvSpPr>
        <p:spPr>
          <a:xfrm>
            <a:off x="502920" y="25584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4_AN.50_1#ad61f4f6a.bracket?vcp=1&amp;pid=8b3a5e415&amp;color=0,0,0&amp;vpa=14&amp;vtp=1"/>
          <p:cNvSpPr/>
          <p:nvPr/>
        </p:nvSpPr>
        <p:spPr>
          <a:xfrm>
            <a:off x="7628413" y="254698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4_BD.51_1#ad61f4f6a.choices?vcp=1&amp;pid=8b3a5e415&amp;color=0,0,0&amp;vtp=1&amp;bbb=1"/>
          <p:cNvSpPr/>
          <p:nvPr/>
        </p:nvSpPr>
        <p:spPr>
          <a:xfrm>
            <a:off x="502920" y="309308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.Cold.</a:t>
            </a:r>
            <a:endParaRPr lang="en-US" altLang="zh-CN" sz="2400" dirty="0"/>
          </a:p>
        </p:txBody>
      </p:sp>
      <p:sp>
        <p:nvSpPr>
          <p:cNvPr id="8" name="QC_4_BD.52_1#49da2e68b?vcp=1&amp;pid=8b3a5e415&amp;color=0,0,0&amp;vtp=1&amp;bbb=1"/>
          <p:cNvSpPr/>
          <p:nvPr/>
        </p:nvSpPr>
        <p:spPr>
          <a:xfrm>
            <a:off x="502920" y="36277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4_AN.53_1#49da2e68b.bracket?vcp=1&amp;pid=8b3a5e415&amp;color=0,0,0&amp;vpa=15&amp;vtp=1"/>
          <p:cNvSpPr/>
          <p:nvPr/>
        </p:nvSpPr>
        <p:spPr>
          <a:xfrm>
            <a:off x="4909852" y="361632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C_4_BD.54_1#49da2e68b.choices?vcp=1&amp;pid=8b3a5e415&amp;color=0,0,0&amp;vtp=1&amp;bbb=1"/>
          <p:cNvSpPr/>
          <p:nvPr/>
        </p:nvSpPr>
        <p:spPr>
          <a:xfrm>
            <a:off x="502920" y="416909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passengers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.Offer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passengers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snacks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passengers.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5_1#49da2e68b?vcp=1&amp;pid=8b3a5e415&amp;color=0,0,0&amp;vtp=1&amp;bt=1&amp;bbb=1&amp;hb=1"/>
          <p:cNvSpPr/>
          <p:nvPr/>
        </p:nvSpPr>
        <p:spPr>
          <a:xfrm>
            <a:off x="502920" y="951105"/>
            <a:ext cx="11183112" cy="5503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passengers.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captain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86A.We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currently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height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33,000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miles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arriving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1:25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p.m.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side.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expecting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fifteen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early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today.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sunny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degrees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staff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twenty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snack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in-flight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shortly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London.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Until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flight.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1ccc323b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听力模拟题检测五</a:t>
            </a:r>
            <a:endParaRPr lang="en-US" altLang="zh-CN" sz="6600" dirty="0"/>
          </a:p>
        </p:txBody>
      </p:sp>
      <p:pic>
        <p:nvPicPr>
          <p:cNvPr id="3" name="C_2#d1ccc323b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44178b24?vcp=1&amp;pid=d1ccc323b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80cc7630e?vcp=1&amp;pid=644178b24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听下面5段对话。每段对话后有一个小题，从题中所给的A、B、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C三个选项中选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10秒钟的时间来回答有关小题和阅读下一小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13c5cd4ac?vcp=1&amp;pid=644178b24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13c5cd4ac.bracket?vcp=1&amp;pid=644178b24&amp;color=0,0,0&amp;vpa=1&amp;vtp=1"/>
          <p:cNvSpPr/>
          <p:nvPr/>
        </p:nvSpPr>
        <p:spPr>
          <a:xfrm>
            <a:off x="6442552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13c5cd4ac.choices?vcp=1&amp;pid=644178b24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4176437" algn="l"/>
                <a:tab pos="75146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celebration.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activity.</a:t>
            </a:r>
            <a:endParaRPr lang="en-US" altLang="zh-CN" sz="2400" dirty="0"/>
          </a:p>
        </p:txBody>
      </p:sp>
      <p:sp>
        <p:nvSpPr>
          <p:cNvPr id="7" name="QC_4_AS.4_1#13c5cd4ac?vcp=1&amp;pid=644178b24&amp;color=0,0,0&amp;vtp=1&amp;bbb=1&amp;hb=1"/>
          <p:cNvSpPr/>
          <p:nvPr/>
        </p:nvSpPr>
        <p:spPr>
          <a:xfrm>
            <a:off x="502920" y="4014851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W:Wow,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doing?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zongzi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Dragon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5d65629ad?vcp=1&amp;pid=644178b24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back?(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5d65629ad.bracket?vcp=1&amp;pid=644178b24&amp;color=0,0,0&amp;vpa=2&amp;vtp=1"/>
          <p:cNvSpPr/>
          <p:nvPr/>
        </p:nvSpPr>
        <p:spPr>
          <a:xfrm>
            <a:off x="6880702" y="202444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1#5d65629ad.choices?vcp=1&amp;pid=644178b24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20837" algn="l"/>
                <a:tab pos="7603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A.202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.220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.280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4_AS.8_1#5d65629ad?vcp=1&amp;pid=644178b24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check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moment,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room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280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500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1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yuan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change.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:Thank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84cc49120?vcp=1&amp;pid=644178b24&amp;color=0,0,0&amp;vtp=1&amp;bt=1&amp;bbb=1"/>
          <p:cNvSpPr/>
          <p:nvPr/>
        </p:nvSpPr>
        <p:spPr>
          <a:xfrm>
            <a:off x="502920" y="23101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84cc49120.bracket?vcp=1&amp;pid=644178b24&amp;color=0,0,0&amp;vpa=3&amp;vtp=1"/>
          <p:cNvSpPr/>
          <p:nvPr/>
        </p:nvSpPr>
        <p:spPr>
          <a:xfrm>
            <a:off x="5820251" y="22987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1_1#84cc49120.choices?vcp=1&amp;pid=644178b24&amp;color=0,0,0&amp;vtp=1&amp;bbb=1"/>
          <p:cNvSpPr/>
          <p:nvPr/>
        </p:nvSpPr>
        <p:spPr>
          <a:xfrm>
            <a:off x="502920" y="28428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558371" algn="l"/>
                <a:tab pos="7561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.Angry.</a:t>
            </a:r>
            <a:endParaRPr lang="en-US" altLang="zh-CN" sz="2400" dirty="0"/>
          </a:p>
        </p:txBody>
      </p:sp>
      <p:sp>
        <p:nvSpPr>
          <p:cNvPr id="5" name="QC_4_AS.12_1#84cc49120?vcp=1&amp;pid=644178b24&amp;color=0,0,0&amp;vtp=1&amp;bbb=1"/>
          <p:cNvSpPr/>
          <p:nvPr/>
        </p:nvSpPr>
        <p:spPr>
          <a:xfrm>
            <a:off x="502920" y="338423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W:Excuse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dinner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madam.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half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a581ee87b?vcp=1&amp;pid=644178b24&amp;color=0,0,0&amp;vtp=1&amp;bt=1&amp;bbb=1"/>
          <p:cNvSpPr/>
          <p:nvPr/>
        </p:nvSpPr>
        <p:spPr>
          <a:xfrm>
            <a:off x="502920" y="231454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a581ee87b.bracket?vcp=1&amp;pid=644178b24&amp;color=0,0,0&amp;vpa=4&amp;vtp=1"/>
          <p:cNvSpPr/>
          <p:nvPr/>
        </p:nvSpPr>
        <p:spPr>
          <a:xfrm>
            <a:off x="8101488" y="230311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5_1#a581ee87b.choices?vcp=1&amp;pid=644178b24&amp;color=0,0,0&amp;vtp=1&amp;bbb=1"/>
          <p:cNvSpPr/>
          <p:nvPr/>
        </p:nvSpPr>
        <p:spPr>
          <a:xfrm>
            <a:off x="502920" y="284724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30337" algn="l"/>
                <a:tab pos="75146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A.Brother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daughter.</a:t>
            </a:r>
            <a:endParaRPr lang="en-US" altLang="zh-CN" sz="2400" dirty="0"/>
          </a:p>
        </p:txBody>
      </p:sp>
      <p:sp>
        <p:nvSpPr>
          <p:cNvPr id="5" name="QC_4_AS.16_1#a581ee87b?vcp=1&amp;pid=644178b24&amp;color=0,0,0&amp;vtp=1&amp;bbb=1&amp;hb=1"/>
          <p:cNvSpPr/>
          <p:nvPr/>
        </p:nvSpPr>
        <p:spPr>
          <a:xfrm>
            <a:off x="502920" y="3388584"/>
            <a:ext cx="11183112" cy="1596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W:Frank,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Clark.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left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40214808c?vcp=1&amp;pid=644178b24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40214808c.bracket?vcp=1&amp;pid=644178b24&amp;color=0,0,0&amp;vpa=5&amp;vtp=1"/>
          <p:cNvSpPr/>
          <p:nvPr/>
        </p:nvSpPr>
        <p:spPr>
          <a:xfrm>
            <a:off x="4866164" y="201428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9_1#40214808c.choices?vcp=1&amp;pid=644178b24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traffic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friendly.</a:t>
            </a:r>
            <a:endParaRPr lang="en-US" altLang="zh-CN" sz="2400" dirty="0"/>
          </a:p>
        </p:txBody>
      </p:sp>
      <p:sp>
        <p:nvSpPr>
          <p:cNvPr id="5" name="QC_4_AS.20_1#40214808c?vcp=1&amp;pid=644178b24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weather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convenient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traffic,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agree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1415</Words>
  <Application>Microsoft Office PowerPoint</Application>
  <PresentationFormat>宽屏</PresentationFormat>
  <Paragraphs>144</Paragraphs>
  <Slides>20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2024-10-12T09:22:54Z</dcterms:created>
  <dcterms:modified xsi:type="dcterms:W3CDTF">2024-10-12T09:34:28Z</dcterms:modified>
  <cp:category/>
  <cp:contentStatus/>
</cp:coreProperties>
</file>