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0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68e196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a6bf267c?vcp=1&amp;pid=e68e196d4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1a7c2c16c?vcp=1&amp;pid=aa6bf267c&amp;color=0,0,0&amp;vtp=1&amp;bbb=1"/>
          <p:cNvSpPr/>
          <p:nvPr/>
        </p:nvSpPr>
        <p:spPr>
          <a:xfrm>
            <a:off x="502920" y="12954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听下面一段较长的对话，回答第6和第7两个小题，选出正确的选项。对话读两遍。</a:t>
            </a:r>
            <a:endParaRPr lang="en-US" altLang="zh-CN" sz="2400" spc="-50" dirty="0"/>
          </a:p>
        </p:txBody>
      </p:sp>
      <p:sp>
        <p:nvSpPr>
          <p:cNvPr id="4" name="QC_5_BD.22_1#daf729993?vcp=1&amp;pid=1a7c2c16c&amp;color=0,0,0&amp;vtp=1&amp;bbb=1"/>
          <p:cNvSpPr/>
          <p:nvPr/>
        </p:nvSpPr>
        <p:spPr>
          <a:xfrm>
            <a:off x="502920" y="18352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daf729993.bracket?vcp=1&amp;pid=1a7c2c16c&amp;color=0,0,0&amp;vpa=6&amp;vtp=1"/>
          <p:cNvSpPr/>
          <p:nvPr/>
        </p:nvSpPr>
        <p:spPr>
          <a:xfrm>
            <a:off x="6979127" y="182378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5_BD.24_1#daf729993.choices?vcp=1&amp;pid=1a7c2c16c&amp;color=0,0,0&amp;vtp=1&amp;bbb=1"/>
          <p:cNvSpPr/>
          <p:nvPr/>
        </p:nvSpPr>
        <p:spPr>
          <a:xfrm>
            <a:off x="502920" y="23698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A.9:00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.2:00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.5:30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7" name="QC_5_BD.25_1#2eadab828?vcp=1&amp;pid=1a7c2c16c&amp;color=0,0,0&amp;vtp=1&amp;bbb=1"/>
          <p:cNvSpPr/>
          <p:nvPr/>
        </p:nvSpPr>
        <p:spPr>
          <a:xfrm>
            <a:off x="502920" y="29045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2eadab828.bracket?vcp=1&amp;pid=1a7c2c16c&amp;color=0,0,0&amp;vpa=7&amp;vtp=1"/>
          <p:cNvSpPr/>
          <p:nvPr/>
        </p:nvSpPr>
        <p:spPr>
          <a:xfrm>
            <a:off x="7730013" y="289312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5_BD.27_1#2eadab828.choices?vcp=1&amp;pid=1a7c2c16c&amp;color=0,0,0&amp;vtp=1&amp;bbb=1"/>
          <p:cNvSpPr/>
          <p:nvPr/>
        </p:nvSpPr>
        <p:spPr>
          <a:xfrm>
            <a:off x="502920" y="343922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.＄12.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2eadab828?vcp=1&amp;pid=1a7c2c16c&amp;color=0,0,0&amp;mp=1&amp;vtp=1&amp;bt=1&amp;bbb=1&amp;hb=1"/>
          <p:cNvSpPr/>
          <p:nvPr/>
        </p:nvSpPr>
        <p:spPr>
          <a:xfrm>
            <a:off x="502920" y="900000"/>
            <a:ext cx="11183112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John.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10:00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.m.to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5:30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models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spaceship.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spaceships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space.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:Amazing！I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＄10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person.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brother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us！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e991f9c4f?vcp=1&amp;pid=aa6bf267c&amp;color=0,0,0&amp;vtp=1&amp;bt=1&amp;bbb=1"/>
          <p:cNvSpPr/>
          <p:nvPr/>
        </p:nvSpPr>
        <p:spPr>
          <a:xfrm>
            <a:off x="502920" y="12175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听下面一段较长的对话，回答第8至第10三个小题，选出正确的选项。对话读两遍。</a:t>
            </a:r>
            <a:endParaRPr lang="en-US" altLang="zh-CN" sz="2400" spc="-50" dirty="0"/>
          </a:p>
        </p:txBody>
      </p:sp>
      <p:sp>
        <p:nvSpPr>
          <p:cNvPr id="3" name="QC_5_BD.30_1#ac4b51de0?vcp=1&amp;pid=e991f9c4f&amp;color=0,0,0&amp;vtp=1&amp;bbb=1"/>
          <p:cNvSpPr/>
          <p:nvPr/>
        </p:nvSpPr>
        <p:spPr>
          <a:xfrm>
            <a:off x="502920" y="17502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ac4b51de0.bracket?vcp=1&amp;pid=e991f9c4f&amp;color=0,0,0&amp;vpa=8&amp;vtp=1"/>
          <p:cNvSpPr/>
          <p:nvPr/>
        </p:nvSpPr>
        <p:spPr>
          <a:xfrm>
            <a:off x="7601427" y="173879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2_1#ac4b51de0.choices?vcp=1&amp;pid=e991f9c4f&amp;color=0,0,0&amp;vtp=1&amp;bbb=1"/>
          <p:cNvSpPr/>
          <p:nvPr/>
        </p:nvSpPr>
        <p:spPr>
          <a:xfrm>
            <a:off x="502920" y="229155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heavy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traffic.</a:t>
            </a:r>
            <a:endParaRPr lang="en-US" altLang="zh-CN" sz="2400" dirty="0"/>
          </a:p>
        </p:txBody>
      </p:sp>
      <p:sp>
        <p:nvSpPr>
          <p:cNvPr id="6" name="QC_5_BD.33_1#eb3571d22?vcp=1&amp;pid=e991f9c4f&amp;color=0,0,0&amp;vtp=1&amp;bbb=1"/>
          <p:cNvSpPr/>
          <p:nvPr/>
        </p:nvSpPr>
        <p:spPr>
          <a:xfrm>
            <a:off x="502920" y="39358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eb3571d22.bracket?vcp=1&amp;pid=e991f9c4f&amp;color=0,0,0&amp;vpa=9&amp;vtp=1"/>
          <p:cNvSpPr/>
          <p:nvPr/>
        </p:nvSpPr>
        <p:spPr>
          <a:xfrm>
            <a:off x="6650513" y="392446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5_1#eb3571d22.choices?vcp=1&amp;pid=e991f9c4f&amp;color=0,0,0&amp;vtp=1&amp;bbb=1"/>
          <p:cNvSpPr/>
          <p:nvPr/>
        </p:nvSpPr>
        <p:spPr>
          <a:xfrm>
            <a:off x="502920" y="44705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subway.</a:t>
            </a:r>
            <a:endParaRPr lang="en-US" altLang="zh-CN" sz="2400" dirty="0"/>
          </a:p>
        </p:txBody>
      </p:sp>
      <p:sp>
        <p:nvSpPr>
          <p:cNvPr id="9" name="QC_5_BD.36_1#e3c25e724?vcp=1&amp;pid=e991f9c4f&amp;color=0,0,0&amp;vtp=1&amp;bbb=1"/>
          <p:cNvSpPr/>
          <p:nvPr/>
        </p:nvSpPr>
        <p:spPr>
          <a:xfrm>
            <a:off x="502920" y="500523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e3c25e724.bracket?vcp=1&amp;pid=e991f9c4f&amp;color=0,0,0&amp;vpa=10&amp;vtp=1"/>
          <p:cNvSpPr/>
          <p:nvPr/>
        </p:nvSpPr>
        <p:spPr>
          <a:xfrm>
            <a:off x="8488838" y="499380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38_1#e3c25e724.choices?vcp=1&amp;pid=e991f9c4f&amp;color=0,0,0&amp;vtp=1&amp;bbb=1"/>
          <p:cNvSpPr/>
          <p:nvPr/>
        </p:nvSpPr>
        <p:spPr>
          <a:xfrm>
            <a:off x="502920" y="55399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couple.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.Workmates.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e3c25e724?vcp=1&amp;pid=e991f9c4f&amp;color=0,0,0&amp;mp=1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Eric.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neighborhood?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fresh.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heavy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traffic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rush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transportation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74fccd0?vcp=1&amp;pid=e68e196d4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4925044ad?vcp=1&amp;pid=fe74fccd0&amp;color=0,0,0&amp;vtp=1&amp;bbb=1"/>
          <p:cNvSpPr/>
          <p:nvPr/>
        </p:nvSpPr>
        <p:spPr>
          <a:xfrm>
            <a:off x="502920" y="12954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听下面一段独白，选出正确的选项，独白读两遍。</a:t>
            </a:r>
            <a:endParaRPr lang="en-US" altLang="zh-CN" sz="2400" dirty="0"/>
          </a:p>
        </p:txBody>
      </p:sp>
      <p:sp>
        <p:nvSpPr>
          <p:cNvPr id="4" name="QC_4_BD.40_1#64bd82585?vcp=1&amp;pid=fe74fccd0&amp;color=0,0,0&amp;vtp=1&amp;bbb=1"/>
          <p:cNvSpPr/>
          <p:nvPr/>
        </p:nvSpPr>
        <p:spPr>
          <a:xfrm>
            <a:off x="502920" y="18352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64bd82585.bracket?vcp=1&amp;pid=fe74fccd0&amp;color=0,0,0&amp;vpa=11&amp;vtp=1"/>
          <p:cNvSpPr/>
          <p:nvPr/>
        </p:nvSpPr>
        <p:spPr>
          <a:xfrm>
            <a:off x="7546499" y="182378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42_1#64bd82585.choices?vcp=1&amp;pid=fe74fccd0&amp;color=0,0,0&amp;vtp=1&amp;bbb=1"/>
          <p:cNvSpPr/>
          <p:nvPr/>
        </p:nvSpPr>
        <p:spPr>
          <a:xfrm>
            <a:off x="502920" y="23698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42004" algn="l"/>
                <a:tab pos="76713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7" name="QC_4_BD.43_1#8add14c22?vcp=1&amp;pid=fe74fccd0&amp;color=0,0,0&amp;vtp=1&amp;bbb=1"/>
          <p:cNvSpPr/>
          <p:nvPr/>
        </p:nvSpPr>
        <p:spPr>
          <a:xfrm>
            <a:off x="502920" y="29045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8add14c22.bracket?vcp=1&amp;pid=fe74fccd0&amp;color=0,0,0&amp;vpa=12&amp;vtp=1"/>
          <p:cNvSpPr/>
          <p:nvPr/>
        </p:nvSpPr>
        <p:spPr>
          <a:xfrm>
            <a:off x="6404452" y="289312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4_BD.45_1#8add14c22.choices?vcp=1&amp;pid=fe74fccd0&amp;color=0,0,0&amp;vtp=1&amp;bbb=1"/>
          <p:cNvSpPr/>
          <p:nvPr/>
        </p:nvSpPr>
        <p:spPr>
          <a:xfrm>
            <a:off x="502920" y="3445891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Students'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ef0761fdb?vcp=1&amp;pid=fe74fccd0&amp;color=0,0,0&amp;vtp=1&amp;bt=1&amp;bbb=1"/>
          <p:cNvSpPr/>
          <p:nvPr/>
        </p:nvSpPr>
        <p:spPr>
          <a:xfrm>
            <a:off x="502920" y="925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ef0761fdb.bracket?vcp=1&amp;pid=fe74fccd0&amp;color=0,0,0&amp;vpa=13&amp;vtp=1"/>
          <p:cNvSpPr/>
          <p:nvPr/>
        </p:nvSpPr>
        <p:spPr>
          <a:xfrm>
            <a:off x="6237764" y="9144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8_1#ef0761fdb.choices?vcp=1&amp;pid=fe74fccd0&amp;color=0,0,0&amp;vtp=1&amp;bbb=1"/>
          <p:cNvSpPr/>
          <p:nvPr/>
        </p:nvSpPr>
        <p:spPr>
          <a:xfrm>
            <a:off x="502920" y="146526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.Organizing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after-school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.Buying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endParaRPr lang="en-US" altLang="zh-CN" sz="2400" dirty="0"/>
          </a:p>
        </p:txBody>
      </p:sp>
      <p:sp>
        <p:nvSpPr>
          <p:cNvPr id="5" name="QC_4_BD.49_1#5dd26020a?vcp=1&amp;pid=fe74fccd0&amp;color=0,0,0&amp;vtp=1&amp;bbb=1"/>
          <p:cNvSpPr/>
          <p:nvPr/>
        </p:nvSpPr>
        <p:spPr>
          <a:xfrm>
            <a:off x="502920" y="31095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telephone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5dd26020a.bracket?vcp=1&amp;pid=fe74fccd0&amp;color=0,0,0&amp;vpa=14&amp;vtp=1"/>
          <p:cNvSpPr/>
          <p:nvPr/>
        </p:nvSpPr>
        <p:spPr>
          <a:xfrm>
            <a:off x="7397465" y="309816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51_1#5dd26020a.choices?vcp=1&amp;pid=fe74fccd0&amp;color=0,0,0&amp;vtp=1&amp;bbb=1"/>
          <p:cNvSpPr/>
          <p:nvPr/>
        </p:nvSpPr>
        <p:spPr>
          <a:xfrm>
            <a:off x="502920" y="364426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12371" algn="l"/>
                <a:tab pos="759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8870682.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8872806.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.8878206.</a:t>
            </a:r>
            <a:endParaRPr lang="en-US" altLang="zh-CN" sz="2400" dirty="0"/>
          </a:p>
        </p:txBody>
      </p:sp>
      <p:sp>
        <p:nvSpPr>
          <p:cNvPr id="8" name="QC_4_BD.52_1#7a9671d3d?vcp=1&amp;pid=fe74fccd0&amp;color=0,0,0&amp;vtp=1&amp;bbb=1"/>
          <p:cNvSpPr/>
          <p:nvPr/>
        </p:nvSpPr>
        <p:spPr>
          <a:xfrm>
            <a:off x="502920" y="41789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7a9671d3d.bracket?vcp=1&amp;pid=fe74fccd0&amp;color=0,0,0&amp;vpa=15&amp;vtp=1"/>
          <p:cNvSpPr/>
          <p:nvPr/>
        </p:nvSpPr>
        <p:spPr>
          <a:xfrm>
            <a:off x="8495188" y="416750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4_BD.54_1#7a9671d3d.choices?vcp=1&amp;pid=fe74fccd0&amp;color=0,0,0&amp;vtp=1&amp;bbb=1"/>
          <p:cNvSpPr/>
          <p:nvPr/>
        </p:nvSpPr>
        <p:spPr>
          <a:xfrm>
            <a:off x="502920" y="472027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volunteer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.Students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7a9671d3d?vcp=1&amp;pid=fe74fccd0&amp;color=0,0,0&amp;vtp=1&amp;bt=1&amp;bbb=1&amp;hb=1"/>
          <p:cNvSpPr/>
          <p:nvPr/>
        </p:nvSpPr>
        <p:spPr>
          <a:xfrm>
            <a:off x="502920" y="122542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Attention，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improving,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Evenings?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6th.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Canada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films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agree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dollar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Students'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collected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computers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8872806.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68e196d4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听力模拟题检测八</a:t>
            </a:r>
            <a:endParaRPr lang="en-US" altLang="zh-CN" sz="6600" dirty="0"/>
          </a:p>
        </p:txBody>
      </p:sp>
      <p:pic>
        <p:nvPicPr>
          <p:cNvPr id="3" name="C_2#e68e196d4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f833f7ed?vcp=1&amp;pid=e68e196d4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26f2ad01c?vcp=1&amp;pid=af833f7ed&amp;color=0,0,0&amp;vtp=1&amp;bbb=1"/>
          <p:cNvSpPr/>
          <p:nvPr/>
        </p:nvSpPr>
        <p:spPr>
          <a:xfrm>
            <a:off x="502920" y="129540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听下面五段小对话，选出正确的选项，每段对话仅第一遍。</a:t>
            </a:r>
            <a:endParaRPr lang="en-US" altLang="zh-CN" sz="2400" dirty="0"/>
          </a:p>
        </p:txBody>
      </p:sp>
      <p:sp>
        <p:nvSpPr>
          <p:cNvPr id="4" name="QC_4_BD.1_1#4d9172e52?vcp=1&amp;pid=af833f7ed&amp;color=0,0,0&amp;vtp=1&amp;bbb=1"/>
          <p:cNvSpPr/>
          <p:nvPr/>
        </p:nvSpPr>
        <p:spPr>
          <a:xfrm>
            <a:off x="502920" y="18352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4d9172e52.bracket?vcp=1&amp;pid=af833f7ed&amp;color=0,0,0&amp;vpa=1&amp;vtp=1"/>
          <p:cNvSpPr/>
          <p:nvPr/>
        </p:nvSpPr>
        <p:spPr>
          <a:xfrm>
            <a:off x="5174139" y="182378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3_1#4d9172e52.choices?vcp=1&amp;pid=af833f7ed&amp;color=0,0,0&amp;vtp=1&amp;bbb=1"/>
          <p:cNvSpPr/>
          <p:nvPr/>
        </p:nvSpPr>
        <p:spPr>
          <a:xfrm>
            <a:off x="502920" y="23698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589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fever.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himself.</a:t>
            </a:r>
            <a:endParaRPr lang="en-US" altLang="zh-CN" sz="2400" dirty="0"/>
          </a:p>
        </p:txBody>
      </p:sp>
      <p:sp>
        <p:nvSpPr>
          <p:cNvPr id="7" name="QC_4_AS.4_1#4d9172e52?vcp=1&amp;pid=af833f7ed&amp;color=0,0,0&amp;vtp=1&amp;bbb=1"/>
          <p:cNvSpPr/>
          <p:nvPr/>
        </p:nvSpPr>
        <p:spPr>
          <a:xfrm>
            <a:off x="502920" y="291122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myself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d28f03edd?vcp=1&amp;pid=af833f7ed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d28f03edd.bracket?vcp=1&amp;pid=af833f7ed&amp;color=0,0,0&amp;vpa=2&amp;vtp=1"/>
          <p:cNvSpPr/>
          <p:nvPr/>
        </p:nvSpPr>
        <p:spPr>
          <a:xfrm>
            <a:off x="5993289" y="23051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d28f03edd.choices?vcp=1&amp;pid=af833f7ed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227238" algn="l"/>
                <a:tab pos="79718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A.Clean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bathroom.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dog.</a:t>
            </a:r>
            <a:endParaRPr lang="en-US" altLang="zh-CN" sz="2400" dirty="0"/>
          </a:p>
        </p:txBody>
      </p:sp>
      <p:sp>
        <p:nvSpPr>
          <p:cNvPr id="5" name="QC_4_AS.8_1#d28f03edd?vcp=1&amp;pid=af833f7ed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W:Honey,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bathroom?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promise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b15202cb3?vcp=1&amp;pid=af833f7ed&amp;color=0,0,0&amp;vtp=1&amp;bt=1&amp;bbb=1"/>
          <p:cNvSpPr/>
          <p:nvPr/>
        </p:nvSpPr>
        <p:spPr>
          <a:xfrm>
            <a:off x="502920" y="17513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Kevin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b15202cb3.bracket?vcp=1&amp;pid=af833f7ed&amp;color=0,0,0&amp;vpa=3&amp;vtp=1"/>
          <p:cNvSpPr/>
          <p:nvPr/>
        </p:nvSpPr>
        <p:spPr>
          <a:xfrm>
            <a:off x="7374413" y="17399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1_1#b15202cb3.choices?vcp=1&amp;pid=af833f7ed&amp;color=0,0,0&amp;vtp=1&amp;bbb=1"/>
          <p:cNvSpPr/>
          <p:nvPr/>
        </p:nvSpPr>
        <p:spPr>
          <a:xfrm>
            <a:off x="502920" y="229076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A.Peter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.Hansel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Gretel.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Adventures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Sawyer.</a:t>
            </a:r>
            <a:endParaRPr lang="en-US" altLang="zh-CN" sz="2400" dirty="0"/>
          </a:p>
        </p:txBody>
      </p:sp>
      <p:sp>
        <p:nvSpPr>
          <p:cNvPr id="5" name="QC_4_AS.12_1#b15202cb3?vcp=1&amp;pid=af833f7ed&amp;color=0,0,0&amp;vtp=1&amp;bbb=1&amp;hb=1"/>
          <p:cNvSpPr/>
          <p:nvPr/>
        </p:nvSpPr>
        <p:spPr>
          <a:xfrm>
            <a:off x="502920" y="394176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W:Kevin,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Peter</a:t>
            </a:r>
            <a:r>
              <a:rPr lang="en-US" altLang="zh-CN" sz="24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return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28aa863b7?vcp=1&amp;pid=af833f7ed&amp;color=0,0,0&amp;vtp=1&amp;bt=1&amp;bbb=1"/>
          <p:cNvSpPr/>
          <p:nvPr/>
        </p:nvSpPr>
        <p:spPr>
          <a:xfrm>
            <a:off x="502920" y="23165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28aa863b7.bracket?vcp=1&amp;pid=af833f7ed&amp;color=0,0,0&amp;vpa=4&amp;vtp=1"/>
          <p:cNvSpPr/>
          <p:nvPr/>
        </p:nvSpPr>
        <p:spPr>
          <a:xfrm>
            <a:off x="6023451" y="23051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28aa863b7.choices?vcp=1&amp;pid=af833f7ed&amp;color=0,0,0&amp;vtp=1&amp;bbb=1"/>
          <p:cNvSpPr/>
          <p:nvPr/>
        </p:nvSpPr>
        <p:spPr>
          <a:xfrm>
            <a:off x="502920" y="28492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015571" algn="l"/>
                <a:tab pos="7688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Chicago.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Houston.</a:t>
            </a:r>
            <a:endParaRPr lang="en-US" altLang="zh-CN" sz="2400" dirty="0"/>
          </a:p>
        </p:txBody>
      </p:sp>
      <p:sp>
        <p:nvSpPr>
          <p:cNvPr id="5" name="QC_4_AS.16_1#28aa863b7?vcp=1&amp;pid=af833f7ed&amp;color=0,0,0&amp;vtp=1&amp;bbb=1&amp;hb=1"/>
          <p:cNvSpPr/>
          <p:nvPr/>
        </p:nvSpPr>
        <p:spPr>
          <a:xfrm>
            <a:off x="502920" y="33905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Chicago,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Jack?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f03c96c66?vcp=1&amp;pid=af833f7ed&amp;color=0,0,0&amp;vtp=1&amp;bt=1&amp;bbb=1"/>
          <p:cNvSpPr/>
          <p:nvPr/>
        </p:nvSpPr>
        <p:spPr>
          <a:xfrm>
            <a:off x="502920" y="20338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f03c96c66.bracket?vcp=1&amp;pid=af833f7ed&amp;color=0,0,0&amp;vpa=5&amp;vtp=1"/>
          <p:cNvSpPr/>
          <p:nvPr/>
        </p:nvSpPr>
        <p:spPr>
          <a:xfrm>
            <a:off x="6614002" y="202244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9_1#f03c96c66.choices?vcp=1&amp;pid=af833f7ed&amp;color=0,0,0&amp;vtp=1&amp;bbb=1"/>
          <p:cNvSpPr/>
          <p:nvPr/>
        </p:nvSpPr>
        <p:spPr>
          <a:xfrm>
            <a:off x="502920" y="2566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98637" algn="l"/>
                <a:tab pos="7857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Unhappy.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Worried.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.Sorry.</a:t>
            </a:r>
            <a:endParaRPr lang="en-US" altLang="zh-CN" sz="2400" dirty="0"/>
          </a:p>
        </p:txBody>
      </p:sp>
      <p:sp>
        <p:nvSpPr>
          <p:cNvPr id="5" name="QC_4_AS.20_1#f03c96c66?vcp=1&amp;pid=af833f7ed&amp;color=0,0,0&amp;vtp=1&amp;bbb=1&amp;hb=1"/>
          <p:cNvSpPr/>
          <p:nvPr/>
        </p:nvSpPr>
        <p:spPr>
          <a:xfrm>
            <a:off x="502920" y="3107914"/>
            <a:ext cx="11183112" cy="215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W:David,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yesterday?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fault,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fault,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lost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1217</Words>
  <Application>Microsoft Office PowerPoint</Application>
  <PresentationFormat>宽屏</PresentationFormat>
  <Paragraphs>125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2024-10-12T09:25:45Z</dcterms:created>
  <dcterms:modified xsi:type="dcterms:W3CDTF">2024-10-12T09:34:47Z</dcterms:modified>
  <cp:category/>
  <cp:contentStatus/>
</cp:coreProperties>
</file>