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4" r:id="rId16"/>
    <p:sldId id="270" r:id="rId17"/>
    <p:sldId id="271" r:id="rId18"/>
    <p:sldId id="272" r:id="rId19"/>
    <p:sldId id="275" r:id="rId20"/>
    <p:sldId id="273" r:id="rId21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100368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df=8a0cd776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6576" y="91440"/>
            <a:ext cx="4754880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听力模拟题检测六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english#pid=66f3ef32cb00dcfdb2717453#tid=670a115896ac200009aca198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261872" y="2432304"/>
            <a:ext cx="1097280" cy="2295144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12264" y="3593592"/>
            <a:ext cx="8229600" cy="4572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6576" y="91440"/>
            <a:ext cx="4754880" cy="521208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68db877b4?vcp=1&amp;pid=8a0cd776d&amp;color=0,0,0&amp;vtp=1&amp;bt=1&amp;bbb=1"/>
          <p:cNvSpPr/>
          <p:nvPr/>
        </p:nvSpPr>
        <p:spPr>
          <a:xfrm>
            <a:off x="502920" y="894588"/>
            <a:ext cx="11183112" cy="39624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>
              <a:lnSpc>
                <a:spcPts val="3200"/>
              </a:lnSpc>
            </a:pPr>
            <a:r>
              <a:rPr lang="en-US" altLang="zh-CN" sz="2600" b="1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第二节（共10小题，每小题1.5分，满分15分）</a:t>
            </a:r>
            <a:endParaRPr lang="en-US" altLang="zh-CN" sz="2600" dirty="0"/>
          </a:p>
        </p:txBody>
      </p:sp>
      <p:sp>
        <p:nvSpPr>
          <p:cNvPr id="3" name="QM_4_BD.21_1#57c901174?vcp=1&amp;pid=68db877b4&amp;color=0,0,0&amp;vtp=1&amp;bbb=1&amp;hb=1"/>
          <p:cNvSpPr/>
          <p:nvPr/>
        </p:nvSpPr>
        <p:spPr>
          <a:xfrm>
            <a:off x="502920" y="1295400"/>
            <a:ext cx="11183112" cy="27097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听下面3段对话或独白。每段对话或独白后有几个小题，从题中所给的A、B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、C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三个选项中选出最佳选项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。听每段对话或独白前，你有时间阅读各小题，每小题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5秒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钟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。听完后，各小题将给出5秒钟的作答时间。每段对话或独白读两遍。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听下面一段对话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，回答第6至第7两个小题。现在，你有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10秒钟的时间阅读这两</a:t>
            </a: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个小题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4" name="QC_5_BD.22_1#cc5ee2dc2?vcp=1&amp;pid=57c901174&amp;color=0,0,0&amp;vtp=1&amp;bbb=1"/>
          <p:cNvSpPr/>
          <p:nvPr/>
        </p:nvSpPr>
        <p:spPr>
          <a:xfrm>
            <a:off x="502920" y="4043743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6.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summer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vacation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Linda?(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5" name="QC_5_AN.23_1#cc5ee2dc2.bracket?vcp=1&amp;pid=57c901174&amp;color=0,0,0&amp;vpa=6&amp;vtp=1"/>
          <p:cNvSpPr/>
          <p:nvPr/>
        </p:nvSpPr>
        <p:spPr>
          <a:xfrm>
            <a:off x="6647338" y="4032313"/>
            <a:ext cx="4413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6" name="QC_5_BD.24_1#cc5ee2dc2.choices?vcp=1&amp;pid=57c901174&amp;color=0,0,0&amp;vtp=1&amp;bbb=1"/>
          <p:cNvSpPr/>
          <p:nvPr/>
        </p:nvSpPr>
        <p:spPr>
          <a:xfrm>
            <a:off x="502920" y="4578413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3803904" algn="l"/>
                <a:tab pos="7595108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A.Her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uncle.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.Her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father.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.Her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grandpa.</a:t>
            </a:r>
            <a:endParaRPr lang="en-US" altLang="zh-CN" sz="2400" dirty="0"/>
          </a:p>
        </p:txBody>
      </p:sp>
      <p:sp>
        <p:nvSpPr>
          <p:cNvPr id="7" name="QC_5_BD.25_1#f4e10ad06?vcp=1&amp;pid=57c901174&amp;color=0,0,0&amp;vtp=1&amp;bbb=1"/>
          <p:cNvSpPr/>
          <p:nvPr/>
        </p:nvSpPr>
        <p:spPr>
          <a:xfrm>
            <a:off x="502920" y="5113083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7.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How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Linda's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trip?(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8" name="QC_5_AN.26_1#f4e10ad06.bracket?vcp=1&amp;pid=57c901174&amp;color=0,0,0&amp;vpa=7&amp;vtp=1"/>
          <p:cNvSpPr/>
          <p:nvPr/>
        </p:nvSpPr>
        <p:spPr>
          <a:xfrm>
            <a:off x="3943826" y="5101653"/>
            <a:ext cx="423863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9" name="QC_5_BD.27_1#f4e10ad06.choices?vcp=1&amp;pid=57c901174&amp;color=0,0,0&amp;vtp=1&amp;bbb=1"/>
          <p:cNvSpPr/>
          <p:nvPr/>
        </p:nvSpPr>
        <p:spPr>
          <a:xfrm>
            <a:off x="502920" y="5647753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3803904" algn="l"/>
                <a:tab pos="7595108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Interesting.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Amazing.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.Relaxing.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8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28_1#f4e10ad06?vcp=1&amp;pid=57c901174&amp;color=0,0,0&amp;mp=1&amp;vtp=1&amp;bt=1&amp;bbb=1"/>
          <p:cNvSpPr/>
          <p:nvPr/>
        </p:nvSpPr>
        <p:spPr>
          <a:xfrm>
            <a:off x="502920" y="2016635"/>
            <a:ext cx="11183112" cy="3268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【解析】</a:t>
            </a: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M:Hi,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Linda.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Long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time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see.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:Hi,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Daming.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summer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vacation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last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month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with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uncle.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:Oh,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did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anywhere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special?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:Sure.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Great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Wall,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longest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wall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world.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:Wow!The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Great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Wall?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How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trip?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:Amazing.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Everything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great,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except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weather.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29_1#c7d471066?vcp=1&amp;pid=68db877b4&amp;color=0,0,0&amp;vtp=1&amp;bt=1&amp;bbb=1&amp;hb=1"/>
          <p:cNvSpPr/>
          <p:nvPr/>
        </p:nvSpPr>
        <p:spPr>
          <a:xfrm>
            <a:off x="502920" y="919546"/>
            <a:ext cx="11183112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听下面一段对话，回答第8至第10三个小题。现在，你有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15秒钟的时间阅读这三</a:t>
            </a: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个小题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3" name="QC_5_BD.30_1#52484ea16?vcp=1&amp;pid=c7d471066&amp;color=0,0,0&amp;vtp=1&amp;bbb=1"/>
          <p:cNvSpPr/>
          <p:nvPr/>
        </p:nvSpPr>
        <p:spPr>
          <a:xfrm>
            <a:off x="502920" y="2021207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8.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speakers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mainly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talking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about?(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4" name="QC_5_AN.31_1#52484ea16.bracket?vcp=1&amp;pid=c7d471066&amp;color=0,0,0&amp;vpa=8&amp;vtp=1"/>
          <p:cNvSpPr/>
          <p:nvPr/>
        </p:nvSpPr>
        <p:spPr>
          <a:xfrm>
            <a:off x="6829902" y="2009777"/>
            <a:ext cx="4413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5" name="QC_5_BD.32_1#52484ea16.choices?vcp=1&amp;pid=c7d471066&amp;color=0,0,0&amp;vtp=1&amp;bbb=1"/>
          <p:cNvSpPr/>
          <p:nvPr/>
        </p:nvSpPr>
        <p:spPr>
          <a:xfrm>
            <a:off x="502920" y="2562545"/>
            <a:ext cx="11183112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A.Two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ways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shopping.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plans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shopping.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advantages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shopping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online.</a:t>
            </a:r>
            <a:endParaRPr lang="en-US" altLang="zh-CN" sz="2400" dirty="0"/>
          </a:p>
        </p:txBody>
      </p:sp>
      <p:sp>
        <p:nvSpPr>
          <p:cNvPr id="6" name="QC_5_BD.33_1#468c3dfde?vcp=1&amp;pid=c7d471066&amp;color=0,0,0&amp;vtp=1&amp;bbb=1"/>
          <p:cNvSpPr/>
          <p:nvPr/>
        </p:nvSpPr>
        <p:spPr>
          <a:xfrm>
            <a:off x="502920" y="4206877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9.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woman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prefer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traditional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shopping?(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7" name="QC_5_AN.34_1#468c3dfde.bracket?vcp=1&amp;pid=c7d471066&amp;color=0,0,0&amp;vpa=9&amp;vtp=1"/>
          <p:cNvSpPr/>
          <p:nvPr/>
        </p:nvSpPr>
        <p:spPr>
          <a:xfrm>
            <a:off x="8050688" y="4195447"/>
            <a:ext cx="4413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8" name="QC_5_BD.35_1#468c3dfde.choices?vcp=1&amp;pid=c7d471066&amp;color=0,0,0&amp;vtp=1&amp;bbb=1"/>
          <p:cNvSpPr/>
          <p:nvPr/>
        </p:nvSpPr>
        <p:spPr>
          <a:xfrm>
            <a:off x="502920" y="4748215"/>
            <a:ext cx="11183112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A.She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likes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going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out.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.She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save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money.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.She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see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real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things.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7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36_1#f1dccffd3?vcp=1&amp;pid=c7d471066&amp;color=0,0,0&amp;vtp=1&amp;bt=1&amp;bbb=1"/>
          <p:cNvSpPr/>
          <p:nvPr/>
        </p:nvSpPr>
        <p:spPr>
          <a:xfrm>
            <a:off x="502920" y="2583246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10.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will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speakers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next?(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3" name="QC_5_AN.37_1#f1dccffd3.bracket?vcp=1&amp;pid=c7d471066&amp;color=0,0,0&amp;vpa=10&amp;vtp=1"/>
          <p:cNvSpPr/>
          <p:nvPr/>
        </p:nvSpPr>
        <p:spPr>
          <a:xfrm>
            <a:off x="5407501" y="2571816"/>
            <a:ext cx="423863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4" name="QC_5_BD.38_1#f1dccffd3.choices?vcp=1&amp;pid=c7d471066&amp;color=0,0,0&amp;vtp=1&amp;bbb=1"/>
          <p:cNvSpPr/>
          <p:nvPr/>
        </p:nvSpPr>
        <p:spPr>
          <a:xfrm>
            <a:off x="502920" y="3122614"/>
            <a:ext cx="11183112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A.Shop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online.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.Do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some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window-shopping.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.Go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out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walk.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39_1#f1dccffd3?vcp=1&amp;pid=c7d471066&amp;color=0,0,0&amp;mp=1&amp;vtp=1&amp;bt=1&amp;bbb=1&amp;hb=1"/>
          <p:cNvSpPr/>
          <p:nvPr/>
        </p:nvSpPr>
        <p:spPr>
          <a:xfrm>
            <a:off x="502920" y="1436690"/>
            <a:ext cx="11183112" cy="4470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【解析】</a:t>
            </a: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W:I'm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going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shopping.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want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come?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:I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don't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know.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mostly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online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shopping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these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days.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:Why?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:Because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saves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time,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don't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have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look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parking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cars，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either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market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crowded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these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days.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:Yeah,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but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can't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see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things,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can't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touch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them.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like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traditional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shopping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It's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such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nice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day.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want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sit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front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computer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screen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?</a:t>
            </a:r>
            <a:endParaRPr lang="en-US" altLang="zh-CN" sz="2400" dirty="0"/>
          </a:p>
          <a:p>
            <a:pPr>
              <a:lnSpc>
                <a:spcPct val="150000"/>
              </a:lnSpc>
            </a:pP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39_1#f1dccffd3?vcp=1&amp;pid=c7d471066&amp;color=0,0,0&amp;mp=1&amp;vtp=1&amp;bt=1&amp;bbb=1&amp;hb=1">
            <a:extLst>
              <a:ext uri="{FF2B5EF4-FFF2-40B4-BE49-F238E27FC236}">
                <a16:creationId xmlns:a16="http://schemas.microsoft.com/office/drawing/2014/main" id="{9E43F6F2-45EE-A041-5932-8A427858CED1}"/>
              </a:ext>
            </a:extLst>
          </p:cNvPr>
          <p:cNvSpPr/>
          <p:nvPr/>
        </p:nvSpPr>
        <p:spPr>
          <a:xfrm>
            <a:off x="502920" y="1743585"/>
            <a:ext cx="11183112" cy="3827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:Yeah,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see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what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mean.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But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with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all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this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online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shopping,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don't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have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much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money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left.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:But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come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with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us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save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money.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:How?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:We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aren't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going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take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money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with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us.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aren't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going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spend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any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money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We're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going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window-shopping.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:Good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idea.</a:t>
            </a:r>
            <a:endParaRPr lang="en-US" altLang="zh-CN" sz="2400" dirty="0"/>
          </a:p>
        </p:txBody>
      </p:sp>
    </p:spTree>
    <p:extLst>
      <p:ext uri="{BB962C8B-B14F-4D97-AF65-F5344CB8AC3E}">
        <p14:creationId xmlns:p14="http://schemas.microsoft.com/office/powerpoint/2010/main" val="1864388684"/>
      </p:ext>
    </p:extLst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40_1#3a908f6b4?vcp=1&amp;pid=68db877b4&amp;color=0,0,0&amp;vtp=1&amp;bt=1&amp;bbb=1&amp;hb=1"/>
          <p:cNvSpPr/>
          <p:nvPr/>
        </p:nvSpPr>
        <p:spPr>
          <a:xfrm>
            <a:off x="502920" y="1503270"/>
            <a:ext cx="11183112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听下面一段独白，回答第11至第15五个小题。现在，你有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25秒钟的时间阅读这</a:t>
            </a: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五个小题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3" name="QC_5_BD.41_1#4ff166dfc?vcp=1&amp;pid=3a908f6b4&amp;color=0,0,0&amp;vtp=1&amp;bbb=1"/>
          <p:cNvSpPr/>
          <p:nvPr/>
        </p:nvSpPr>
        <p:spPr>
          <a:xfrm>
            <a:off x="502920" y="2604931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11.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How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visitors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travel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around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zoo?(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4" name="QC_5_AN.42_1#4ff166dfc.bracket?vcp=1&amp;pid=3a908f6b4&amp;color=0,0,0&amp;vpa=11&amp;vtp=1"/>
          <p:cNvSpPr/>
          <p:nvPr/>
        </p:nvSpPr>
        <p:spPr>
          <a:xfrm>
            <a:off x="6411436" y="2593501"/>
            <a:ext cx="4413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5" name="QC_5_BD.43_1#4ff166dfc.choices?vcp=1&amp;pid=3a908f6b4&amp;color=0,0,0&amp;vtp=1&amp;bbb=1"/>
          <p:cNvSpPr/>
          <p:nvPr/>
        </p:nvSpPr>
        <p:spPr>
          <a:xfrm>
            <a:off x="502920" y="3139601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3803904" algn="l"/>
                <a:tab pos="7595108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A.On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foot.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.By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train.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.By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tour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bus.</a:t>
            </a:r>
            <a:endParaRPr lang="en-US" altLang="zh-CN" sz="2400" dirty="0"/>
          </a:p>
        </p:txBody>
      </p:sp>
      <p:sp>
        <p:nvSpPr>
          <p:cNvPr id="6" name="QC_5_BD.44_1#81457c0a9?vcp=1&amp;pid=3a908f6b4&amp;color=0,0,0&amp;vtp=1&amp;bbb=1"/>
          <p:cNvSpPr/>
          <p:nvPr/>
        </p:nvSpPr>
        <p:spPr>
          <a:xfrm>
            <a:off x="502920" y="3674271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12.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Where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visitors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see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short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film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about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zoo?(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7" name="QC_5_AN.45_1#81457c0a9.bracket?vcp=1&amp;pid=3a908f6b4&amp;color=0,0,0&amp;vpa=12&amp;vtp=1"/>
          <p:cNvSpPr/>
          <p:nvPr/>
        </p:nvSpPr>
        <p:spPr>
          <a:xfrm>
            <a:off x="8130063" y="3662841"/>
            <a:ext cx="423863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8" name="QC_5_BD.46_1#81457c0a9.choices?vcp=1&amp;pid=3a908f6b4&amp;color=0,0,0&amp;vtp=1&amp;bbb=1"/>
          <p:cNvSpPr/>
          <p:nvPr/>
        </p:nvSpPr>
        <p:spPr>
          <a:xfrm>
            <a:off x="502920" y="4208941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3803904" algn="l"/>
                <a:tab pos="7595108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dining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room.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visitor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center.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different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areas.</a:t>
            </a:r>
            <a:endParaRPr lang="en-US" altLang="zh-CN" sz="2400" dirty="0"/>
          </a:p>
        </p:txBody>
      </p:sp>
      <p:sp>
        <p:nvSpPr>
          <p:cNvPr id="9" name="QC_5_BD.47_1#c7dfb2f58?vcp=1&amp;pid=3a908f6b4&amp;color=0,0,0&amp;vtp=1&amp;bbb=1"/>
          <p:cNvSpPr/>
          <p:nvPr/>
        </p:nvSpPr>
        <p:spPr>
          <a:xfrm>
            <a:off x="502920" y="4743611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13.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What's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probably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children's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favourite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show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there?(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10" name="QC_5_AN.48_1#c7dfb2f58.bracket?vcp=1&amp;pid=3a908f6b4&amp;color=0,0,0&amp;vpa=13&amp;vtp=1"/>
          <p:cNvSpPr/>
          <p:nvPr/>
        </p:nvSpPr>
        <p:spPr>
          <a:xfrm>
            <a:off x="7988777" y="4732181"/>
            <a:ext cx="423863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11" name="QC_5_BD.49_1#c7dfb2f58.choices?vcp=1&amp;pid=3a908f6b4&amp;color=0,0,0&amp;vtp=1&amp;bbb=1"/>
          <p:cNvSpPr/>
          <p:nvPr/>
        </p:nvSpPr>
        <p:spPr>
          <a:xfrm>
            <a:off x="502920" y="5278281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3803904" algn="l"/>
                <a:tab pos="7595108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bear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show.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monkey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show.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elephant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show.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7" grpId="0" build="p" animBg="1"/>
      <p:bldP spid="10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50_1#d40b4f8f1?vcp=1&amp;pid=3a908f6b4&amp;color=0,0,0&amp;mp=1&amp;vtp=1&amp;bt=1&amp;bbb=1"/>
          <p:cNvSpPr/>
          <p:nvPr/>
        </p:nvSpPr>
        <p:spPr>
          <a:xfrm>
            <a:off x="502920" y="2601820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14.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How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much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most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popular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show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cost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adult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kid?(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3" name="QC_5_AN.51_1#d40b4f8f1.bracket?vcp=1&amp;pid=3a908f6b4&amp;color=0,0,0&amp;mp=1&amp;vpa=14&amp;vtp=1"/>
          <p:cNvSpPr/>
          <p:nvPr/>
        </p:nvSpPr>
        <p:spPr>
          <a:xfrm>
            <a:off x="10304938" y="2590390"/>
            <a:ext cx="4413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4" name="QC_5_BD.52_1#d40b4f8f1.choices?vcp=1&amp;pid=3a908f6b4&amp;color=0,0,0&amp;vtp=1&amp;bbb=1"/>
          <p:cNvSpPr/>
          <p:nvPr/>
        </p:nvSpPr>
        <p:spPr>
          <a:xfrm>
            <a:off x="502920" y="3134520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3803904" algn="l"/>
                <a:tab pos="7595108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A.30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1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yuan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.60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1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yuan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.90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1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yuan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endParaRPr lang="en-US" altLang="zh-CN" sz="2400" dirty="0"/>
          </a:p>
        </p:txBody>
      </p:sp>
      <p:sp>
        <p:nvSpPr>
          <p:cNvPr id="5" name="QC_5_BD.53_1#6c5efd73a?vcp=1&amp;pid=3a908f6b4&amp;color=0,0,0&amp;vtp=1&amp;bbb=1"/>
          <p:cNvSpPr/>
          <p:nvPr/>
        </p:nvSpPr>
        <p:spPr>
          <a:xfrm>
            <a:off x="502920" y="3669190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15.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which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month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zoo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closed?(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6" name="QC_5_AN.54_1#6c5efd73a.bracket?vcp=1&amp;pid=3a908f6b4&amp;color=0,0,0&amp;vpa=15&amp;vtp=1"/>
          <p:cNvSpPr/>
          <p:nvPr/>
        </p:nvSpPr>
        <p:spPr>
          <a:xfrm>
            <a:off x="5734526" y="3657760"/>
            <a:ext cx="4413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7" name="QC_5_BD.55_1#6c5efd73a.choices?vcp=1&amp;pid=3a908f6b4&amp;color=0,0,0&amp;vtp=1&amp;bbb=1"/>
          <p:cNvSpPr/>
          <p:nvPr/>
        </p:nvSpPr>
        <p:spPr>
          <a:xfrm>
            <a:off x="502920" y="4203860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3803904" algn="l"/>
                <a:tab pos="7595108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December.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November.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.February.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6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56_1#6c5efd73a?vcp=1&amp;pid=3a908f6b4&amp;color=0,0,0&amp;vtp=1&amp;bt=1&amp;bbb=1&amp;hb=1"/>
          <p:cNvSpPr/>
          <p:nvPr/>
        </p:nvSpPr>
        <p:spPr>
          <a:xfrm>
            <a:off x="502920" y="900000"/>
            <a:ext cx="11183112" cy="55880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【解析】</a:t>
            </a: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Good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evening,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everyone.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today's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tour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around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I'll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tell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about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newly-opened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zoo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our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city.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All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animals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live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different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areas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zoo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natural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environment.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have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take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tour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bus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watch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animals.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visitor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center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large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modern.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enjoy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short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film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introducing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zoo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every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hour.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it's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good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have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rest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enjoy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delicious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food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drinks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dining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room.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There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many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animal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shows,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such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bear,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elephant,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monkey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show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monkey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show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most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popular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here.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You'd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better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book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tickets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online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before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coming.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Adult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tickets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cost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sixty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1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yuan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tickets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children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thirty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1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yuan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.There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specials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school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groups.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show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begins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at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one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o'clock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every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afternoon.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You'd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better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arrive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early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have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good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seat.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Visitors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ct val="150000"/>
              </a:lnSpc>
            </a:pP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56_1#6c5efd73a?vcp=1&amp;pid=3a908f6b4&amp;color=0,0,0&amp;vtp=1&amp;bt=1&amp;bbb=1&amp;hb=1">
            <a:extLst>
              <a:ext uri="{FF2B5EF4-FFF2-40B4-BE49-F238E27FC236}">
                <a16:creationId xmlns:a16="http://schemas.microsoft.com/office/drawing/2014/main" id="{116CEB87-DAA5-F349-2698-768758BFCCD4}"/>
              </a:ext>
            </a:extLst>
          </p:cNvPr>
          <p:cNvSpPr/>
          <p:nvPr/>
        </p:nvSpPr>
        <p:spPr>
          <a:xfrm>
            <a:off x="502920" y="2871345"/>
            <a:ext cx="11183112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are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welcome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all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year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around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except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December,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because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closed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repair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am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sure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will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find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trip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zoo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exciting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unforgettable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Thanks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time.</a:t>
            </a:r>
            <a:endParaRPr lang="en-US" altLang="zh-CN" sz="2400" dirty="0"/>
          </a:p>
        </p:txBody>
      </p:sp>
    </p:spTree>
    <p:extLst>
      <p:ext uri="{BB962C8B-B14F-4D97-AF65-F5344CB8AC3E}">
        <p14:creationId xmlns:p14="http://schemas.microsoft.com/office/powerpoint/2010/main" val="2968266987"/>
      </p:ext>
    </p:extLst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_BD#fba13e51d.fixed?vcp=1&amp;color=255,255,255&amp;vtp=1&amp;bbb=1"/>
          <p:cNvSpPr/>
          <p:nvPr/>
        </p:nvSpPr>
        <p:spPr>
          <a:xfrm>
            <a:off x="4069080" y="2386584"/>
            <a:ext cx="4050792" cy="1133856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>
              <a:lnSpc>
                <a:spcPts val="6600"/>
              </a:lnSpc>
            </a:pPr>
            <a:r>
              <a:rPr lang="en-US" altLang="zh-CN" sz="5400" b="1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附听力检测</a:t>
            </a:r>
            <a:endParaRPr lang="en-US" altLang="zh-CN" sz="5400" dirty="0"/>
          </a:p>
        </p:txBody>
      </p:sp>
    </p:spTree>
  </p:cSld>
  <p:clrMapOvr>
    <a:masterClrMapping/>
  </p:clrMapOvr>
  <p:transition>
    <p:split dir="in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#8a0cd776d.fixed?vcp=1&amp;pid=fba13e51d&amp;color=89,89,89&amp;vtp=1&amp;bbb=1"/>
          <p:cNvSpPr/>
          <p:nvPr/>
        </p:nvSpPr>
        <p:spPr>
          <a:xfrm>
            <a:off x="219456" y="2340864"/>
            <a:ext cx="11740896" cy="1106424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>
              <a:lnSpc>
                <a:spcPts val="8200"/>
              </a:lnSpc>
            </a:pPr>
            <a:r>
              <a:rPr lang="en-US" altLang="zh-CN" sz="6600" b="1" i="0" dirty="0">
                <a:solidFill>
                  <a:srgbClr val="59595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听力模拟题检测六</a:t>
            </a:r>
            <a:endParaRPr lang="en-US" altLang="zh-CN" sz="6600" dirty="0"/>
          </a:p>
        </p:txBody>
      </p:sp>
      <p:pic>
        <p:nvPicPr>
          <p:cNvPr id="3" name="C_2#8a0cd776d.fixed?vcp=1&amp;pid=fba13e51d&amp;color=0,0,0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60136" y="3694176"/>
            <a:ext cx="832104" cy="658368"/>
          </a:xfrm>
          <a:prstGeom prst="rect">
            <a:avLst/>
          </a:prstGeom>
        </p:spPr>
      </p:pic>
    </p:spTree>
  </p:cSld>
  <p:clrMapOvr>
    <a:masterClrMapping/>
  </p:clrMapOvr>
  <p:transition>
    <p:split dir="in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e68fab719?vcp=1&amp;pid=8a0cd776d&amp;color=0,0,0&amp;vtp=1&amp;bt=1&amp;bbb=1"/>
          <p:cNvSpPr/>
          <p:nvPr/>
        </p:nvSpPr>
        <p:spPr>
          <a:xfrm>
            <a:off x="502920" y="894588"/>
            <a:ext cx="11183112" cy="39624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>
              <a:lnSpc>
                <a:spcPts val="3200"/>
              </a:lnSpc>
            </a:pPr>
            <a:r>
              <a:rPr lang="en-US" altLang="zh-CN" sz="2600" b="1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第一节（共5小题，每小题1分，满分5分）</a:t>
            </a:r>
            <a:endParaRPr lang="en-US" altLang="zh-CN" sz="2600" dirty="0"/>
          </a:p>
        </p:txBody>
      </p:sp>
      <p:sp>
        <p:nvSpPr>
          <p:cNvPr id="3" name="P_4_BD#3af6bcdc5?vcp=1&amp;pid=e68fab719&amp;color=0,0,0&amp;vtp=1&amp;bbb=1&amp;hb=1"/>
          <p:cNvSpPr/>
          <p:nvPr/>
        </p:nvSpPr>
        <p:spPr>
          <a:xfrm>
            <a:off x="502920" y="1295400"/>
            <a:ext cx="11183112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听下面5段小对话。每段对话后有一个小题，从题中所给的A、B、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C三个选项中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选出最佳选项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。听完每段对话后，你都有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10秒钟的时间来回答有关小题和阅读下一</a:t>
            </a: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小题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。每段对话仅读一遍。</a:t>
            </a:r>
            <a:endParaRPr lang="en-US" altLang="zh-CN" sz="2400" dirty="0"/>
          </a:p>
        </p:txBody>
      </p:sp>
      <p:sp>
        <p:nvSpPr>
          <p:cNvPr id="4" name="QC_4_BD.1_1#b66072246?vcp=1&amp;pid=e68fab719&amp;color=0,0,0&amp;vtp=1&amp;bbb=1"/>
          <p:cNvSpPr/>
          <p:nvPr/>
        </p:nvSpPr>
        <p:spPr>
          <a:xfrm>
            <a:off x="502920" y="2938843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want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buy?(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5" name="QC_4_AN.2_1#b66072246.bracket?vcp=1&amp;pid=e68fab719&amp;color=0,0,0&amp;vpa=1&amp;vtp=1"/>
          <p:cNvSpPr/>
          <p:nvPr/>
        </p:nvSpPr>
        <p:spPr>
          <a:xfrm>
            <a:off x="5412264" y="2927413"/>
            <a:ext cx="4413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6" name="QC_4_BD.3_1#b66072246.choices?vcp=1&amp;pid=e68fab719&amp;color=0,0,0&amp;vtp=1&amp;bbb=1"/>
          <p:cNvSpPr/>
          <p:nvPr/>
        </p:nvSpPr>
        <p:spPr>
          <a:xfrm>
            <a:off x="502920" y="3473513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3702304" algn="l"/>
                <a:tab pos="7341108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shirt.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coat.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sweater.</a:t>
            </a:r>
            <a:endParaRPr lang="en-US" altLang="zh-CN" sz="2400" dirty="0"/>
          </a:p>
        </p:txBody>
      </p:sp>
      <p:sp>
        <p:nvSpPr>
          <p:cNvPr id="7" name="QC_4_AS.4_1#b66072246?vcp=1&amp;pid=e68fab719&amp;color=0,0,0&amp;vtp=1&amp;bbb=1"/>
          <p:cNvSpPr/>
          <p:nvPr/>
        </p:nvSpPr>
        <p:spPr>
          <a:xfrm>
            <a:off x="502920" y="4014851"/>
            <a:ext cx="11183112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【解析】</a:t>
            </a: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W:What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sir?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:I'm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looking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shirt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party.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7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5_1#868573a92?vcp=1&amp;pid=e68fab719&amp;color=0,0,0&amp;vtp=1&amp;bt=1&amp;bbb=1"/>
          <p:cNvSpPr/>
          <p:nvPr/>
        </p:nvSpPr>
        <p:spPr>
          <a:xfrm>
            <a:off x="502920" y="2590866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2.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How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often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bus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run?(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3" name="QC_4_AN.6_1#868573a92.bracket?vcp=1&amp;pid=e68fab719&amp;color=0,0,0&amp;vpa=2&amp;vtp=1"/>
          <p:cNvSpPr/>
          <p:nvPr/>
        </p:nvSpPr>
        <p:spPr>
          <a:xfrm>
            <a:off x="4840764" y="2579436"/>
            <a:ext cx="4413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4" name="QC_4_BD.7_1#868573a92.choices?vcp=1&amp;pid=e68fab719&amp;color=0,0,0&amp;vtp=1&amp;bbb=1"/>
          <p:cNvSpPr/>
          <p:nvPr/>
        </p:nvSpPr>
        <p:spPr>
          <a:xfrm>
            <a:off x="502920" y="3123566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3812371" algn="l"/>
                <a:tab pos="7599342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A.Every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10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minutes.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.Every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20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minutes.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.Every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30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minutes.</a:t>
            </a:r>
            <a:endParaRPr lang="en-US" altLang="zh-CN" sz="2400" dirty="0"/>
          </a:p>
        </p:txBody>
      </p:sp>
      <p:sp>
        <p:nvSpPr>
          <p:cNvPr id="5" name="QC_4_AS.8_1#868573a92?vcp=1&amp;pid=e68fab719&amp;color=0,0,0&amp;vtp=1&amp;bbb=1"/>
          <p:cNvSpPr/>
          <p:nvPr/>
        </p:nvSpPr>
        <p:spPr>
          <a:xfrm>
            <a:off x="502920" y="3664904"/>
            <a:ext cx="11183112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【解析】</a:t>
            </a: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W:Excuse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me,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how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get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airport?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:You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take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bus.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runs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every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thirty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minutes.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9_1#2597b4642?vcp=1&amp;pid=e68fab719&amp;color=0,0,0&amp;vtp=1&amp;bt=1&amp;bbb=1"/>
          <p:cNvSpPr/>
          <p:nvPr/>
        </p:nvSpPr>
        <p:spPr>
          <a:xfrm>
            <a:off x="502920" y="2590866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3.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How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weather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now?(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3" name="QC_4_AN.10_1#2597b4642.bracket?vcp=1&amp;pid=e68fab719&amp;color=0,0,0&amp;vpa=3&amp;vtp=1"/>
          <p:cNvSpPr/>
          <p:nvPr/>
        </p:nvSpPr>
        <p:spPr>
          <a:xfrm>
            <a:off x="4366101" y="2579436"/>
            <a:ext cx="4413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4" name="QC_4_BD.11_1#2597b4642.choices?vcp=1&amp;pid=e68fab719&amp;color=0,0,0&amp;vtp=1&amp;bbb=1"/>
          <p:cNvSpPr/>
          <p:nvPr/>
        </p:nvSpPr>
        <p:spPr>
          <a:xfrm>
            <a:off x="502920" y="3123566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3795437" algn="l"/>
                <a:tab pos="7679775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Sunny.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Cloudy.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.Rainy.</a:t>
            </a:r>
            <a:endParaRPr lang="en-US" altLang="zh-CN" sz="2400" dirty="0"/>
          </a:p>
        </p:txBody>
      </p:sp>
      <p:sp>
        <p:nvSpPr>
          <p:cNvPr id="5" name="QC_4_AS.12_1#2597b4642?vcp=1&amp;pid=e68fab719&amp;color=0,0,0&amp;vtp=1&amp;bbb=1"/>
          <p:cNvSpPr/>
          <p:nvPr/>
        </p:nvSpPr>
        <p:spPr>
          <a:xfrm>
            <a:off x="502920" y="3664904"/>
            <a:ext cx="11183112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【解析】</a:t>
            </a: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M:The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radio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says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it's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going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rain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this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evening.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:Really?It's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sunny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moment.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13_1#5a6732b21?vcp=1&amp;pid=e68fab719&amp;color=0,0,0&amp;vtp=1&amp;bt=1&amp;bbb=1"/>
          <p:cNvSpPr/>
          <p:nvPr/>
        </p:nvSpPr>
        <p:spPr>
          <a:xfrm>
            <a:off x="502920" y="2590866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4.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color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Betty's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umbrella?(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3" name="QC_4_AN.14_1#5a6732b21.bracket?vcp=1&amp;pid=e68fab719&amp;color=0,0,0&amp;vpa=4&amp;vtp=1"/>
          <p:cNvSpPr/>
          <p:nvPr/>
        </p:nvSpPr>
        <p:spPr>
          <a:xfrm>
            <a:off x="5123339" y="2579436"/>
            <a:ext cx="423863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4" name="QC_4_BD.15_1#5a6732b21.choices?vcp=1&amp;pid=e68fab719&amp;color=0,0,0&amp;vtp=1&amp;bbb=1"/>
          <p:cNvSpPr/>
          <p:nvPr/>
        </p:nvSpPr>
        <p:spPr>
          <a:xfrm>
            <a:off x="502920" y="3123566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3799671" algn="l"/>
                <a:tab pos="7700942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Blue.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Black.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.Red.</a:t>
            </a:r>
            <a:endParaRPr lang="en-US" altLang="zh-CN" sz="2400" dirty="0"/>
          </a:p>
        </p:txBody>
      </p:sp>
      <p:sp>
        <p:nvSpPr>
          <p:cNvPr id="5" name="QC_4_AS.16_1#5a6732b21?vcp=1&amp;pid=e68fab719&amp;color=0,0,0&amp;vtp=1&amp;bbb=1"/>
          <p:cNvSpPr/>
          <p:nvPr/>
        </p:nvSpPr>
        <p:spPr>
          <a:xfrm>
            <a:off x="502920" y="3664904"/>
            <a:ext cx="11183112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【解析】</a:t>
            </a: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M:Excuse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me,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Betty.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this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umbrella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yours?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:No,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mine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black,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but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this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red.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Perhaps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it's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Lucy's.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17_1#b0eb33fbe?vcp=1&amp;pid=e68fab719&amp;color=0,0,0&amp;vtp=1&amp;bt=1&amp;bbb=1"/>
          <p:cNvSpPr/>
          <p:nvPr/>
        </p:nvSpPr>
        <p:spPr>
          <a:xfrm>
            <a:off x="502920" y="2025716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5.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woman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probably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mean?(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3" name="QC_4_AN.18_1#b0eb33fbe.bracket?vcp=1&amp;pid=e68fab719&amp;color=0,0,0&amp;vpa=5&amp;vtp=1"/>
          <p:cNvSpPr/>
          <p:nvPr/>
        </p:nvSpPr>
        <p:spPr>
          <a:xfrm>
            <a:off x="6088539" y="2014286"/>
            <a:ext cx="4413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4" name="QC_4_BD.19_1#b0eb33fbe.choices?vcp=1&amp;pid=e68fab719&amp;color=0,0,0&amp;vtp=1&amp;bbb=1"/>
          <p:cNvSpPr/>
          <p:nvPr/>
        </p:nvSpPr>
        <p:spPr>
          <a:xfrm>
            <a:off x="502920" y="2565084"/>
            <a:ext cx="11183112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A.David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out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moment.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.David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talking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phone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now.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might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call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wrong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number.</a:t>
            </a:r>
            <a:endParaRPr lang="en-US" altLang="zh-CN" sz="2400" dirty="0"/>
          </a:p>
        </p:txBody>
      </p:sp>
      <p:sp>
        <p:nvSpPr>
          <p:cNvPr id="5" name="QC_4_AS.20_1#b0eb33fbe?vcp=1&amp;pid=e68fab719&amp;color=0,0,0&amp;vtp=1&amp;bbb=1"/>
          <p:cNvSpPr/>
          <p:nvPr/>
        </p:nvSpPr>
        <p:spPr>
          <a:xfrm>
            <a:off x="502920" y="4216084"/>
            <a:ext cx="11183112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【解析】</a:t>
            </a: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M:Hello,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this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Mike.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speak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David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please?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:David?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I'm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sorry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but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there's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nobody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here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that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name.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1218</Words>
  <Application>Microsoft Office PowerPoint</Application>
  <PresentationFormat>宽屏</PresentationFormat>
  <Paragraphs>131</Paragraphs>
  <Slides>20</Slides>
  <Notes>18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26" baseType="lpstr">
      <vt:lpstr>SimHei</vt:lpstr>
      <vt:lpstr>SimSun</vt:lpstr>
      <vt:lpstr>微软雅黑</vt:lpstr>
      <vt:lpstr>Arial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/>
  <cp:keywords/>
  <dc:description/>
  <cp:lastModifiedBy>Administrator</cp:lastModifiedBy>
  <cp:revision>2</cp:revision>
  <dcterms:created xsi:type="dcterms:W3CDTF">2024-10-12T09:23:24Z</dcterms:created>
  <dcterms:modified xsi:type="dcterms:W3CDTF">2024-10-12T09:34:45Z</dcterms:modified>
  <cp:category/>
  <cp:contentStatus/>
</cp:coreProperties>
</file>