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4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5390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5c1c93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bfec7518?vcp=1&amp;pid=35c1c930a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ef23dc496?vcp=1&amp;pid=abfec7518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听对话，选择答案。听下面两段较长对话。每段对话后有2至3个小题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，从题中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所给的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A、B、C三个选项中选出正确的选项回答问题。听完对话后，你有10至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钟的时间回答有关小题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，回答6、7两个问题。听对话前，你将有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读有关内容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22_1#221806f09?vcp=1&amp;pid=ef23dc496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cinema?(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221806f09.bracket?vcp=1&amp;pid=ef23dc496&amp;color=0,0,0&amp;vpa=6&amp;vtp=1"/>
          <p:cNvSpPr/>
          <p:nvPr/>
        </p:nvSpPr>
        <p:spPr>
          <a:xfrm>
            <a:off x="6456838" y="40323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5_BD.24_1#221806f09.choices?vcp=1&amp;pid=ef23dc496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taxi.</a:t>
            </a:r>
            <a:endParaRPr lang="en-US" altLang="zh-CN" sz="2400" dirty="0"/>
          </a:p>
        </p:txBody>
      </p:sp>
      <p:sp>
        <p:nvSpPr>
          <p:cNvPr id="7" name="QC_5_BD.25_1#3ae93febe?vcp=1&amp;pid=ef23dc496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3ae93febe.bracket?vcp=1&amp;pid=ef23dc496&amp;color=0,0,0&amp;vpa=7&amp;vtp=1"/>
          <p:cNvSpPr/>
          <p:nvPr/>
        </p:nvSpPr>
        <p:spPr>
          <a:xfrm>
            <a:off x="4564539" y="51016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5_BD.27_1#3ae93febe.choices?vcp=1&amp;pid=ef23dc496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7:15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7:30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3ae93febe?vcp=1&amp;pid=ef23dc496&amp;color=0,0,0&amp;mp=1&amp;vtp=1&amp;bt=1&amp;bbb=1&amp;hb=1"/>
          <p:cNvSpPr/>
          <p:nvPr/>
        </p:nvSpPr>
        <p:spPr>
          <a:xfrm>
            <a:off x="502920" y="1742315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M:Sarah,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cinema.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fifteen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:Really?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78c74c190?vcp=1&amp;pid=abfec7518&amp;color=0,0,0&amp;vtp=1&amp;bt=1&amp;bbb=1&amp;hb=1"/>
          <p:cNvSpPr/>
          <p:nvPr/>
        </p:nvSpPr>
        <p:spPr>
          <a:xfrm>
            <a:off x="502920" y="93812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听下面一段较长对话，回答8至10三个问题。听对话前，你将有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读有关内容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f0133f062?vcp=1&amp;pid=78c74c190&amp;color=0,0,0&amp;vtp=1&amp;bbb=1"/>
          <p:cNvSpPr/>
          <p:nvPr/>
        </p:nvSpPr>
        <p:spPr>
          <a:xfrm>
            <a:off x="502920" y="20397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Julia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f0133f062.bracket?vcp=1&amp;pid=78c74c190&amp;color=0,0,0&amp;vpa=8&amp;vtp=1"/>
          <p:cNvSpPr/>
          <p:nvPr/>
        </p:nvSpPr>
        <p:spPr>
          <a:xfrm>
            <a:off x="4923314" y="202835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32_1#f0133f062.choices?vcp=1&amp;pid=78c74c190&amp;color=0,0,0&amp;vtp=1&amp;bbb=1"/>
          <p:cNvSpPr/>
          <p:nvPr/>
        </p:nvSpPr>
        <p:spPr>
          <a:xfrm>
            <a:off x="502920" y="258111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university.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course.</a:t>
            </a:r>
            <a:endParaRPr lang="en-US" altLang="zh-CN" sz="2400" dirty="0"/>
          </a:p>
        </p:txBody>
      </p:sp>
      <p:sp>
        <p:nvSpPr>
          <p:cNvPr id="6" name="QC_5_BD.33_1#e8211fc6a?vcp=1&amp;pid=78c74c190&amp;color=0,0,0&amp;vtp=1&amp;bbb=1"/>
          <p:cNvSpPr/>
          <p:nvPr/>
        </p:nvSpPr>
        <p:spPr>
          <a:xfrm>
            <a:off x="502920" y="42254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Julia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e8211fc6a.bracket?vcp=1&amp;pid=78c74c190&amp;color=0,0,0&amp;vpa=9&amp;vtp=1"/>
          <p:cNvSpPr/>
          <p:nvPr/>
        </p:nvSpPr>
        <p:spPr>
          <a:xfrm>
            <a:off x="4648676" y="421402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35_1#e8211fc6a.choices?vcp=1&amp;pid=78c74c190&amp;color=0,0,0&amp;vtp=1&amp;bbb=1"/>
          <p:cNvSpPr/>
          <p:nvPr/>
        </p:nvSpPr>
        <p:spPr>
          <a:xfrm>
            <a:off x="502920" y="47601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A.Tower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Bridge.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.Buckingham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Palace.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British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Museum.</a:t>
            </a:r>
            <a:endParaRPr lang="en-US" altLang="zh-CN" sz="2400" dirty="0"/>
          </a:p>
        </p:txBody>
      </p:sp>
      <p:sp>
        <p:nvSpPr>
          <p:cNvPr id="9" name="QC_5_BD.36_1#b2081af48?vcp=1&amp;pid=78c74c190&amp;color=0,0,0&amp;vtp=1&amp;bbb=1"/>
          <p:cNvSpPr/>
          <p:nvPr/>
        </p:nvSpPr>
        <p:spPr>
          <a:xfrm>
            <a:off x="502920" y="52947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Julia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b2081af48.bracket?vcp=1&amp;pid=78c74c190&amp;color=0,0,0&amp;vpa=10&amp;vtp=1"/>
          <p:cNvSpPr/>
          <p:nvPr/>
        </p:nvSpPr>
        <p:spPr>
          <a:xfrm>
            <a:off x="9439752" y="528336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C_5_BD.38_1#b2081af48.choices?vcp=1&amp;pid=78c74c190&amp;color=0,0,0&amp;vtp=1&amp;bbb=1"/>
          <p:cNvSpPr/>
          <p:nvPr/>
        </p:nvSpPr>
        <p:spPr>
          <a:xfrm>
            <a:off x="502920" y="582946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.Cold.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b2081af48?vcp=1&amp;pid=78c74c190&amp;color=0,0,0&amp;mp=1&amp;vtp=1&amp;bt=1&amp;bbb=1&amp;hb=1"/>
          <p:cNvSpPr/>
          <p:nvPr/>
        </p:nvSpPr>
        <p:spPr>
          <a:xfrm>
            <a:off x="502920" y="114967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M:Julia,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Cambridge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University.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Cambridge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London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British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ancient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objects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amazing.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b2081af48?vcp=1&amp;pid=78c74c190&amp;color=0,0,0&amp;mp=1&amp;vtp=1&amp;bt=1&amp;bbb=1&amp;hb=1">
            <a:extLst>
              <a:ext uri="{FF2B5EF4-FFF2-40B4-BE49-F238E27FC236}">
                <a16:creationId xmlns:a16="http://schemas.microsoft.com/office/drawing/2014/main" id="{3609F291-C8BB-8A74-CBE8-6686E197CCB4}"/>
              </a:ext>
            </a:extLst>
          </p:cNvPr>
          <p:cNvSpPr/>
          <p:nvPr/>
        </p:nvSpPr>
        <p:spPr>
          <a:xfrm>
            <a:off x="502920" y="230746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except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sunglasses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protect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:Maybe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56430250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25e19e0c?vcp=1&amp;pid=35c1c930a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39304eb84?vcp=1&amp;pid=c25e19e0c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听独白，选择答案。听下面一段独白，独白后有5个小题。从题中所给的A、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B、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三个选项中选出正确的选项回答问题。听独白前，你将有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25秒钟的时间阅读有关内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。听完后，你将有25秒钟的作答时间。独白读两遍。</a:t>
            </a:r>
            <a:endParaRPr lang="en-US" altLang="zh-CN" sz="2400" dirty="0"/>
          </a:p>
        </p:txBody>
      </p:sp>
      <p:sp>
        <p:nvSpPr>
          <p:cNvPr id="4" name="QC_4_BD.40_1#fd28e88e1?vcp=1&amp;pid=c25e19e0c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fd28e88e1.bracket?vcp=1&amp;pid=c25e19e0c&amp;color=0,0,0&amp;vpa=11&amp;vtp=1"/>
          <p:cNvSpPr/>
          <p:nvPr/>
        </p:nvSpPr>
        <p:spPr>
          <a:xfrm>
            <a:off x="3345973" y="29274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42_1#fd28e88e1.choices?vcp=1&amp;pid=c25e19e0c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symbol.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officer.</a:t>
            </a:r>
            <a:endParaRPr lang="en-US" altLang="zh-CN" sz="2400" dirty="0"/>
          </a:p>
        </p:txBody>
      </p:sp>
      <p:sp>
        <p:nvSpPr>
          <p:cNvPr id="7" name="QC_4_BD.43_1#df14e1808?vcp=1&amp;pid=c25e19e0c&amp;color=0,0,0&amp;vtp=1&amp;bbb=1"/>
          <p:cNvSpPr/>
          <p:nvPr/>
        </p:nvSpPr>
        <p:spPr>
          <a:xfrm>
            <a:off x="502920" y="40081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df14e1808.bracket?vcp=1&amp;pid=c25e19e0c&amp;color=0,0,0&amp;vpa=12&amp;vtp=1"/>
          <p:cNvSpPr/>
          <p:nvPr/>
        </p:nvSpPr>
        <p:spPr>
          <a:xfrm>
            <a:off x="5074126" y="39967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45_1#df14e1808.choices?vcp=1&amp;pid=c25e19e0c&amp;color=0,0,0&amp;vtp=1&amp;bbb=1"/>
          <p:cNvSpPr/>
          <p:nvPr/>
        </p:nvSpPr>
        <p:spPr>
          <a:xfrm>
            <a:off x="502920" y="45428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serious.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1b92a4990?vcp=1&amp;pid=c25e19e0c&amp;color=0,0,0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1b92a4990.bracket?vcp=1&amp;pid=c25e19e0c&amp;color=0,0,0&amp;vpa=13&amp;vtp=1"/>
          <p:cNvSpPr/>
          <p:nvPr/>
        </p:nvSpPr>
        <p:spPr>
          <a:xfrm>
            <a:off x="6121876" y="20442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8_1#1b92a4990.choices?vcp=1&amp;pid=c25e19e0c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wildlife.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reduce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pollution.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prevent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wildfires.</a:t>
            </a:r>
            <a:endParaRPr lang="en-US" altLang="zh-CN" sz="2400" dirty="0"/>
          </a:p>
        </p:txBody>
      </p:sp>
      <p:sp>
        <p:nvSpPr>
          <p:cNvPr id="5" name="QC_4_BD.49_1#d1022b300?vcp=1&amp;pid=c25e19e0c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d1022b300.bracket?vcp=1&amp;pid=c25e19e0c&amp;color=0,0,0&amp;vpa=14&amp;vtp=1"/>
          <p:cNvSpPr/>
          <p:nvPr/>
        </p:nvSpPr>
        <p:spPr>
          <a:xfrm>
            <a:off x="5161439" y="31116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4_BD.51_1#d1022b300.choices?vcp=1&amp;pid=c25e19e0c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.80.</a:t>
            </a:r>
            <a:endParaRPr lang="en-US" altLang="zh-CN" sz="2400" dirty="0"/>
          </a:p>
        </p:txBody>
      </p:sp>
      <p:sp>
        <p:nvSpPr>
          <p:cNvPr id="8" name="QC_4_BD.52_1#1b3b58452?vcp=1&amp;pid=c25e19e0c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William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1b3b58452.bracket?vcp=1&amp;pid=c25e19e0c&amp;color=0,0,0&amp;vpa=15&amp;vtp=1"/>
          <p:cNvSpPr/>
          <p:nvPr/>
        </p:nvSpPr>
        <p:spPr>
          <a:xfrm>
            <a:off x="8629047" y="418100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4_BD.54_1#1b3b58452.choices?vcp=1&amp;pid=c25e19e0c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A.Collect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stamps.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parade.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1b3b58452?vcp=1&amp;pid=c25e19e0c&amp;color=0,0,0&amp;mp=1&amp;vtp=1&amp;bt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William.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bear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symbol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wears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yellow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jeans.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muscles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arms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created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Albert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Stale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1944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appeared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Pouring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Campfire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Since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stamps,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posters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children's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dangerous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avoid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forests.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80th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They're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balloon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Macy's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Thanksgiving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parade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1b3b58452?vcp=1&amp;pid=c25e19e0c&amp;color=0,0,0&amp;mp=1&amp;vtp=1&amp;bt=1&amp;bbb=1&amp;hb=1">
            <a:extLst>
              <a:ext uri="{FF2B5EF4-FFF2-40B4-BE49-F238E27FC236}">
                <a16:creationId xmlns:a16="http://schemas.microsoft.com/office/drawing/2014/main" id="{D8447E25-102E-279A-0AAE-BA107409AECD}"/>
              </a:ext>
            </a:extLst>
          </p:cNvPr>
          <p:cNvSpPr/>
          <p:nvPr/>
        </p:nvSpPr>
        <p:spPr>
          <a:xfrm>
            <a:off x="502920" y="287134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picture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protect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forests.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paper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Smokey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protect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me?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148706531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5c1c930a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听力模拟题检测十</a:t>
            </a:r>
            <a:endParaRPr lang="en-US" altLang="zh-CN" sz="6600" dirty="0"/>
          </a:p>
        </p:txBody>
      </p:sp>
      <p:pic>
        <p:nvPicPr>
          <p:cNvPr id="3" name="C_2#35c1c930a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d6064db1?vcp=1&amp;pid=35c1c930a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d1acc33f2?vcp=1&amp;pid=ad6064db1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听对话，选择答案。现在请听五段短对话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。从每小题的三个选项中选出问题的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答案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。听完每段对话后，你都有10秒钟的时间回答有关小题和阅读下一小题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对话仅读一遍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4_BD.1_1#b1259ccee?vcp=1&amp;pid=ad6064db1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b1259ccee.bracket?vcp=1&amp;pid=ad6064db1&amp;color=0,0,0&amp;vpa=1&amp;vtp=1"/>
          <p:cNvSpPr/>
          <p:nvPr/>
        </p:nvSpPr>
        <p:spPr>
          <a:xfrm>
            <a:off x="4381976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b1259ccee.choices?vcp=1&amp;pid=ad6064db1&amp;color=0,0,0&amp;vtp=1&amp;bbb=1"/>
          <p:cNvSpPr/>
          <p:nvPr/>
        </p:nvSpPr>
        <p:spPr>
          <a:xfrm>
            <a:off x="502920" y="348018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sleep.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endParaRPr lang="en-US" altLang="zh-CN" sz="2400" dirty="0"/>
          </a:p>
        </p:txBody>
      </p:sp>
      <p:sp>
        <p:nvSpPr>
          <p:cNvPr id="7" name="QC_4_AS.4_1#b1259ccee?vcp=1&amp;pid=ad6064db1&amp;color=0,0,0&amp;vtp=1&amp;bbb=1"/>
          <p:cNvSpPr/>
          <p:nvPr/>
        </p:nvSpPr>
        <p:spPr>
          <a:xfrm>
            <a:off x="502920" y="513118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W:Steve,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hamburgers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anymore.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plenty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vegetables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fruit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d63e5abbd?vcp=1&amp;pid=ad6064db1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d63e5abbd.bracket?vcp=1&amp;pid=ad6064db1&amp;color=0,0,0&amp;vpa=2&amp;vtp=1"/>
          <p:cNvSpPr/>
          <p:nvPr/>
        </p:nvSpPr>
        <p:spPr>
          <a:xfrm>
            <a:off x="5002689" y="23051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1#d63e5abbd.choices?vcp=1&amp;pid=ad6064db1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414437" algn="l"/>
                <a:tab pos="71590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Prince.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.Treasure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Island.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Secret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Garden.</a:t>
            </a:r>
            <a:endParaRPr lang="en-US" altLang="zh-CN" sz="2400" dirty="0"/>
          </a:p>
        </p:txBody>
      </p:sp>
      <p:sp>
        <p:nvSpPr>
          <p:cNvPr id="5" name="QC_4_AS.8_1#d63e5abbd?vcp=1&amp;pid=ad6064db1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M:Cindy,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Secret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Garden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Treasure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Island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adventure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6d5fba052?vcp=1&amp;pid=ad6064db1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6d5fba052.bracket?vcp=1&amp;pid=ad6064db1&amp;color=0,0,0&amp;vpa=3&amp;vtp=1"/>
          <p:cNvSpPr/>
          <p:nvPr/>
        </p:nvSpPr>
        <p:spPr>
          <a:xfrm>
            <a:off x="6829902" y="23051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1_1#6d5fba052.choices?vcp=1&amp;pid=ad6064db1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355171" algn="l"/>
                <a:tab pos="7116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A.Dream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.Famous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.Interesting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subjects.</a:t>
            </a:r>
            <a:endParaRPr lang="en-US" altLang="zh-CN" sz="2400" dirty="0"/>
          </a:p>
        </p:txBody>
      </p:sp>
      <p:sp>
        <p:nvSpPr>
          <p:cNvPr id="5" name="QC_4_AS.12_1#6d5fba052?vcp=1&amp;pid=ad6064db1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astronauts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TV.They're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astronaut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:Chemistry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subject.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doctor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41e8f4409?vcp=1&amp;pid=ad6064db1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repaired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camera?(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41e8f4409.bracket?vcp=1&amp;pid=ad6064db1&amp;color=0,0,0&amp;vpa=4&amp;vtp=1"/>
          <p:cNvSpPr/>
          <p:nvPr/>
        </p:nvSpPr>
        <p:spPr>
          <a:xfrm>
            <a:off x="4394676" y="22987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5_1#41e8f4409.choices?vcp=1&amp;pid=ad6064db1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562604" algn="l"/>
                <a:tab pos="69855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.Mary's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sister.</a:t>
            </a:r>
            <a:endParaRPr lang="en-US" altLang="zh-CN" sz="2400" dirty="0"/>
          </a:p>
        </p:txBody>
      </p:sp>
      <p:sp>
        <p:nvSpPr>
          <p:cNvPr id="5" name="QC_4_AS.16_1#41e8f4409?vcp=1&amp;pid=ad6064db1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M:Mary,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repaired?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repairing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drop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5e213730c?vcp=1&amp;pid=ad6064db1&amp;color=0,0,0&amp;vtp=1&amp;bt=1&amp;bbb=1"/>
          <p:cNvSpPr/>
          <p:nvPr/>
        </p:nvSpPr>
        <p:spPr>
          <a:xfrm>
            <a:off x="502920" y="20295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5e213730c.bracket?vcp=1&amp;pid=ad6064db1&amp;color=0,0,0&amp;vpa=5&amp;vtp=1"/>
          <p:cNvSpPr/>
          <p:nvPr/>
        </p:nvSpPr>
        <p:spPr>
          <a:xfrm>
            <a:off x="6318726" y="201809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9_1#5e213730c.choices?vcp=1&amp;pid=ad6064db1&amp;color=0,0,0&amp;vtp=1&amp;bbb=1"/>
          <p:cNvSpPr/>
          <p:nvPr/>
        </p:nvSpPr>
        <p:spPr>
          <a:xfrm>
            <a:off x="502920" y="25622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168904" algn="l"/>
                <a:tab pos="71252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supermarket.</a:t>
            </a:r>
            <a:endParaRPr lang="en-US" altLang="zh-CN" sz="2400" dirty="0"/>
          </a:p>
        </p:txBody>
      </p:sp>
      <p:sp>
        <p:nvSpPr>
          <p:cNvPr id="5" name="QC_4_AS.20_1#5e213730c?vcp=1&amp;pid=ad6064db1&amp;color=0,0,0&amp;vtp=1&amp;bbb=1"/>
          <p:cNvSpPr/>
          <p:nvPr/>
        </p:nvSpPr>
        <p:spPr>
          <a:xfrm>
            <a:off x="502920" y="310356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65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dollars.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Madam?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1349</Words>
  <Application>Microsoft Office PowerPoint</Application>
  <PresentationFormat>宽屏</PresentationFormat>
  <Paragraphs>133</Paragraphs>
  <Slides>19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2024-10-12T09:26:57Z</dcterms:created>
  <dcterms:modified xsi:type="dcterms:W3CDTF">2024-10-12T09:35:16Z</dcterms:modified>
  <cp:category/>
  <cp:contentStatus/>
</cp:coreProperties>
</file>