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4" r:id="rId16"/>
    <p:sldId id="270" r:id="rId17"/>
    <p:sldId id="271" r:id="rId18"/>
    <p:sldId id="272" r:id="rId19"/>
    <p:sldId id="273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520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231f421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听力模拟题检测十一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96ac200009aca19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ef91af97?vcp=1&amp;pid=231f42101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第二节（共6小题，每小题1.5分，满分9分）</a:t>
            </a:r>
            <a:endParaRPr lang="en-US" altLang="zh-CN" sz="2600" dirty="0"/>
          </a:p>
        </p:txBody>
      </p:sp>
      <p:sp>
        <p:nvSpPr>
          <p:cNvPr id="3" name="QM_4_BD.21_1#7a551b8f9?vcp=1&amp;pid=6ef91af97&amp;color=0,0,0&amp;vtp=1&amp;bbb=1&amp;hb=1"/>
          <p:cNvSpPr/>
          <p:nvPr/>
        </p:nvSpPr>
        <p:spPr>
          <a:xfrm>
            <a:off x="502920" y="1295400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听下面两段对话。每段对话后有几个小题,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请从各题所给的A、B、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三个选项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中选出最佳选项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。听对话前,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你将有5秒钟的时间阅读每个小题。听完后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每个小题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将给出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5秒钟的作答时间。对话读两遍。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听下面一段对话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回答第6至第8三个小题。现在你有15秒钟的时间阅读这三个小题。</a:t>
            </a:r>
            <a:endParaRPr lang="en-US" altLang="zh-CN" sz="2400" spc="-1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6b0039dec?vcp=1&amp;pid=7a551b8f9&amp;color=0,0,0&amp;mp=1&amp;vtp=1&amp;bt=1&amp;bbb=1"/>
          <p:cNvSpPr/>
          <p:nvPr/>
        </p:nvSpPr>
        <p:spPr>
          <a:xfrm>
            <a:off x="502920" y="205572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23_1#6b0039dec.bracket?vcp=1&amp;pid=7a551b8f9&amp;color=0,0,0&amp;mp=1&amp;vpa=6&amp;vtp=1"/>
          <p:cNvSpPr/>
          <p:nvPr/>
        </p:nvSpPr>
        <p:spPr>
          <a:xfrm>
            <a:off x="4691539" y="204429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5_BD.24_1#6b0039dec.choices?vcp=1&amp;pid=7a551b8f9&amp;color=0,0,0&amp;vtp=1&amp;bbb=1"/>
          <p:cNvSpPr/>
          <p:nvPr/>
        </p:nvSpPr>
        <p:spPr>
          <a:xfrm>
            <a:off x="502920" y="258842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finger.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toothache.</a:t>
            </a:r>
            <a:endParaRPr lang="en-US" altLang="zh-CN" sz="2400" dirty="0"/>
          </a:p>
        </p:txBody>
      </p:sp>
      <p:sp>
        <p:nvSpPr>
          <p:cNvPr id="5" name="QC_5_BD.25_1#d6ac3f64d?vcp=1&amp;pid=7a551b8f9&amp;color=0,0,0&amp;vtp=1&amp;bbb=1"/>
          <p:cNvSpPr/>
          <p:nvPr/>
        </p:nvSpPr>
        <p:spPr>
          <a:xfrm>
            <a:off x="502920" y="312309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box?(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5_AN.26_1#d6ac3f64d.bracket?vcp=1&amp;pid=7a551b8f9&amp;color=0,0,0&amp;vpa=7&amp;vtp=1"/>
          <p:cNvSpPr/>
          <p:nvPr/>
        </p:nvSpPr>
        <p:spPr>
          <a:xfrm>
            <a:off x="4578826" y="3111660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5_BD.27_1#d6ac3f64d.choices?vcp=1&amp;pid=7a551b8f9&amp;color=0,0,0&amp;vtp=1&amp;bbb=1"/>
          <p:cNvSpPr/>
          <p:nvPr/>
        </p:nvSpPr>
        <p:spPr>
          <a:xfrm>
            <a:off x="502920" y="365776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kitchen.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room.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bedroom.</a:t>
            </a:r>
            <a:endParaRPr lang="en-US" altLang="zh-CN" sz="2400" dirty="0"/>
          </a:p>
        </p:txBody>
      </p:sp>
      <p:sp>
        <p:nvSpPr>
          <p:cNvPr id="8" name="QC_5_BD.28_1#a60b24f06?vcp=1&amp;pid=7a551b8f9&amp;color=0,0,0&amp;vtp=1&amp;bbb=1"/>
          <p:cNvSpPr/>
          <p:nvPr/>
        </p:nvSpPr>
        <p:spPr>
          <a:xfrm>
            <a:off x="502920" y="419243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9" name="QC_5_AN.29_1#a60b24f06.bracket?vcp=1&amp;pid=7a551b8f9&amp;color=0,0,0&amp;vpa=8&amp;vtp=1"/>
          <p:cNvSpPr/>
          <p:nvPr/>
        </p:nvSpPr>
        <p:spPr>
          <a:xfrm>
            <a:off x="4158139" y="4181000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0" name="QC_5_BD.30_1#a60b24f06.choices?vcp=1&amp;pid=7a551b8f9&amp;color=0,0,0&amp;vtp=1&amp;bbb=1"/>
          <p:cNvSpPr/>
          <p:nvPr/>
        </p:nvSpPr>
        <p:spPr>
          <a:xfrm>
            <a:off x="502920" y="472710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Calm.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Worried.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.Excited.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9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1_1#a60b24f06?vcp=1&amp;pid=7a551b8f9&amp;color=0,0,0&amp;mp=1&amp;vtp=1&amp;bt=1&amp;bbb=1&amp;hb=1"/>
          <p:cNvSpPr/>
          <p:nvPr/>
        </p:nvSpPr>
        <p:spPr>
          <a:xfrm>
            <a:off x="502920" y="1742315"/>
            <a:ext cx="11183112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M:Ouch,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Mom,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help!Come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bedroom.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dear!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happened?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finger.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model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18" charset="0"/>
                <a:ea typeface="SimSun" pitchFamily="34" charset="-122"/>
                <a:cs typeface="Times New Roman" pitchFamily="34" charset="-120"/>
              </a:rPr>
              <a:t>…</a:t>
            </a:r>
            <a:endParaRPr lang="en-US" altLang="zh-CN" sz="2400" dirty="0">
              <a:latin typeface="Times New Roman" panose="02020603050405020304" pitchFamily="18" charset="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:Well,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serious.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box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room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I'll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:OK.Please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hurry.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hurts.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:Don't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worry.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back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right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away.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2_1#101da3a36?vcp=1&amp;pid=6ef91af97&amp;color=0,0,0&amp;vtp=1&amp;bt=1&amp;bbb=1&amp;hb=1"/>
          <p:cNvSpPr/>
          <p:nvPr/>
        </p:nvSpPr>
        <p:spPr>
          <a:xfrm>
            <a:off x="502920" y="938120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听下面一段较长的对话，回答第9至第11三个小题。现在你有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15秒钟的时间阅读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这三个小题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5_BD.33_1#508722786?vcp=1&amp;pid=101da3a36&amp;color=0,0,0&amp;vtp=1&amp;bbb=1"/>
          <p:cNvSpPr/>
          <p:nvPr/>
        </p:nvSpPr>
        <p:spPr>
          <a:xfrm>
            <a:off x="502920" y="203978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environment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club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meeting?(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34_1#508722786.bracket?vcp=1&amp;pid=101da3a36&amp;color=0,0,0&amp;vpa=9&amp;vtp=1"/>
          <p:cNvSpPr/>
          <p:nvPr/>
        </p:nvSpPr>
        <p:spPr>
          <a:xfrm>
            <a:off x="6204426" y="202835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5_BD.35_1#508722786.choices?vcp=1&amp;pid=101da3a36&amp;color=0,0,0&amp;vtp=1&amp;bbb=1"/>
          <p:cNvSpPr/>
          <p:nvPr/>
        </p:nvSpPr>
        <p:spPr>
          <a:xfrm>
            <a:off x="502920" y="257445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morning.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.Before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.After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school.</a:t>
            </a:r>
            <a:endParaRPr lang="en-US" altLang="zh-CN" sz="2400" dirty="0"/>
          </a:p>
        </p:txBody>
      </p:sp>
      <p:sp>
        <p:nvSpPr>
          <p:cNvPr id="6" name="QC_5_BD.36_1#1ed464561?vcp=1&amp;pid=101da3a36&amp;color=0,0,0&amp;vtp=1&amp;bbb=1"/>
          <p:cNvSpPr/>
          <p:nvPr/>
        </p:nvSpPr>
        <p:spPr>
          <a:xfrm>
            <a:off x="502920" y="310912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environment?(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5_AN.37_1#1ed464561.bracket?vcp=1&amp;pid=101da3a36&amp;color=0,0,0&amp;vpa=10&amp;vtp=1"/>
          <p:cNvSpPr/>
          <p:nvPr/>
        </p:nvSpPr>
        <p:spPr>
          <a:xfrm>
            <a:off x="8493602" y="309769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C_5_BD.38_1#1ed464561.choices?vcp=1&amp;pid=101da3a36&amp;color=0,0,0&amp;vtp=1&amp;bbb=1"/>
          <p:cNvSpPr/>
          <p:nvPr/>
        </p:nvSpPr>
        <p:spPr>
          <a:xfrm>
            <a:off x="502920" y="3650459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A.Reducing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plastic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waste.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.Recycling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plastic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bottles.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.Organizing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clean-up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day.</a:t>
            </a:r>
            <a:endParaRPr lang="en-US" altLang="zh-CN" sz="2400" dirty="0"/>
          </a:p>
        </p:txBody>
      </p:sp>
      <p:sp>
        <p:nvSpPr>
          <p:cNvPr id="9" name="QC_5_BD.39_1#f872ded84?vcp=1&amp;pid=101da3a36&amp;color=0,0,0&amp;vtp=1&amp;bbb=1"/>
          <p:cNvSpPr/>
          <p:nvPr/>
        </p:nvSpPr>
        <p:spPr>
          <a:xfrm>
            <a:off x="502920" y="529479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relationship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between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0" name="QC_5_AN.40_1#f872ded84.bracket?vcp=1&amp;pid=101da3a36&amp;color=0,0,0&amp;vpa=11&amp;vtp=1"/>
          <p:cNvSpPr/>
          <p:nvPr/>
        </p:nvSpPr>
        <p:spPr>
          <a:xfrm>
            <a:off x="7863999" y="528336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1" name="QC_5_BD.41_1#f872ded84.choices?vcp=1&amp;pid=101da3a36&amp;color=0,0,0&amp;vtp=1&amp;bbb=1"/>
          <p:cNvSpPr/>
          <p:nvPr/>
        </p:nvSpPr>
        <p:spPr>
          <a:xfrm>
            <a:off x="502920" y="582946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Strangers.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.Families.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10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2_1#f872ded84?vcp=1&amp;pid=101da3a36&amp;color=0,0,0&amp;vtp=1&amp;bt=1&amp;bbb=1&amp;hb=1"/>
          <p:cNvSpPr/>
          <p:nvPr/>
        </p:nvSpPr>
        <p:spPr>
          <a:xfrm>
            <a:off x="502920" y="1437960"/>
            <a:ext cx="11183112" cy="4470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W:Hey,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Jack.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heard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environment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club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:Yeah,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heard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morning.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planning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interview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members?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they're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talking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environment,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reducing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plastic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saving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energy.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sounds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interesting.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always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nothing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planet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2_1#f872ded84?vcp=1&amp;pid=101da3a36&amp;color=0,0,0&amp;vtp=1&amp;bt=1&amp;bbb=1&amp;hb=1">
            <a:extLst>
              <a:ext uri="{FF2B5EF4-FFF2-40B4-BE49-F238E27FC236}">
                <a16:creationId xmlns:a16="http://schemas.microsoft.com/office/drawing/2014/main" id="{40523EBC-E3D2-527D-88DA-CB47CEFE9B08}"/>
              </a:ext>
            </a:extLst>
          </p:cNvPr>
          <p:cNvSpPr/>
          <p:nvPr/>
        </p:nvSpPr>
        <p:spPr>
          <a:xfrm>
            <a:off x="502920" y="2299845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fact,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anything.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recycling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plastic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bottles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big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difference.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:Great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organize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clean-up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local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nice.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little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right?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:Yeah.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Anyway,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first.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4026240872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edc63512?vcp=1&amp;pid=231f42101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第三节（共4小题，每小题1.5分，满分6分）</a:t>
            </a:r>
            <a:endParaRPr lang="en-US" altLang="zh-CN" sz="2600" dirty="0"/>
          </a:p>
        </p:txBody>
      </p:sp>
      <p:sp>
        <p:nvSpPr>
          <p:cNvPr id="3" name="P_4_BD#41569c2f7?vcp=1&amp;pid=5edc63512&amp;color=0,0,0&amp;vtp=1&amp;bbb=1&amp;hb=1"/>
          <p:cNvSpPr/>
          <p:nvPr/>
        </p:nvSpPr>
        <p:spPr>
          <a:xfrm>
            <a:off x="502920" y="1295400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听下面一段独白。独白后有4个小题,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请从各题中所给的A、B、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C三个选项中选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出最佳选项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。听独白前,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你将有时间阅读每个小题。听完后,每小题将给出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5秒钟的作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答时间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。独白读两遍。现在你有20秒钟的时间阅读这四个小题。</a:t>
            </a:r>
            <a:endParaRPr lang="en-US" altLang="zh-CN" sz="2400" dirty="0"/>
          </a:p>
        </p:txBody>
      </p:sp>
      <p:sp>
        <p:nvSpPr>
          <p:cNvPr id="4" name="QC_4_BD.43_1#18c80d801?vcp=1&amp;pid=5edc63512&amp;color=0,0,0&amp;vtp=1&amp;bbb=1"/>
          <p:cNvSpPr/>
          <p:nvPr/>
        </p:nvSpPr>
        <p:spPr>
          <a:xfrm>
            <a:off x="502920" y="29388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France?(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44_1#18c80d801.bracket?vcp=1&amp;pid=5edc63512&amp;color=0,0,0&amp;vpa=12&amp;vtp=1"/>
          <p:cNvSpPr/>
          <p:nvPr/>
        </p:nvSpPr>
        <p:spPr>
          <a:xfrm>
            <a:off x="6934677" y="292741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C_4_BD.45_1#18c80d801.choices?vcp=1&amp;pid=5edc63512&amp;color=0,0,0&amp;vtp=1&amp;bbb=1"/>
          <p:cNvSpPr/>
          <p:nvPr/>
        </p:nvSpPr>
        <p:spPr>
          <a:xfrm>
            <a:off x="502920" y="3480181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A.Visit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.Join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match.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.Watch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Olympic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Games.</a:t>
            </a:r>
            <a:endParaRPr lang="en-US" altLang="zh-CN" sz="2400" dirty="0"/>
          </a:p>
        </p:txBody>
      </p:sp>
      <p:sp>
        <p:nvSpPr>
          <p:cNvPr id="7" name="QC_4_BD.46_1#2cfa873a2?vcp=1&amp;pid=5edc63512&amp;color=0,0,0&amp;vtp=1&amp;bbb=1"/>
          <p:cNvSpPr/>
          <p:nvPr/>
        </p:nvSpPr>
        <p:spPr>
          <a:xfrm>
            <a:off x="502920" y="51245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sport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best?(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8" name="QC_4_AN.47_1#2cfa873a2.bracket?vcp=1&amp;pid=5edc63512&amp;color=0,0,0&amp;vpa=13&amp;vtp=1"/>
          <p:cNvSpPr/>
          <p:nvPr/>
        </p:nvSpPr>
        <p:spPr>
          <a:xfrm>
            <a:off x="6393338" y="511308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9" name="QC_4_BD.48_1#2cfa873a2.choices?vcp=1&amp;pid=5edc63512&amp;color=0,0,0&amp;vtp=1&amp;bbb=1"/>
          <p:cNvSpPr/>
          <p:nvPr/>
        </p:nvSpPr>
        <p:spPr>
          <a:xfrm>
            <a:off x="502920" y="565918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621871" algn="l"/>
                <a:tab pos="74723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Football.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Ping-pong.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.Swimming.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9_1#16ee217e3?vcp=1&amp;pid=5edc63512&amp;color=0,0,0&amp;vtp=1&amp;bt=1&amp;bbb=1&amp;hb=1"/>
          <p:cNvSpPr/>
          <p:nvPr/>
        </p:nvSpPr>
        <p:spPr>
          <a:xfrm>
            <a:off x="502920" y="1757270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French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kinds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50_1#16ee217e3.bracket?vcp=1&amp;pid=5edc63512&amp;color=0,0,0&amp;vpa=14&amp;vtp=1"/>
          <p:cNvSpPr/>
          <p:nvPr/>
        </p:nvSpPr>
        <p:spPr>
          <a:xfrm>
            <a:off x="1800702" y="230464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51_1#16ee217e3.choices?vcp=1&amp;pid=5edc63512&amp;color=0,0,0&amp;vtp=1&amp;bbb=1"/>
          <p:cNvSpPr/>
          <p:nvPr/>
        </p:nvSpPr>
        <p:spPr>
          <a:xfrm>
            <a:off x="502920" y="2865599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cooking.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families.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value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mealtime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lot.</a:t>
            </a:r>
            <a:endParaRPr lang="en-US" altLang="zh-CN" sz="2400" dirty="0"/>
          </a:p>
        </p:txBody>
      </p:sp>
      <p:sp>
        <p:nvSpPr>
          <p:cNvPr id="5" name="QC_4_BD.52_1#8ea521805?vcp=1&amp;pid=5edc63512&amp;color=0,0,0&amp;vtp=1&amp;bbb=1"/>
          <p:cNvSpPr/>
          <p:nvPr/>
        </p:nvSpPr>
        <p:spPr>
          <a:xfrm>
            <a:off x="502920" y="450993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sharing?(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4_AN.53_1#8ea521805.bracket?vcp=1&amp;pid=5edc63512&amp;color=0,0,0&amp;vpa=15&amp;vtp=1"/>
          <p:cNvSpPr/>
          <p:nvPr/>
        </p:nvSpPr>
        <p:spPr>
          <a:xfrm>
            <a:off x="4753451" y="4498501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4_BD.54_1#8ea521805.choices?vcp=1&amp;pid=5edc63512&amp;color=0,0,0&amp;vtp=1&amp;bbb=1"/>
          <p:cNvSpPr/>
          <p:nvPr/>
        </p:nvSpPr>
        <p:spPr>
          <a:xfrm>
            <a:off x="502920" y="504460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75871" algn="l"/>
                <a:tab pos="73072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travel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favorite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country.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5_1#8ea521805?vcp=1&amp;pid=5edc63512&amp;color=0,0,0&amp;vtp=1&amp;bt=1&amp;bbb=1&amp;hb=1"/>
          <p:cNvSpPr/>
          <p:nvPr/>
        </p:nvSpPr>
        <p:spPr>
          <a:xfrm>
            <a:off x="502920" y="900000"/>
            <a:ext cx="11183112" cy="551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guys!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Guess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what！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summer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France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Olympics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excited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watching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wonderful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games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getting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country.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French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well-known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football.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crazy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football,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cheer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locals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match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stadium.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course,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Olympic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games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swimming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ping-pong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weightlifting.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Mealtime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France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meals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family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kinds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delicious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I've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already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made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must-try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foods，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French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bread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noodles.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course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practice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French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hope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Bonjour,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France.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ba13e51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附听力检测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231f42101.fixed?vcp=1&amp;pid=fba13e51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2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听力模拟题检测十一</a:t>
            </a:r>
            <a:endParaRPr lang="en-US" altLang="zh-CN" sz="6600" dirty="0"/>
          </a:p>
        </p:txBody>
      </p:sp>
      <p:pic>
        <p:nvPicPr>
          <p:cNvPr id="3" name="C_2#231f42101.fixed?vcp=1&amp;pid=fba13e51d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03c8ff38?vcp=1&amp;pid=231f42101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第一节（共5小题，每小题1分，满分5分）</a:t>
            </a:r>
            <a:endParaRPr lang="en-US" altLang="zh-CN" sz="2600" dirty="0"/>
          </a:p>
        </p:txBody>
      </p:sp>
      <p:sp>
        <p:nvSpPr>
          <p:cNvPr id="3" name="P_4_BD#15920ed35?vcp=1&amp;pid=503c8ff38&amp;color=0,0,0&amp;vtp=1&amp;bbb=1&amp;hb=1"/>
          <p:cNvSpPr/>
          <p:nvPr/>
        </p:nvSpPr>
        <p:spPr>
          <a:xfrm>
            <a:off x="502920" y="1295400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听下面5段小对话。每段对话后有一个小题,请从题中所给的A、B、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C三个选项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中选出正确的选项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。听完每段对话后,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你都有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10秒钟的时间来回答有关小题和阅读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下一小题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。每段对话仅读一遍。</a:t>
            </a:r>
            <a:endParaRPr lang="en-US" altLang="zh-CN" sz="2400" dirty="0"/>
          </a:p>
        </p:txBody>
      </p:sp>
      <p:sp>
        <p:nvSpPr>
          <p:cNvPr id="4" name="QC_4_BD.1_1#5f9021f49?vcp=1&amp;pid=503c8ff38&amp;color=0,0,0&amp;vtp=1&amp;bbb=1"/>
          <p:cNvSpPr/>
          <p:nvPr/>
        </p:nvSpPr>
        <p:spPr>
          <a:xfrm>
            <a:off x="502920" y="29388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2_1#5f9021f49.bracket?vcp=1&amp;pid=503c8ff38&amp;color=0,0,0&amp;vpa=1&amp;vtp=1"/>
          <p:cNvSpPr/>
          <p:nvPr/>
        </p:nvSpPr>
        <p:spPr>
          <a:xfrm>
            <a:off x="4262914" y="292741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C_4_BD.3_1#5f9021f49.choices?vcp=1&amp;pid=503c8ff38&amp;color=0,0,0&amp;vtp=1&amp;bbb=1"/>
          <p:cNvSpPr/>
          <p:nvPr/>
        </p:nvSpPr>
        <p:spPr>
          <a:xfrm>
            <a:off x="502920" y="34735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770037" algn="l"/>
                <a:tab pos="75781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John.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.Mike.</a:t>
            </a:r>
            <a:endParaRPr lang="en-US" altLang="zh-CN" sz="2400" dirty="0"/>
          </a:p>
        </p:txBody>
      </p:sp>
      <p:sp>
        <p:nvSpPr>
          <p:cNvPr id="7" name="QC_4_AS.4_1#5f9021f49?vcp=1&amp;pid=503c8ff38&amp;color=0,0,0&amp;vtp=1&amp;bbb=1"/>
          <p:cNvSpPr/>
          <p:nvPr/>
        </p:nvSpPr>
        <p:spPr>
          <a:xfrm>
            <a:off x="502920" y="4014851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W:Who's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over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John?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Mike.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2d2abe8a7?vcp=1&amp;pid=503c8ff38&amp;color=0,0,0&amp;vtp=1&amp;bt=1&amp;bbb=1"/>
          <p:cNvSpPr/>
          <p:nvPr/>
        </p:nvSpPr>
        <p:spPr>
          <a:xfrm>
            <a:off x="502920" y="231454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tomorrow?(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6_1#2d2abe8a7.bracket?vcp=1&amp;pid=503c8ff38&amp;color=0,0,0&amp;vpa=2&amp;vtp=1"/>
          <p:cNvSpPr/>
          <p:nvPr/>
        </p:nvSpPr>
        <p:spPr>
          <a:xfrm>
            <a:off x="6437788" y="2303116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7_1#2d2abe8a7.choices?vcp=1&amp;pid=503c8ff38&amp;color=0,0,0&amp;vtp=1&amp;bbb=1"/>
          <p:cNvSpPr/>
          <p:nvPr/>
        </p:nvSpPr>
        <p:spPr>
          <a:xfrm>
            <a:off x="502920" y="284724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774271" algn="l"/>
                <a:tab pos="75612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Sunny.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.Windy.</a:t>
            </a:r>
            <a:endParaRPr lang="en-US" altLang="zh-CN" sz="2400" dirty="0"/>
          </a:p>
        </p:txBody>
      </p:sp>
      <p:sp>
        <p:nvSpPr>
          <p:cNvPr id="5" name="QC_4_AS.8_1#2d2abe8a7?vcp=1&amp;pid=503c8ff38&amp;color=0,0,0&amp;vtp=1&amp;bbb=1&amp;hb=1"/>
          <p:cNvSpPr/>
          <p:nvPr/>
        </p:nvSpPr>
        <p:spPr>
          <a:xfrm>
            <a:off x="502920" y="3388584"/>
            <a:ext cx="11183112" cy="1596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no!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again.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:Don't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worry.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tomorrow.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sunshine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c20020686?vcp=1&amp;pid=503c8ff38&amp;color=0,0,0&amp;vtp=1&amp;bt=1&amp;bbb=1"/>
          <p:cNvSpPr/>
          <p:nvPr/>
        </p:nvSpPr>
        <p:spPr>
          <a:xfrm>
            <a:off x="502920" y="231019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Maria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0_1#c20020686.bracket?vcp=1&amp;pid=503c8ff38&amp;color=0,0,0&amp;vpa=3&amp;vtp=1"/>
          <p:cNvSpPr/>
          <p:nvPr/>
        </p:nvSpPr>
        <p:spPr>
          <a:xfrm>
            <a:off x="7528402" y="229876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11_1#c20020686.choices?vcp=1&amp;pid=503c8ff38&amp;color=0,0,0&amp;vtp=1&amp;bbb=1"/>
          <p:cNvSpPr/>
          <p:nvPr/>
        </p:nvSpPr>
        <p:spPr>
          <a:xfrm>
            <a:off x="502920" y="284289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12371" algn="l"/>
                <a:tab pos="75993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days.</a:t>
            </a:r>
            <a:endParaRPr lang="en-US" altLang="zh-CN" sz="2400" dirty="0"/>
          </a:p>
        </p:txBody>
      </p:sp>
      <p:sp>
        <p:nvSpPr>
          <p:cNvPr id="5" name="QC_4_AS.12_1#c20020686?vcp=1&amp;pid=503c8ff38&amp;color=0,0,0&amp;vtp=1&amp;bbb=1"/>
          <p:cNvSpPr/>
          <p:nvPr/>
        </p:nvSpPr>
        <p:spPr>
          <a:xfrm>
            <a:off x="502920" y="338423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leaving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business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today,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Maria?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Guangzhou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Xiamen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away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little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while.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ea1cec550?vcp=1&amp;pid=503c8ff38&amp;color=0,0,0&amp;vtp=1&amp;bt=1&amp;bbb=1"/>
          <p:cNvSpPr/>
          <p:nvPr/>
        </p:nvSpPr>
        <p:spPr>
          <a:xfrm>
            <a:off x="502920" y="175139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4_1#ea1cec550.bracket?vcp=1&amp;pid=503c8ff38&amp;color=0,0,0&amp;vpa=4&amp;vtp=1"/>
          <p:cNvSpPr/>
          <p:nvPr/>
        </p:nvSpPr>
        <p:spPr>
          <a:xfrm>
            <a:off x="5393214" y="173996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15_1#ea1cec550.choices?vcp=1&amp;pid=503c8ff38&amp;color=0,0,0&amp;vtp=1&amp;bbb=1"/>
          <p:cNvSpPr/>
          <p:nvPr/>
        </p:nvSpPr>
        <p:spPr>
          <a:xfrm>
            <a:off x="502920" y="2290765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mother.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stories.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practicing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speaking.</a:t>
            </a:r>
            <a:endParaRPr lang="en-US" altLang="zh-CN" sz="2400" dirty="0"/>
          </a:p>
        </p:txBody>
      </p:sp>
      <p:sp>
        <p:nvSpPr>
          <p:cNvPr id="5" name="QC_4_AS.16_1#ea1cec550?vcp=1&amp;pid=503c8ff38&amp;color=0,0,0&amp;vtp=1&amp;bbb=1&amp;hb=1"/>
          <p:cNvSpPr/>
          <p:nvPr/>
        </p:nvSpPr>
        <p:spPr>
          <a:xfrm>
            <a:off x="502920" y="394176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mother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progress.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lucky.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stories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keep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diary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easy.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c06635fa1?vcp=1&amp;pid=503c8ff38&amp;color=0,0,0&amp;vtp=1&amp;bt=1&amp;bbb=1"/>
          <p:cNvSpPr/>
          <p:nvPr/>
        </p:nvSpPr>
        <p:spPr>
          <a:xfrm>
            <a:off x="502920" y="23165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conversation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place?(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8_1#c06635fa1.bracket?vcp=1&amp;pid=503c8ff38&amp;color=0,0,0&amp;vpa=5&amp;vtp=1"/>
          <p:cNvSpPr/>
          <p:nvPr/>
        </p:nvSpPr>
        <p:spPr>
          <a:xfrm>
            <a:off x="7541102" y="230511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19_1#c06635fa1.choices?vcp=1&amp;pid=503c8ff38&amp;color=0,0,0&amp;vtp=1&amp;bbb=1"/>
          <p:cNvSpPr/>
          <p:nvPr/>
        </p:nvSpPr>
        <p:spPr>
          <a:xfrm>
            <a:off x="502920" y="28492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67404" algn="l"/>
                <a:tab pos="76459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museum.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hospital.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cinema.</a:t>
            </a:r>
            <a:endParaRPr lang="en-US" altLang="zh-CN" sz="2400" dirty="0"/>
          </a:p>
        </p:txBody>
      </p:sp>
      <p:sp>
        <p:nvSpPr>
          <p:cNvPr id="5" name="QC_4_AS.20_1#c06635fa1?vcp=1&amp;pid=503c8ff38&amp;color=0,0,0&amp;vtp=1&amp;bbb=1&amp;hb=1"/>
          <p:cNvSpPr/>
          <p:nvPr/>
        </p:nvSpPr>
        <p:spPr>
          <a:xfrm>
            <a:off x="502920" y="339058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M:Wow!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painting.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fantastic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seen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:Sh!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John,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remember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keep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voice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down,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please.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polite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visitors.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1270</Words>
  <Application>Microsoft Office PowerPoint</Application>
  <PresentationFormat>宽屏</PresentationFormat>
  <Paragraphs>134</Paragraphs>
  <Slides>19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5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2024-10-12T09:27:18Z</dcterms:created>
  <dcterms:modified xsi:type="dcterms:W3CDTF">2024-10-12T09:35:08Z</dcterms:modified>
  <cp:category/>
  <cp:contentStatus/>
</cp:coreProperties>
</file>