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01733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906e53e1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听力模拟题检测十七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896ac200009aca1a3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e84d1734e?vcp=1&amp;pid=906e53e1e&amp;color=0,0,0&amp;vtp=1&amp;bt=1&amp;bbb=1"/>
          <p:cNvSpPr/>
          <p:nvPr/>
        </p:nvSpPr>
        <p:spPr>
          <a:xfrm>
            <a:off x="502920" y="894588"/>
            <a:ext cx="11183112" cy="39624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第二节（共10小题，每小题1分，满分5分）</a:t>
            </a:r>
            <a:endParaRPr lang="en-US" altLang="zh-CN" sz="2600" dirty="0"/>
          </a:p>
        </p:txBody>
      </p:sp>
      <p:sp>
        <p:nvSpPr>
          <p:cNvPr id="3" name="QM_4_BD.21_1#ab3ef19a9?vcp=1&amp;pid=e84d1734e&amp;color=0,0,0&amp;vtp=1&amp;bbb=1&amp;hb=1"/>
          <p:cNvSpPr/>
          <p:nvPr/>
        </p:nvSpPr>
        <p:spPr>
          <a:xfrm>
            <a:off x="502920" y="1295400"/>
            <a:ext cx="11183112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听下面2段较长对话。每段对话后有2至3个小题，从题中所给的A、B、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C三个选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项中选出最佳选项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。听对话前，你将有5秒钟的时间阅读每个小题。听完后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，每个小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题将给出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5秒钟的作答时间。对话读两遍。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听下面一段较长的对话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，回答第6和第7两个小题。现在，你有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10秒钟的时间阅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读这两个小题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2_1#756867a9f?vcp=1&amp;pid=ab3ef19a9&amp;color=0,0,0&amp;mp=1&amp;vtp=1&amp;bt=1&amp;bbb=1"/>
          <p:cNvSpPr/>
          <p:nvPr/>
        </p:nvSpPr>
        <p:spPr>
          <a:xfrm>
            <a:off x="502920" y="203667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job?(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5_AN.23_1#756867a9f.bracket?vcp=1&amp;pid=ab3ef19a9&amp;color=0,0,0&amp;mp=1&amp;vpa=6&amp;vtp=1"/>
          <p:cNvSpPr/>
          <p:nvPr/>
        </p:nvSpPr>
        <p:spPr>
          <a:xfrm>
            <a:off x="4732814" y="2025240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5_BD.24_1#756867a9f.choices?vcp=1&amp;pid=ab3ef19a9&amp;color=0,0,0&amp;vtp=1&amp;bbb=1"/>
          <p:cNvSpPr/>
          <p:nvPr/>
        </p:nvSpPr>
        <p:spPr>
          <a:xfrm>
            <a:off x="502920" y="2576038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A.Because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.Because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traveling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abroad.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.Because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history.</a:t>
            </a:r>
            <a:endParaRPr lang="en-US" altLang="zh-CN" sz="2400" dirty="0"/>
          </a:p>
        </p:txBody>
      </p:sp>
      <p:sp>
        <p:nvSpPr>
          <p:cNvPr id="5" name="QC_5_BD.25_1#85add9e3a?vcp=1&amp;pid=ab3ef19a9&amp;color=0,0,0&amp;vtp=1&amp;bbb=1"/>
          <p:cNvSpPr/>
          <p:nvPr/>
        </p:nvSpPr>
        <p:spPr>
          <a:xfrm>
            <a:off x="502920" y="422037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woman's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6" name="QC_5_AN.26_1#85add9e3a.bracket?vcp=1&amp;pid=ab3ef19a9&amp;color=0,0,0&amp;vpa=7&amp;vtp=1"/>
          <p:cNvSpPr/>
          <p:nvPr/>
        </p:nvSpPr>
        <p:spPr>
          <a:xfrm>
            <a:off x="7028338" y="4208940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7" name="QC_5_BD.27_1#85add9e3a.choices?vcp=1&amp;pid=ab3ef19a9&amp;color=0,0,0&amp;vtp=1&amp;bbb=1"/>
          <p:cNvSpPr/>
          <p:nvPr/>
        </p:nvSpPr>
        <p:spPr>
          <a:xfrm>
            <a:off x="502920" y="475504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452537" algn="l"/>
                <a:tab pos="714637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A.It's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great.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strange.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challenging.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8_1#85add9e3a?vcp=1&amp;pid=ab3ef19a9&amp;color=0,0,0&amp;mp=1&amp;vtp=1&amp;bt=1&amp;bbb=1"/>
          <p:cNvSpPr/>
          <p:nvPr/>
        </p:nvSpPr>
        <p:spPr>
          <a:xfrm>
            <a:off x="502920" y="1735965"/>
            <a:ext cx="11183112" cy="3827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W:Where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exactly,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Bob?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:I'm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travel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company.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:How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very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much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because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traveling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abroad.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job?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history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university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Beijing.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:Oh,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really?I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challenging.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remember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things.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:That's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really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big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deal.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29_1#6a795cb02?vcp=1&amp;pid=e84d1734e&amp;color=0,0,0&amp;vtp=1&amp;bt=1&amp;bbb=1&amp;hb=1"/>
          <p:cNvSpPr/>
          <p:nvPr/>
        </p:nvSpPr>
        <p:spPr>
          <a:xfrm>
            <a:off x="502920" y="1503270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听下面一段较长的对话，回答第8至第10三个小题。现在，你有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15秒钟的时间阅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读这三个小题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5_BD.30_1#444e77af6?vcp=1&amp;pid=6a795cb02&amp;color=0,0,0&amp;vtp=1&amp;bbb=1"/>
          <p:cNvSpPr/>
          <p:nvPr/>
        </p:nvSpPr>
        <p:spPr>
          <a:xfrm>
            <a:off x="502920" y="260493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speakers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cleaning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5_AN.31_1#444e77af6.bracket?vcp=1&amp;pid=6a795cb02&amp;color=0,0,0&amp;vpa=8&amp;vtp=1"/>
          <p:cNvSpPr/>
          <p:nvPr/>
        </p:nvSpPr>
        <p:spPr>
          <a:xfrm>
            <a:off x="7523638" y="2593501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5" name="QC_5_BD.32_1#444e77af6.choices?vcp=1&amp;pid=6a795cb02&amp;color=0,0,0&amp;vtp=1&amp;bbb=1"/>
          <p:cNvSpPr/>
          <p:nvPr/>
        </p:nvSpPr>
        <p:spPr>
          <a:xfrm>
            <a:off x="502920" y="313960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A.One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week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ago.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.Two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weeks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ago.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.Three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weeks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ago.</a:t>
            </a:r>
            <a:endParaRPr lang="en-US" altLang="zh-CN" sz="2400" dirty="0"/>
          </a:p>
        </p:txBody>
      </p:sp>
      <p:sp>
        <p:nvSpPr>
          <p:cNvPr id="6" name="QC_5_BD.33_1#8a2650866?vcp=1&amp;pid=6a795cb02&amp;color=0,0,0&amp;vtp=1&amp;bbb=1"/>
          <p:cNvSpPr/>
          <p:nvPr/>
        </p:nvSpPr>
        <p:spPr>
          <a:xfrm>
            <a:off x="502920" y="367427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speakers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tomorrow?(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7" name="QC_5_AN.34_1#8a2650866.bracket?vcp=1&amp;pid=6a795cb02&amp;color=0,0,0&amp;vpa=9&amp;vtp=1"/>
          <p:cNvSpPr/>
          <p:nvPr/>
        </p:nvSpPr>
        <p:spPr>
          <a:xfrm>
            <a:off x="7066438" y="3662841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8" name="QC_5_BD.35_1#8a2650866.choices?vcp=1&amp;pid=6a795cb02&amp;color=0,0,0&amp;vtp=1&amp;bbb=1"/>
          <p:cNvSpPr/>
          <p:nvPr/>
        </p:nvSpPr>
        <p:spPr>
          <a:xfrm>
            <a:off x="502920" y="420894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cleaning.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visit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uncle.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meeting.</a:t>
            </a:r>
            <a:endParaRPr lang="en-US" altLang="zh-CN" sz="2400" dirty="0"/>
          </a:p>
        </p:txBody>
      </p:sp>
      <p:sp>
        <p:nvSpPr>
          <p:cNvPr id="9" name="QC_5_BD.36_1#ab10f7cca?vcp=1&amp;pid=6a795cb02&amp;color=0,0,0&amp;vtp=1&amp;bbb=1"/>
          <p:cNvSpPr/>
          <p:nvPr/>
        </p:nvSpPr>
        <p:spPr>
          <a:xfrm>
            <a:off x="502920" y="474361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David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asked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10" name="QC_5_AN.37_1#ab10f7cca.bracket?vcp=1&amp;pid=6a795cb02&amp;color=0,0,0&amp;vpa=10&amp;vtp=1"/>
          <p:cNvSpPr/>
          <p:nvPr/>
        </p:nvSpPr>
        <p:spPr>
          <a:xfrm>
            <a:off x="4855051" y="4732181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11" name="QC_5_BD.38_1#ab10f7cca.choices?vcp=1&amp;pid=6a795cb02&amp;color=0,0,0&amp;vtp=1&amp;bbb=1"/>
          <p:cNvSpPr/>
          <p:nvPr/>
        </p:nvSpPr>
        <p:spPr>
          <a:xfrm>
            <a:off x="502920" y="527828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clean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bedroom.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clothes.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clean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window.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7" grpId="0" build="p" animBg="1"/>
      <p:bldP spid="10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9_1#ab10f7cca?vcp=1&amp;pid=6a795cb02&amp;color=0,0,0&amp;mp=1&amp;vtp=1&amp;bt=1&amp;bbb=1&amp;hb=1"/>
          <p:cNvSpPr/>
          <p:nvPr/>
        </p:nvSpPr>
        <p:spPr>
          <a:xfrm>
            <a:off x="502920" y="1467995"/>
            <a:ext cx="11183112" cy="4386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W:David,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should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clean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up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house.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week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since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:I'm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afraid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can't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today.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meeting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now.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tomorrow?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:Tomorrow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we're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visit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Uncle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Martin.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Could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forgotten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already?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:Sorry.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busy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forgot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such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important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thing.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doesn't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matter.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clean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bedroom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fold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clothes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today.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should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clean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window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well.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:OK!I'll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after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back.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d37724f0e?vcp=1&amp;pid=906e53e1e&amp;color=0,0,0&amp;vtp=1&amp;bt=1&amp;bbb=1"/>
          <p:cNvSpPr/>
          <p:nvPr/>
        </p:nvSpPr>
        <p:spPr>
          <a:xfrm>
            <a:off x="502920" y="894588"/>
            <a:ext cx="11183112" cy="39624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第三节（共5小题，每小题2分，满分10分）</a:t>
            </a:r>
            <a:endParaRPr lang="en-US" altLang="zh-CN" sz="2600" dirty="0"/>
          </a:p>
        </p:txBody>
      </p:sp>
      <p:sp>
        <p:nvSpPr>
          <p:cNvPr id="3" name="P_4_BD#85068f22b?vcp=1&amp;pid=d37724f0e&amp;color=0,0,0&amp;vtp=1&amp;bbb=1&amp;hb=1"/>
          <p:cNvSpPr/>
          <p:nvPr/>
        </p:nvSpPr>
        <p:spPr>
          <a:xfrm>
            <a:off x="502920" y="1295400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听下面一段独白，独白后有5个小题。请从题中所给的A、B、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C三个选项中选出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最佳选项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。听独白前，你将有5秒钟的时间阅读每个小题。听完后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，每个小题将给出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秒钟的作答时间。独白读两遍。现在你有25秒钟的时间阅读这5个小题。</a:t>
            </a:r>
            <a:endParaRPr lang="en-US" altLang="zh-CN" sz="2400" dirty="0"/>
          </a:p>
        </p:txBody>
      </p:sp>
      <p:sp>
        <p:nvSpPr>
          <p:cNvPr id="4" name="QC_4_BD.40_1#1702a5a7c?vcp=1&amp;pid=d37724f0e&amp;color=0,0,0&amp;vtp=1&amp;bbb=1"/>
          <p:cNvSpPr/>
          <p:nvPr/>
        </p:nvSpPr>
        <p:spPr>
          <a:xfrm>
            <a:off x="502920" y="293884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Paul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always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bed?(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5" name="QC_4_AN.41_1#1702a5a7c.bracket?vcp=1&amp;pid=d37724f0e&amp;color=0,0,0&amp;vpa=11&amp;vtp=1"/>
          <p:cNvSpPr/>
          <p:nvPr/>
        </p:nvSpPr>
        <p:spPr>
          <a:xfrm>
            <a:off x="5803423" y="2927413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6" name="QC_4_BD.42_1#1702a5a7c.choices?vcp=1&amp;pid=d37724f0e&amp;color=0,0,0&amp;vtp=1&amp;bbb=1"/>
          <p:cNvSpPr/>
          <p:nvPr/>
        </p:nvSpPr>
        <p:spPr>
          <a:xfrm>
            <a:off x="502920" y="347351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706537" algn="l"/>
                <a:tab pos="755277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7:00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10:00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00:00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a.m.</a:t>
            </a:r>
            <a:endParaRPr lang="en-US" altLang="zh-CN" sz="2400" dirty="0"/>
          </a:p>
        </p:txBody>
      </p:sp>
      <p:sp>
        <p:nvSpPr>
          <p:cNvPr id="7" name="QC_4_BD.43_1#6bf4bbe21?vcp=1&amp;pid=d37724f0e&amp;color=0,0,0&amp;vtp=1&amp;bbb=1"/>
          <p:cNvSpPr/>
          <p:nvPr/>
        </p:nvSpPr>
        <p:spPr>
          <a:xfrm>
            <a:off x="502920" y="400818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matter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Paul?(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8" name="QC_4_AN.44_1#6bf4bbe21.bracket?vcp=1&amp;pid=d37724f0e&amp;color=0,0,0&amp;vpa=12&amp;vtp=1"/>
          <p:cNvSpPr/>
          <p:nvPr/>
        </p:nvSpPr>
        <p:spPr>
          <a:xfrm>
            <a:off x="5377339" y="3996753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9" name="QC_4_BD.45_1#6bf4bbe21.choices?vcp=1&amp;pid=d37724f0e&amp;color=0,0,0&amp;vtp=1&amp;bbb=1"/>
          <p:cNvSpPr/>
          <p:nvPr/>
        </p:nvSpPr>
        <p:spPr>
          <a:xfrm>
            <a:off x="502920" y="4549521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headache.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toothache.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stomachache.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8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6_1#5de183ff7?vcp=1&amp;pid=d37724f0e&amp;color=0,0,0&amp;vtp=1&amp;bt=1&amp;bbb=1"/>
          <p:cNvSpPr/>
          <p:nvPr/>
        </p:nvSpPr>
        <p:spPr>
          <a:xfrm>
            <a:off x="502920" y="149057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doctor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mention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candles?(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47_1#5de183ff7.bracket?vcp=1&amp;pid=d37724f0e&amp;color=0,0,0&amp;vpa=13&amp;vtp=1"/>
          <p:cNvSpPr/>
          <p:nvPr/>
        </p:nvSpPr>
        <p:spPr>
          <a:xfrm>
            <a:off x="6053614" y="1479141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4_BD.48_1#5de183ff7.choices?vcp=1&amp;pid=d37724f0e&amp;color=0,0,0&amp;vtp=1&amp;bbb=1"/>
          <p:cNvSpPr/>
          <p:nvPr/>
        </p:nvSpPr>
        <p:spPr>
          <a:xfrm>
            <a:off x="502920" y="2029938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thankful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Paul.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burn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quickly.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describe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Paul's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problem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clearly.</a:t>
            </a:r>
            <a:endParaRPr lang="en-US" altLang="zh-CN" sz="2400" dirty="0"/>
          </a:p>
        </p:txBody>
      </p:sp>
      <p:sp>
        <p:nvSpPr>
          <p:cNvPr id="5" name="QC_4_BD.49_1#a5b97023b?vcp=1&amp;pid=d37724f0e&amp;color=0,0,0&amp;vtp=1&amp;bbb=1"/>
          <p:cNvSpPr/>
          <p:nvPr/>
        </p:nvSpPr>
        <p:spPr>
          <a:xfrm>
            <a:off x="502920" y="367427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doctor's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advice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Paul's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problem?(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6" name="QC_4_AN.50_1#a5b97023b.bracket?vcp=1&amp;pid=d37724f0e&amp;color=0,0,0&amp;vpa=14&amp;vtp=1"/>
          <p:cNvSpPr/>
          <p:nvPr/>
        </p:nvSpPr>
        <p:spPr>
          <a:xfrm>
            <a:off x="7857013" y="3662840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7" name="QC_4_BD.51_1#a5b97023b.choices?vcp=1&amp;pid=d37724f0e&amp;color=0,0,0&amp;vtp=1&amp;bbb=1"/>
          <p:cNvSpPr/>
          <p:nvPr/>
        </p:nvSpPr>
        <p:spPr>
          <a:xfrm>
            <a:off x="502920" y="420894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exercise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drink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water.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more.</a:t>
            </a:r>
            <a:endParaRPr lang="en-US" altLang="zh-CN" sz="2400" dirty="0"/>
          </a:p>
        </p:txBody>
      </p:sp>
      <p:sp>
        <p:nvSpPr>
          <p:cNvPr id="8" name="QC_4_BD.52_1#8785d1bee?vcp=1&amp;pid=d37724f0e&amp;color=0,0,0&amp;vtp=1&amp;bbb=1"/>
          <p:cNvSpPr/>
          <p:nvPr/>
        </p:nvSpPr>
        <p:spPr>
          <a:xfrm>
            <a:off x="502920" y="474361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Paul?(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9" name="QC_4_AN.53_1#8785d1bee.bracket?vcp=1&amp;pid=d37724f0e&amp;color=0,0,0&amp;vpa=15&amp;vtp=1"/>
          <p:cNvSpPr/>
          <p:nvPr/>
        </p:nvSpPr>
        <p:spPr>
          <a:xfrm>
            <a:off x="4867751" y="4732181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10" name="QC_4_BD.54_1#8785d1bee.choices?vcp=1&amp;pid=d37724f0e&amp;color=0,0,0&amp;vtp=1&amp;bbb=1"/>
          <p:cNvSpPr/>
          <p:nvPr/>
        </p:nvSpPr>
        <p:spPr>
          <a:xfrm>
            <a:off x="502920" y="527828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Funny.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Hard-working.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.Brave.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  <p:bldP spid="9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55_1#8785d1bee?vcp=1&amp;pid=d37724f0e&amp;color=0,0,0&amp;mp=1&amp;vtp=1&amp;bt=1&amp;bbb=1&amp;hb=1"/>
          <p:cNvSpPr/>
          <p:nvPr/>
        </p:nvSpPr>
        <p:spPr>
          <a:xfrm>
            <a:off x="502920" y="900000"/>
            <a:ext cx="11183112" cy="5503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Paul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very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busy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hours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every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office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home.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always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12:00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night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sleep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enough.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7:00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up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every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weekend.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still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has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deal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housework,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sports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feels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tired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heavy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headache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hospital.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doctor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told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candle,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burning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both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ends.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if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candle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burned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both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ends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things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would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worse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worse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Hearing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nearly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crying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out.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doctor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said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slow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down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less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everyday.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please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remember: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fun,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anything!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fba13e51d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附听力检测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906e53e1e.fixed?vcp=1&amp;pid=fba13e51d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8200"/>
              </a:lnSpc>
            </a:pPr>
            <a:r>
              <a:rPr lang="en-US" altLang="zh-CN" sz="6600" b="1" i="0" dirty="0">
                <a:solidFill>
                  <a:srgbClr val="59595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听力模拟题检测十七</a:t>
            </a:r>
            <a:endParaRPr lang="en-US" altLang="zh-CN" sz="6600" dirty="0"/>
          </a:p>
        </p:txBody>
      </p:sp>
      <p:pic>
        <p:nvPicPr>
          <p:cNvPr id="3" name="C_2#906e53e1e.fixed?vcp=1&amp;pid=fba13e51d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5339ba4a0?vcp=1&amp;pid=906e53e1e&amp;color=0,0,0&amp;vtp=1&amp;bt=1&amp;bbb=1"/>
          <p:cNvSpPr/>
          <p:nvPr/>
        </p:nvSpPr>
        <p:spPr>
          <a:xfrm>
            <a:off x="502920" y="894588"/>
            <a:ext cx="11183112" cy="39624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第一节（共5小题，每小题1分，满分5分）</a:t>
            </a:r>
            <a:endParaRPr lang="en-US" altLang="zh-CN" sz="2600" dirty="0"/>
          </a:p>
        </p:txBody>
      </p:sp>
      <p:sp>
        <p:nvSpPr>
          <p:cNvPr id="3" name="P_4_BD#0a40ed1fc?vcp=1&amp;pid=5339ba4a0&amp;color=0,0,0&amp;vtp=1&amp;bbb=1&amp;hb=1"/>
          <p:cNvSpPr/>
          <p:nvPr/>
        </p:nvSpPr>
        <p:spPr>
          <a:xfrm>
            <a:off x="502920" y="1295400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听下面5段小对话。每段对话后面有一个小题，请从题中所给的A、B、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C三个选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项中选出最佳选项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。听完每段对话后，你都有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10秒钟的时间来回答有关小题和阅读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下一小题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。每段对话仅读一遍。现在，你有5秒钟的时间阅读第1小题的有关内容。</a:t>
            </a:r>
            <a:endParaRPr lang="en-US" altLang="zh-CN" sz="2400" dirty="0"/>
          </a:p>
        </p:txBody>
      </p:sp>
      <p:sp>
        <p:nvSpPr>
          <p:cNvPr id="4" name="QC_4_BD.1_1#614b9c101?vcp=1&amp;pid=5339ba4a0&amp;color=0,0,0&amp;vtp=1&amp;bbb=1"/>
          <p:cNvSpPr/>
          <p:nvPr/>
        </p:nvSpPr>
        <p:spPr>
          <a:xfrm>
            <a:off x="502920" y="293884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5" name="QC_4_AN.2_1#614b9c101.bracket?vcp=1&amp;pid=5339ba4a0&amp;color=0,0,0&amp;vpa=1&amp;vtp=1"/>
          <p:cNvSpPr/>
          <p:nvPr/>
        </p:nvSpPr>
        <p:spPr>
          <a:xfrm>
            <a:off x="5242401" y="2927413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6" name="QC_4_BD.3_1#614b9c101.choices?vcp=1&amp;pid=5339ba4a0&amp;color=0,0,0&amp;vtp=1&amp;bbb=1"/>
          <p:cNvSpPr/>
          <p:nvPr/>
        </p:nvSpPr>
        <p:spPr>
          <a:xfrm>
            <a:off x="502920" y="347351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6332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singer.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dancer.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writer.</a:t>
            </a:r>
            <a:endParaRPr lang="en-US" altLang="zh-CN" sz="2400" dirty="0"/>
          </a:p>
        </p:txBody>
      </p:sp>
      <p:sp>
        <p:nvSpPr>
          <p:cNvPr id="7" name="QC_4_AS.4_1#614b9c101?vcp=1&amp;pid=5339ba4a0&amp;color=0,0,0&amp;vtp=1&amp;bbb=1"/>
          <p:cNvSpPr/>
          <p:nvPr/>
        </p:nvSpPr>
        <p:spPr>
          <a:xfrm>
            <a:off x="502920" y="4014851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W:Are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singer,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Mike?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:No,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singing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dancing,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want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writer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future.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_1#2f5b2f9ff?vcp=1&amp;pid=5339ba4a0&amp;color=0,0,0&amp;vtp=1&amp;bt=1&amp;bbb=1"/>
          <p:cNvSpPr/>
          <p:nvPr/>
        </p:nvSpPr>
        <p:spPr>
          <a:xfrm>
            <a:off x="502920" y="259086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might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football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belong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6_1#2f5b2f9ff.bracket?vcp=1&amp;pid=5339ba4a0&amp;color=0,0,0&amp;vpa=2&amp;vtp=1"/>
          <p:cNvSpPr/>
          <p:nvPr/>
        </p:nvSpPr>
        <p:spPr>
          <a:xfrm>
            <a:off x="5558314" y="2579436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4_BD.7_1#2f5b2f9ff.choices?vcp=1&amp;pid=5339ba4a0&amp;color=0,0,0&amp;vtp=1&amp;bbb=1"/>
          <p:cNvSpPr/>
          <p:nvPr/>
        </p:nvSpPr>
        <p:spPr>
          <a:xfrm>
            <a:off x="502920" y="312356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943604" algn="l"/>
                <a:tab pos="76459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David.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Sam.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.John.</a:t>
            </a:r>
            <a:endParaRPr lang="en-US" altLang="zh-CN" sz="2400" dirty="0"/>
          </a:p>
        </p:txBody>
      </p:sp>
      <p:sp>
        <p:nvSpPr>
          <p:cNvPr id="5" name="QC_4_AS.8_1#2f5b2f9ff?vcp=1&amp;pid=5339ba4a0&amp;color=0,0,0&amp;vtp=1&amp;bbb=1"/>
          <p:cNvSpPr/>
          <p:nvPr/>
        </p:nvSpPr>
        <p:spPr>
          <a:xfrm>
            <a:off x="502920" y="3664904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W:David,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football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under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tree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yours?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:Oh,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mine.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Sam's.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looking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football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John.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9_1#d81e6f8d8?vcp=1&amp;pid=5339ba4a0&amp;color=0,0,0&amp;vtp=1&amp;bt=1&amp;bbb=1"/>
          <p:cNvSpPr/>
          <p:nvPr/>
        </p:nvSpPr>
        <p:spPr>
          <a:xfrm>
            <a:off x="502920" y="259086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city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next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10_1#d81e6f8d8.bracket?vcp=1&amp;pid=5339ba4a0&amp;color=0,0,0&amp;vpa=3&amp;vtp=1"/>
          <p:cNvSpPr/>
          <p:nvPr/>
        </p:nvSpPr>
        <p:spPr>
          <a:xfrm>
            <a:off x="6661627" y="2579436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4_BD.11_1#d81e6f8d8.choices?vcp=1&amp;pid=5339ba4a0&amp;color=0,0,0&amp;vtp=1&amp;bbb=1"/>
          <p:cNvSpPr/>
          <p:nvPr/>
        </p:nvSpPr>
        <p:spPr>
          <a:xfrm>
            <a:off x="502920" y="312356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4176437" algn="l"/>
                <a:tab pos="794647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A.New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York.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London.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.Paris.</a:t>
            </a:r>
            <a:endParaRPr lang="en-US" altLang="zh-CN" sz="2400" dirty="0"/>
          </a:p>
        </p:txBody>
      </p:sp>
      <p:sp>
        <p:nvSpPr>
          <p:cNvPr id="5" name="QC_4_AS.12_1#d81e6f8d8?vcp=1&amp;pid=5339ba4a0&amp;color=0,0,0&amp;vtp=1&amp;bbb=1"/>
          <p:cNvSpPr/>
          <p:nvPr/>
        </p:nvSpPr>
        <p:spPr>
          <a:xfrm>
            <a:off x="502920" y="3664904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W:Jack,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foreign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countries?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:Yes,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York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London.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next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visit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Paris.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3_1#f671684ae?vcp=1&amp;pid=5339ba4a0&amp;color=0,0,0&amp;vtp=1&amp;bt=1&amp;bbb=1"/>
          <p:cNvSpPr/>
          <p:nvPr/>
        </p:nvSpPr>
        <p:spPr>
          <a:xfrm>
            <a:off x="502920" y="231654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two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speakers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14_1#f671684ae.bracket?vcp=1&amp;pid=5339ba4a0&amp;color=0,0,0&amp;vpa=4&amp;vtp=1"/>
          <p:cNvSpPr/>
          <p:nvPr/>
        </p:nvSpPr>
        <p:spPr>
          <a:xfrm>
            <a:off x="5361464" y="2305117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4_BD.15_1#f671684ae.choices?vcp=1&amp;pid=5339ba4a0&amp;color=0,0,0&amp;vtp=1&amp;bbb=1"/>
          <p:cNvSpPr/>
          <p:nvPr/>
        </p:nvSpPr>
        <p:spPr>
          <a:xfrm>
            <a:off x="502920" y="284924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939371" algn="l"/>
                <a:tab pos="75612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cinema.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bank.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library.</a:t>
            </a:r>
            <a:endParaRPr lang="en-US" altLang="zh-CN" sz="2400" dirty="0"/>
          </a:p>
        </p:txBody>
      </p:sp>
      <p:sp>
        <p:nvSpPr>
          <p:cNvPr id="5" name="QC_4_AS.16_1#f671684ae?vcp=1&amp;pid=5339ba4a0&amp;color=0,0,0&amp;vtp=1&amp;bbb=1&amp;hb=1"/>
          <p:cNvSpPr/>
          <p:nvPr/>
        </p:nvSpPr>
        <p:spPr>
          <a:xfrm>
            <a:off x="502920" y="3390584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M:Excuse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madam.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seems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mine.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Please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ticket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:Oh,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sorry,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sir.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excited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movie.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7_1#6b2b2bfb9?vcp=1&amp;pid=5339ba4a0&amp;color=0,0,0&amp;vtp=1&amp;bt=1&amp;bbb=1"/>
          <p:cNvSpPr/>
          <p:nvPr/>
        </p:nvSpPr>
        <p:spPr>
          <a:xfrm>
            <a:off x="502920" y="259086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might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talking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Cindy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now?(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18_1#6b2b2bfb9.bracket?vcp=1&amp;pid=5339ba4a0&amp;color=0,0,0&amp;vpa=5&amp;vtp=1"/>
          <p:cNvSpPr/>
          <p:nvPr/>
        </p:nvSpPr>
        <p:spPr>
          <a:xfrm>
            <a:off x="6258401" y="2579436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4_BD.19_1#6b2b2bfb9.choices?vcp=1&amp;pid=5339ba4a0&amp;color=0,0,0&amp;vtp=1&amp;bbb=1"/>
          <p:cNvSpPr/>
          <p:nvPr/>
        </p:nvSpPr>
        <p:spPr>
          <a:xfrm>
            <a:off x="502920" y="312356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736171" algn="l"/>
                <a:tab pos="75104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father.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doctor.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teacher.</a:t>
            </a:r>
            <a:endParaRPr lang="en-US" altLang="zh-CN" sz="2400" dirty="0"/>
          </a:p>
        </p:txBody>
      </p:sp>
      <p:sp>
        <p:nvSpPr>
          <p:cNvPr id="5" name="QC_4_AS.20_1#6b2b2bfb9?vcp=1&amp;pid=5339ba4a0&amp;color=0,0,0&amp;vtp=1&amp;bbb=1"/>
          <p:cNvSpPr/>
          <p:nvPr/>
        </p:nvSpPr>
        <p:spPr>
          <a:xfrm>
            <a:off x="502920" y="3664904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M:What's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up,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Cindy?You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sleepy.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:Sorry.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stayed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up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late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night.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really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before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next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class.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1243</Words>
  <Application>Microsoft Office PowerPoint</Application>
  <PresentationFormat>宽屏</PresentationFormat>
  <Paragraphs>123</Paragraphs>
  <Slides>18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4" baseType="lpstr"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2024-10-12T09:30:24Z</dcterms:created>
  <dcterms:modified xsi:type="dcterms:W3CDTF">2024-10-12T09:35:33Z</dcterms:modified>
  <cp:category/>
  <cp:contentStatus/>
</cp:coreProperties>
</file>