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48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dd9787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a2678659?vcp=1&amp;pid=8dd97870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60233c97b?vcp=1&amp;pid=6a2678659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听下面两段较长的对话。每段对话后有2至3个小题，请从题中所给的A、B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。听对话前，你将有5秒钟的时间阅读每个小题。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听完后，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每小题将给出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，回答第6和第7两个小题。现在，你有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读这两个小题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549a2fe1b?vcp=1&amp;pid=60233c97b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549a2fe1b.bracket?vcp=1&amp;pid=60233c97b&amp;color=0,0,0&amp;vpa=6&amp;vtp=1"/>
          <p:cNvSpPr/>
          <p:nvPr/>
        </p:nvSpPr>
        <p:spPr>
          <a:xfrm>
            <a:off x="6288564" y="40323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24_1#549a2fe1b.choices?vcp=1&amp;pid=60233c97b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.Twice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7" name="QC_5_BD.25_1#feca0b29c?vcp=1&amp;pid=60233c97b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feca0b29c.bracket?vcp=1&amp;pid=60233c97b&amp;color=0,0,0&amp;vpa=7&amp;vtp=1"/>
          <p:cNvSpPr/>
          <p:nvPr/>
        </p:nvSpPr>
        <p:spPr>
          <a:xfrm>
            <a:off x="5069364" y="510165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5_BD.27_1#feca0b29c.choices?vcp=1&amp;pid=60233c97b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tennis.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.Swimming.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feca0b29c?vcp=1&amp;pid=60233c97b&amp;color=0,0,0&amp;mp=1&amp;vtp=1&amp;bt=1&amp;bbb=1&amp;hb=1"/>
          <p:cNvSpPr/>
          <p:nvPr/>
        </p:nvSpPr>
        <p:spPr>
          <a:xfrm>
            <a:off x="502920" y="118097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Jenny.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:Twice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:Dancing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：Yeah.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tennis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fantastic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9fd6cfe94?vcp=1&amp;pid=6a2678659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听下面一段较长的对话，回答第8至第10三个小题。现在你有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c27094ac2?vcp=1&amp;pid=9fd6cfe94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c27094ac2.bracket?vcp=1&amp;pid=9fd6cfe94&amp;color=0,0,0&amp;vpa=8&amp;vtp=1"/>
          <p:cNvSpPr/>
          <p:nvPr/>
        </p:nvSpPr>
        <p:spPr>
          <a:xfrm>
            <a:off x="7174388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2_1#c27094ac2.choices?vcp=1&amp;pid=9fd6cfe94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weeks.</a:t>
            </a:r>
            <a:endParaRPr lang="en-US" altLang="zh-CN" sz="2400" dirty="0"/>
          </a:p>
        </p:txBody>
      </p:sp>
      <p:sp>
        <p:nvSpPr>
          <p:cNvPr id="6" name="QC_5_BD.33_1#88d6a7d20?vcp=1&amp;pid=9fd6cfe94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88d6a7d20.bracket?vcp=1&amp;pid=9fd6cfe94&amp;color=0,0,0&amp;vpa=9&amp;vtp=1"/>
          <p:cNvSpPr/>
          <p:nvPr/>
        </p:nvSpPr>
        <p:spPr>
          <a:xfrm>
            <a:off x="8044338" y="366284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35_1#88d6a7d20.choices?vcp=1&amp;pid=9fd6cfe94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.Hangzhou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.Lingyin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Temple.</a:t>
            </a:r>
            <a:endParaRPr lang="en-US" altLang="zh-CN" sz="2400" dirty="0"/>
          </a:p>
        </p:txBody>
      </p:sp>
      <p:sp>
        <p:nvSpPr>
          <p:cNvPr id="9" name="QC_5_BD.36_1#f05d00db6?vcp=1&amp;pid=9fd6cfe94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high-speed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railway?(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f05d00db6.bracket?vcp=1&amp;pid=9fd6cfe94&amp;color=0,0,0&amp;vpa=10&amp;vtp=1"/>
          <p:cNvSpPr/>
          <p:nvPr/>
        </p:nvSpPr>
        <p:spPr>
          <a:xfrm>
            <a:off x="7577613" y="47321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38_1#f05d00db6.choices?vcp=1&amp;pid=9fd6cfe94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Convenient.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Comfortable.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f05d00db6?vcp=1&amp;pid=9fd6cfe94&amp;color=0,0,0&amp;mp=1&amp;vtp=1&amp;bt=1&amp;bbb=1&amp;hb=1"/>
          <p:cNvSpPr/>
          <p:nvPr/>
        </p:nvSpPr>
        <p:spPr>
          <a:xfrm>
            <a:off x="502920" y="118732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W:Sam,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Lingyin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Temple.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must-visit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through.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high-speed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railway.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convenient.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high-speed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railway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comfortable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a3c38e15?vcp=1&amp;pid=8dd97870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4f4b23d62?vcp=1&amp;pid=ca3c38e15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听下面一段独白。独白后有5个小题，请从题中所给的A、B、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。听独白前，你将有25秒钟的时间阅读这5个小题。听完后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，每小题将给出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秒钟的作答时间。独白读两遍。现在，你有25秒钟的时间阅读这5个小题。</a:t>
            </a:r>
            <a:endParaRPr lang="en-US" altLang="zh-CN" sz="2400" dirty="0"/>
          </a:p>
        </p:txBody>
      </p:sp>
      <p:sp>
        <p:nvSpPr>
          <p:cNvPr id="4" name="QC_4_BD.40_1#4310049e7?vcp=1&amp;pid=ca3c38e15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4310049e7.bracket?vcp=1&amp;pid=ca3c38e15&amp;color=0,0,0&amp;vpa=11&amp;vtp=1"/>
          <p:cNvSpPr/>
          <p:nvPr/>
        </p:nvSpPr>
        <p:spPr>
          <a:xfrm>
            <a:off x="7851108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2_1#4310049e7.choices?vcp=1&amp;pid=ca3c38e15&amp;color=0,0,0&amp;vtp=1&amp;bbb=1"/>
          <p:cNvSpPr/>
          <p:nvPr/>
        </p:nvSpPr>
        <p:spPr>
          <a:xfrm>
            <a:off x="502920" y="348018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endParaRPr lang="en-US" altLang="zh-CN" sz="2400" dirty="0"/>
          </a:p>
        </p:txBody>
      </p:sp>
      <p:sp>
        <p:nvSpPr>
          <p:cNvPr id="7" name="QC_4_BD.43_1#b51712aa2?vcp=1&amp;pid=ca3c38e15&amp;color=0,0,0&amp;vtp=1&amp;bbb=1"/>
          <p:cNvSpPr/>
          <p:nvPr/>
        </p:nvSpPr>
        <p:spPr>
          <a:xfrm>
            <a:off x="502920" y="5124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b51712aa2.bracket?vcp=1&amp;pid=ca3c38e15&amp;color=0,0,0&amp;vpa=12&amp;vtp=1"/>
          <p:cNvSpPr/>
          <p:nvPr/>
        </p:nvSpPr>
        <p:spPr>
          <a:xfrm>
            <a:off x="6256814" y="511308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5_1#b51712aa2.choices?vcp=1&amp;pid=ca3c38e15&amp;color=0,0,0&amp;vtp=1&amp;bbb=1"/>
          <p:cNvSpPr/>
          <p:nvPr/>
        </p:nvSpPr>
        <p:spPr>
          <a:xfrm>
            <a:off x="502920" y="5659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198537" algn="l"/>
                <a:tab pos="7044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A.Start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slowly.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.Choose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0913f4b34?vcp=1&amp;pid=ca3c38e15&amp;color=0,0,0&amp;vtp=1&amp;bt=1&amp;bbb=1"/>
          <p:cNvSpPr/>
          <p:nvPr/>
        </p:nvSpPr>
        <p:spPr>
          <a:xfrm>
            <a:off x="502920" y="9254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0913f4b34.bracket?vcp=1&amp;pid=ca3c38e15&amp;color=0,0,0&amp;vpa=13&amp;vtp=1"/>
          <p:cNvSpPr/>
          <p:nvPr/>
        </p:nvSpPr>
        <p:spPr>
          <a:xfrm>
            <a:off x="6850538" y="91399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8_1#0913f4b34.choices?vcp=1&amp;pid=ca3c38e15&amp;color=0,0,0&amp;vtp=1&amp;bbb=1"/>
          <p:cNvSpPr/>
          <p:nvPr/>
        </p:nvSpPr>
        <p:spPr>
          <a:xfrm>
            <a:off x="502920" y="146478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interests.</a:t>
            </a:r>
            <a:endParaRPr lang="en-US" altLang="zh-CN" sz="2400" dirty="0"/>
          </a:p>
        </p:txBody>
      </p:sp>
      <p:sp>
        <p:nvSpPr>
          <p:cNvPr id="5" name="QC_4_BD.49_1#526973828?vcp=1&amp;pid=ca3c38e15&amp;color=0,0,0&amp;vtp=1&amp;bbb=1"/>
          <p:cNvSpPr/>
          <p:nvPr/>
        </p:nvSpPr>
        <p:spPr>
          <a:xfrm>
            <a:off x="502920" y="31091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526973828.bracket?vcp=1&amp;pid=ca3c38e15&amp;color=0,0,0&amp;vpa=14&amp;vtp=1"/>
          <p:cNvSpPr/>
          <p:nvPr/>
        </p:nvSpPr>
        <p:spPr>
          <a:xfrm>
            <a:off x="8861902" y="30976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51_1#526973828.choices?vcp=1&amp;pid=ca3c38e15&amp;color=0,0,0&amp;vtp=1&amp;bbb=1"/>
          <p:cNvSpPr/>
          <p:nvPr/>
        </p:nvSpPr>
        <p:spPr>
          <a:xfrm>
            <a:off x="502920" y="365045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confidence.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stressed.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quickly.</a:t>
            </a:r>
            <a:endParaRPr lang="en-US" altLang="zh-CN" sz="2400" dirty="0"/>
          </a:p>
        </p:txBody>
      </p:sp>
      <p:sp>
        <p:nvSpPr>
          <p:cNvPr id="8" name="QC_4_BD.52_1#b32214cc0?vcp=1&amp;pid=ca3c38e15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mentioned?(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b32214cc0.bracket?vcp=1&amp;pid=ca3c38e15&amp;color=0,0,0&amp;vpa=15&amp;vtp=1"/>
          <p:cNvSpPr/>
          <p:nvPr/>
        </p:nvSpPr>
        <p:spPr>
          <a:xfrm>
            <a:off x="5239226" y="528336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4_BD.54_1#b32214cc0.choices?vcp=1&amp;pid=ca3c38e15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22437" algn="l"/>
                <a:tab pos="76670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.Five.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b32214cc0?vcp=1&amp;pid=ca3c38e15&amp;color=0,0,0&amp;vtp=1&amp;bt=1&amp;bbb=1&amp;hb=1"/>
          <p:cNvSpPr/>
          <p:nvPr/>
        </p:nvSpPr>
        <p:spPr>
          <a:xfrm>
            <a:off x="502920" y="900000"/>
            <a:ext cx="11183112" cy="551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National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1974,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April.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offered.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tips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decide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slowly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yourself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stress.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partner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helpful.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Third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expected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invite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dd978708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听力模拟题检测十三</a:t>
            </a:r>
            <a:endParaRPr lang="en-US" altLang="zh-CN" sz="6600" dirty="0"/>
          </a:p>
        </p:txBody>
      </p:sp>
      <p:pic>
        <p:nvPicPr>
          <p:cNvPr id="3" name="C_2#8dd978708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5e29e99b?vcp=1&amp;pid=8dd97870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39cc2ec96?vcp=1&amp;pid=25e29e99b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听下面5段小对话。每段对话后有一个小题，请从题中所给的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下一小题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。每段对话仅读一遍。现在，你有5秒钟的时间阅读第一小题的有关内容。</a:t>
            </a:r>
            <a:endParaRPr lang="en-US" altLang="zh-CN" sz="2400" dirty="0"/>
          </a:p>
        </p:txBody>
      </p:sp>
      <p:sp>
        <p:nvSpPr>
          <p:cNvPr id="4" name="QC_4_BD.1_1#d3d778ad6?vcp=1&amp;pid=25e29e99b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d3d778ad6.bracket?vcp=1&amp;pid=25e29e99b&amp;color=0,0,0&amp;vpa=1&amp;vtp=1"/>
          <p:cNvSpPr/>
          <p:nvPr/>
        </p:nvSpPr>
        <p:spPr>
          <a:xfrm>
            <a:off x="4516914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d3d778ad6.choices?vcp=1&amp;pid=25e29e99b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44637" algn="l"/>
                <a:tab pos="76289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.Sunny.</a:t>
            </a:r>
            <a:endParaRPr lang="en-US" altLang="zh-CN" sz="2400" dirty="0"/>
          </a:p>
        </p:txBody>
      </p:sp>
      <p:sp>
        <p:nvSpPr>
          <p:cNvPr id="7" name="QC_4_AS.4_1#d3d778ad6?vcp=1&amp;pid=25e29e99b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M:Look,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1c5877897?vcp=1&amp;pid=25e29e99b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1c5877897.bracket?vcp=1&amp;pid=25e29e99b&amp;color=0,0,0&amp;vpa=2&amp;vtp=1"/>
          <p:cNvSpPr/>
          <p:nvPr/>
        </p:nvSpPr>
        <p:spPr>
          <a:xfrm>
            <a:off x="5123339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1c5877897.choices?vcp=1&amp;pid=25e29e99b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2001.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2008.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2018.</a:t>
            </a:r>
            <a:endParaRPr lang="en-US" altLang="zh-CN" sz="2400" dirty="0"/>
          </a:p>
        </p:txBody>
      </p:sp>
      <p:sp>
        <p:nvSpPr>
          <p:cNvPr id="5" name="QC_4_AS.8_1#1c5877897?vcp=1&amp;pid=25e29e99b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M:Lisa,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2018.I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6c147662a?vcp=1&amp;pid=25e29e99b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6c147662a.bracket?vcp=1&amp;pid=25e29e99b&amp;color=0,0,0&amp;vpa=3&amp;vtp=1"/>
          <p:cNvSpPr/>
          <p:nvPr/>
        </p:nvSpPr>
        <p:spPr>
          <a:xfrm>
            <a:off x="5636101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6c147662a.choices?vcp=1&amp;pid=25e29e99b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06537" algn="l"/>
                <a:tab pos="7552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Bananas.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.Oranges.</a:t>
            </a:r>
            <a:endParaRPr lang="en-US" altLang="zh-CN" sz="2400" dirty="0"/>
          </a:p>
        </p:txBody>
      </p:sp>
      <p:sp>
        <p:nvSpPr>
          <p:cNvPr id="5" name="QC_4_AS.12_1#6c147662a?vcp=1&amp;pid=25e29e99b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d08efb734?vcp=1&amp;pid=25e29e99b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violin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d08efb734.bracket?vcp=1&amp;pid=25e29e99b&amp;color=0,0,0&amp;vpa=4&amp;vtp=1"/>
          <p:cNvSpPr/>
          <p:nvPr/>
        </p:nvSpPr>
        <p:spPr>
          <a:xfrm>
            <a:off x="6469538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d08efb734.choices?vcp=1&amp;pid=25e29e99b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44637" algn="l"/>
                <a:tab pos="75908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.Ella.</a:t>
            </a:r>
            <a:endParaRPr lang="en-US" altLang="zh-CN" sz="2400" dirty="0"/>
          </a:p>
        </p:txBody>
      </p:sp>
      <p:sp>
        <p:nvSpPr>
          <p:cNvPr id="5" name="QC_4_AS.16_1#d08efb734?vcp=1&amp;pid=25e29e99b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:Wonderful.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violin.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77c9fec1d?vcp=1&amp;pid=25e29e99b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77c9fec1d.bracket?vcp=1&amp;pid=25e29e99b&amp;color=0,0,0&amp;vpa=5&amp;vtp=1"/>
          <p:cNvSpPr/>
          <p:nvPr/>
        </p:nvSpPr>
        <p:spPr>
          <a:xfrm>
            <a:off x="4769326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9_1#77c9fec1d.choices?vcp=1&amp;pid=25e29e99b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10771" algn="l"/>
                <a:tab pos="75104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shop.</a:t>
            </a:r>
            <a:endParaRPr lang="en-US" altLang="zh-CN" sz="2400" dirty="0"/>
          </a:p>
        </p:txBody>
      </p:sp>
      <p:sp>
        <p:nvSpPr>
          <p:cNvPr id="5" name="QC_4_AS.20_1#77c9fec1d?vcp=1&amp;pid=25e29e99b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M:Mia,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Daddy.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1205</Words>
  <Application>Microsoft Office PowerPoint</Application>
  <PresentationFormat>宽屏</PresentationFormat>
  <Paragraphs>125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2024-10-12T09:28:21Z</dcterms:created>
  <dcterms:modified xsi:type="dcterms:W3CDTF">2024-10-12T09:35:24Z</dcterms:modified>
  <cp:category/>
  <cp:contentStatus/>
</cp:coreProperties>
</file>