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3313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387fce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听力模拟题检测十二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9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5db95b31?vcp=1&amp;pid=387fceada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第二节（共5小题，每小题1分，满分5分）</a:t>
            </a:r>
            <a:endParaRPr lang="en-US" altLang="zh-CN" sz="2600" dirty="0"/>
          </a:p>
        </p:txBody>
      </p:sp>
      <p:sp>
        <p:nvSpPr>
          <p:cNvPr id="3" name="QM_4_BD.21_1#b0345917d?vcp=1&amp;pid=e5db95b31&amp;color=0,0,0&amp;vtp=1&amp;bbb=1&amp;hb=1"/>
          <p:cNvSpPr/>
          <p:nvPr/>
        </p:nvSpPr>
        <p:spPr>
          <a:xfrm>
            <a:off x="502920" y="1295400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听下面两段较长对话。每段对话后有几个小题，从题中所给的A、B、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C三个选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项中选出最佳选项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。听每段对话前，你将有时间阅读各个小题，每小题5秒钟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，各小题将给出5秒钟的作答时间。每段对话读两遍。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听下面一段较长对话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，回答第6和第7两个小题。现在你有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10秒钟的时间阅读这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两个小题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5_BD.22_1#01e27a65c?vcp=1&amp;pid=b0345917d&amp;color=0,0,0&amp;vtp=1&amp;bbb=1"/>
          <p:cNvSpPr/>
          <p:nvPr/>
        </p:nvSpPr>
        <p:spPr>
          <a:xfrm>
            <a:off x="502920" y="40437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collected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5_AN.23_1#01e27a65c.bracket?vcp=1&amp;pid=b0345917d&amp;color=0,0,0&amp;vpa=6&amp;vtp=1"/>
          <p:cNvSpPr/>
          <p:nvPr/>
        </p:nvSpPr>
        <p:spPr>
          <a:xfrm>
            <a:off x="5834539" y="403231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5_BD.24_1#01e27a65c.choices?vcp=1&amp;pid=b0345917d&amp;color=0,0,0&amp;vtp=1&amp;bbb=1"/>
          <p:cNvSpPr/>
          <p:nvPr/>
        </p:nvSpPr>
        <p:spPr>
          <a:xfrm>
            <a:off x="502920" y="45784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six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years.</a:t>
            </a:r>
            <a:endParaRPr lang="en-US" altLang="zh-CN" sz="2400" dirty="0"/>
          </a:p>
        </p:txBody>
      </p:sp>
      <p:sp>
        <p:nvSpPr>
          <p:cNvPr id="7" name="QC_5_BD.25_1#9e47c73d2?vcp=1&amp;pid=b0345917d&amp;color=0,0,0&amp;vtp=1&amp;bbb=1"/>
          <p:cNvSpPr/>
          <p:nvPr/>
        </p:nvSpPr>
        <p:spPr>
          <a:xfrm>
            <a:off x="502920" y="511308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Sam's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hobby?(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5_AN.26_1#9e47c73d2.bracket?vcp=1&amp;pid=b0345917d&amp;color=0,0,0&amp;vpa=7&amp;vtp=1"/>
          <p:cNvSpPr/>
          <p:nvPr/>
        </p:nvSpPr>
        <p:spPr>
          <a:xfrm>
            <a:off x="7021988" y="5101653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9" name="QC_5_BD.27_1#9e47c73d2.choices?vcp=1&amp;pid=b0345917d&amp;color=0,0,0&amp;vtp=1&amp;bbb=1"/>
          <p:cNvSpPr/>
          <p:nvPr/>
        </p:nvSpPr>
        <p:spPr>
          <a:xfrm>
            <a:off x="502920" y="564775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relaxing.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meaningful.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9e47c73d2?vcp=1&amp;pid=b0345917d&amp;color=0,0,0&amp;mp=1&amp;vtp=1&amp;bt=1&amp;bbb=1&amp;hb=1"/>
          <p:cNvSpPr/>
          <p:nvPr/>
        </p:nvSpPr>
        <p:spPr>
          <a:xfrm>
            <a:off x="502920" y="1180975"/>
            <a:ext cx="11183112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W:Hi,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collecting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collect?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:Tickets,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tickets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18" charset="0"/>
                <a:ea typeface="SimSun" pitchFamily="34" charset="-122"/>
                <a:cs typeface="Times New Roman" pitchFamily="34" charset="-120"/>
              </a:rPr>
              <a:t>…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nearly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500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:Really?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collected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almost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since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2018.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:Wow！Do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course.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flight.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:Quite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meaningful.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:Sure.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tomorrow,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look!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9_1#7f1be1c29?vcp=1&amp;pid=e5db95b31&amp;color=0,0,0&amp;vtp=1&amp;bt=1&amp;bbb=1&amp;hb=1"/>
          <p:cNvSpPr/>
          <p:nvPr/>
        </p:nvSpPr>
        <p:spPr>
          <a:xfrm>
            <a:off x="502920" y="150327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听下面一段较长对话，回答第8至第10三个小题。现在你有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15秒钟的时间阅读这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三个小题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30_1#cbac447d0?vcp=1&amp;pid=7f1be1c29&amp;color=0,0,0&amp;vtp=1&amp;bbb=1"/>
          <p:cNvSpPr/>
          <p:nvPr/>
        </p:nvSpPr>
        <p:spPr>
          <a:xfrm>
            <a:off x="502920" y="260493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Lucy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Saturday?(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31_1#cbac447d0.bracket?vcp=1&amp;pid=7f1be1c29&amp;color=0,0,0&amp;vpa=8&amp;vtp=1"/>
          <p:cNvSpPr/>
          <p:nvPr/>
        </p:nvSpPr>
        <p:spPr>
          <a:xfrm>
            <a:off x="5717064" y="259350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5_BD.32_1#cbac447d0.choices?vcp=1&amp;pid=7f1be1c29&amp;color=0,0,0&amp;vtp=1&amp;bbb=1"/>
          <p:cNvSpPr/>
          <p:nvPr/>
        </p:nvSpPr>
        <p:spPr>
          <a:xfrm>
            <a:off x="502920" y="313960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cinema.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museum.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countryside.</a:t>
            </a:r>
            <a:endParaRPr lang="en-US" altLang="zh-CN" sz="2400" dirty="0"/>
          </a:p>
        </p:txBody>
      </p:sp>
      <p:sp>
        <p:nvSpPr>
          <p:cNvPr id="6" name="QC_5_BD.33_1#d29865d27?vcp=1&amp;pid=7f1be1c29&amp;color=0,0,0&amp;vtp=1&amp;bbb=1"/>
          <p:cNvSpPr/>
          <p:nvPr/>
        </p:nvSpPr>
        <p:spPr>
          <a:xfrm>
            <a:off x="502920" y="367427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Saturday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afternoon?(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34_1#d29865d27.bracket?vcp=1&amp;pid=7f1be1c29&amp;color=0,0,0&amp;vpa=9&amp;vtp=1"/>
          <p:cNvSpPr/>
          <p:nvPr/>
        </p:nvSpPr>
        <p:spPr>
          <a:xfrm>
            <a:off x="7877652" y="3662841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5_BD.35_1#d29865d27.choices?vcp=1&amp;pid=7f1be1c29&amp;color=0,0,0&amp;vtp=1&amp;bbb=1"/>
          <p:cNvSpPr/>
          <p:nvPr/>
        </p:nvSpPr>
        <p:spPr>
          <a:xfrm>
            <a:off x="502920" y="420894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A.Pick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oranges.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.Watch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sightseeing.</a:t>
            </a:r>
            <a:endParaRPr lang="en-US" altLang="zh-CN" sz="2400" dirty="0"/>
          </a:p>
        </p:txBody>
      </p:sp>
      <p:sp>
        <p:nvSpPr>
          <p:cNvPr id="9" name="QC_5_BD.36_1#032282437?vcp=1&amp;pid=7f1be1c29&amp;color=0,0,0&amp;vtp=1&amp;bbb=1"/>
          <p:cNvSpPr/>
          <p:nvPr/>
        </p:nvSpPr>
        <p:spPr>
          <a:xfrm>
            <a:off x="502920" y="474361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relationship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5_AN.37_1#032282437.bracket?vcp=1&amp;pid=7f1be1c29&amp;color=0,0,0&amp;vpa=10&amp;vtp=1"/>
          <p:cNvSpPr/>
          <p:nvPr/>
        </p:nvSpPr>
        <p:spPr>
          <a:xfrm>
            <a:off x="8917463" y="473218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1" name="QC_5_BD.38_1#032282437.choices?vcp=1&amp;pid=7f1be1c29&amp;color=0,0,0&amp;vtp=1&amp;bbb=1"/>
          <p:cNvSpPr/>
          <p:nvPr/>
        </p:nvSpPr>
        <p:spPr>
          <a:xfrm>
            <a:off x="502920" y="527828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Classmates.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.Teacher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.Brother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sister.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032282437?vcp=1&amp;pid=7f1be1c29&amp;color=0,0,0&amp;vtp=1&amp;bt=1&amp;bbb=1&amp;hb=1"/>
          <p:cNvSpPr/>
          <p:nvPr/>
        </p:nvSpPr>
        <p:spPr>
          <a:xfrm>
            <a:off x="502920" y="900000"/>
            <a:ext cx="11183112" cy="5389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M:Hi,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Lucy!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Saturday?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:Yeah,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Peter!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countryside.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:Sounds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camping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there?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oranges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parents.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picnic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lake.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you?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:Maybe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over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lessons.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coming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break!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sightseeing?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:Well,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sister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Saturday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afternoon.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fun!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:Thank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you!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too!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bf6ef58e?vcp=1&amp;pid=387fceada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第三节（共5小题，每小题2分，满分10分）</a:t>
            </a:r>
            <a:endParaRPr lang="en-US" altLang="zh-CN" sz="2600" dirty="0"/>
          </a:p>
        </p:txBody>
      </p:sp>
      <p:sp>
        <p:nvSpPr>
          <p:cNvPr id="3" name="QM_4_BD.40_1#81b7ac828?vcp=1&amp;pid=4bf6ef58e&amp;color=0,0,0&amp;vtp=1&amp;bbb=1&amp;hb=1"/>
          <p:cNvSpPr/>
          <p:nvPr/>
        </p:nvSpPr>
        <p:spPr>
          <a:xfrm>
            <a:off x="502920" y="1295400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听下面一段独白。独白后有5个小题，从各题中所给的A、B、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C三个选项中选出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。听独白前，你将有时间阅读各个小题。听完后，各小题将给出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5秒钟的作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答时间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。独白读两遍。听下面一段独白，回答第11至第15五个小题。现在你有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25秒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钟的时间阅读这五个小题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1_1#516dbe044?vcp=1&amp;pid=81b7ac828&amp;color=0,0,0&amp;mp=1&amp;vtp=1&amp;bt=1&amp;bbb=1"/>
          <p:cNvSpPr/>
          <p:nvPr/>
        </p:nvSpPr>
        <p:spPr>
          <a:xfrm>
            <a:off x="502920" y="20371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visitors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42_1#516dbe044.bracket?vcp=1&amp;pid=81b7ac828&amp;color=0,0,0&amp;mp=1&amp;vpa=11&amp;vtp=1"/>
          <p:cNvSpPr/>
          <p:nvPr/>
        </p:nvSpPr>
        <p:spPr>
          <a:xfrm>
            <a:off x="4887436" y="202571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5_BD.43_1#516dbe044.choices?vcp=1&amp;pid=81b7ac828&amp;color=0,0,0&amp;vtp=1&amp;bbb=1"/>
          <p:cNvSpPr/>
          <p:nvPr/>
        </p:nvSpPr>
        <p:spPr>
          <a:xfrm>
            <a:off x="502920" y="25698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America.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Britain.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.Canada.</a:t>
            </a:r>
            <a:endParaRPr lang="en-US" altLang="zh-CN" sz="2400" dirty="0"/>
          </a:p>
        </p:txBody>
      </p:sp>
      <p:sp>
        <p:nvSpPr>
          <p:cNvPr id="5" name="QC_5_BD.44_1#dba8d2fdf?vcp=1&amp;pid=81b7ac828&amp;color=0,0,0&amp;vtp=1&amp;bbb=1"/>
          <p:cNvSpPr/>
          <p:nvPr/>
        </p:nvSpPr>
        <p:spPr>
          <a:xfrm>
            <a:off x="502920" y="310451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5_AN.45_1#dba8d2fdf.bracket?vcp=1&amp;pid=81b7ac828&amp;color=0,0,0&amp;vpa=12&amp;vtp=1"/>
          <p:cNvSpPr/>
          <p:nvPr/>
        </p:nvSpPr>
        <p:spPr>
          <a:xfrm>
            <a:off x="5885339" y="309308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5_BD.46_1#dba8d2fdf.choices?vcp=1&amp;pid=81b7ac828&amp;color=0,0,0&amp;vtp=1&amp;bbb=1"/>
          <p:cNvSpPr/>
          <p:nvPr/>
        </p:nvSpPr>
        <p:spPr>
          <a:xfrm>
            <a:off x="502920" y="364585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visitors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.Provide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visitors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homestay.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visitors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7_1#8d3dbc5d5?vcp=1&amp;pid=81b7ac828&amp;color=0,0,0&amp;vtp=1&amp;bt=1&amp;bbb=1"/>
          <p:cNvSpPr/>
          <p:nvPr/>
        </p:nvSpPr>
        <p:spPr>
          <a:xfrm>
            <a:off x="502920" y="20557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interview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held?(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48_1#8d3dbc5d5.bracket?vcp=1&amp;pid=81b7ac828&amp;color=0,0,0&amp;vpa=13&amp;vtp=1"/>
          <p:cNvSpPr/>
          <p:nvPr/>
        </p:nvSpPr>
        <p:spPr>
          <a:xfrm>
            <a:off x="5558314" y="2044290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49_1#8d3dbc5d5.choices?vcp=1&amp;pid=81b7ac828&amp;color=0,0,0&amp;vtp=1&amp;bbb=1"/>
          <p:cNvSpPr/>
          <p:nvPr/>
        </p:nvSpPr>
        <p:spPr>
          <a:xfrm>
            <a:off x="502920" y="25884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Thursday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afternoon.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evening.</a:t>
            </a:r>
            <a:endParaRPr lang="en-US" altLang="zh-CN" sz="2400" dirty="0"/>
          </a:p>
        </p:txBody>
      </p:sp>
      <p:sp>
        <p:nvSpPr>
          <p:cNvPr id="5" name="QC_5_BD.50_1#a00ae2401?vcp=1&amp;pid=81b7ac828&amp;color=0,0,0&amp;vtp=1&amp;bbb=1"/>
          <p:cNvSpPr/>
          <p:nvPr/>
        </p:nvSpPr>
        <p:spPr>
          <a:xfrm>
            <a:off x="502920" y="312309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girl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chosen?(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5_AN.51_1#a00ae2401.bracket?vcp=1&amp;pid=81b7ac828&amp;color=0,0,0&amp;vpa=14&amp;vtp=1"/>
          <p:cNvSpPr/>
          <p:nvPr/>
        </p:nvSpPr>
        <p:spPr>
          <a:xfrm>
            <a:off x="6745763" y="3111660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5_BD.52_1#a00ae2401.choices?vcp=1&amp;pid=81b7ac828&amp;color=0,0,0&amp;vtp=1&amp;bbb=1"/>
          <p:cNvSpPr/>
          <p:nvPr/>
        </p:nvSpPr>
        <p:spPr>
          <a:xfrm>
            <a:off x="502920" y="365776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30.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.10.</a:t>
            </a:r>
            <a:endParaRPr lang="en-US" altLang="zh-CN" sz="2400" dirty="0"/>
          </a:p>
        </p:txBody>
      </p:sp>
      <p:sp>
        <p:nvSpPr>
          <p:cNvPr id="8" name="QC_5_BD.53_1#8cd20382b?vcp=1&amp;pid=81b7ac828&amp;color=0,0,0&amp;vtp=1&amp;bbb=1"/>
          <p:cNvSpPr/>
          <p:nvPr/>
        </p:nvSpPr>
        <p:spPr>
          <a:xfrm>
            <a:off x="502920" y="419243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information?(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9" name="QC_5_AN.54_1#8cd20382b.bracket?vcp=1&amp;pid=81b7ac828&amp;color=0,0,0&amp;vpa=15&amp;vtp=1"/>
          <p:cNvSpPr/>
          <p:nvPr/>
        </p:nvSpPr>
        <p:spPr>
          <a:xfrm>
            <a:off x="6985477" y="418100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0" name="QC_5_BD.55_1#8cd20382b.choices?vcp=1&amp;pid=81b7ac828&amp;color=0,0,0&amp;vtp=1&amp;bbb=1"/>
          <p:cNvSpPr/>
          <p:nvPr/>
        </p:nvSpPr>
        <p:spPr>
          <a:xfrm>
            <a:off x="502920" y="472710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sending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e-mails.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monitor.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6_1#8cd20382b?vcp=1&amp;pid=81b7ac828&amp;color=0,0,0&amp;mp=1&amp;vtp=1&amp;bt=1&amp;bbb=1&amp;hb=1"/>
          <p:cNvSpPr/>
          <p:nvPr/>
        </p:nvSpPr>
        <p:spPr>
          <a:xfrm>
            <a:off x="502920" y="1219075"/>
            <a:ext cx="11183112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students,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Attention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please!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Canadian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visitors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Friday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communicating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us!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supposed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visitors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interested?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interview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interview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Thursday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afternoon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hall.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choose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30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total,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twenty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girls.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chance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82600383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you!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ba13e51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附听力检测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387fceada.fixed?vcp=1&amp;pid=fba13e51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2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听力模拟题检测十二</a:t>
            </a:r>
            <a:endParaRPr lang="en-US" altLang="zh-CN" sz="6600" dirty="0"/>
          </a:p>
        </p:txBody>
      </p:sp>
      <p:pic>
        <p:nvPicPr>
          <p:cNvPr id="3" name="C_2#387fceada.fixed?vcp=1&amp;pid=fba13e51d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179a3a8d?vcp=1&amp;pid=387fceada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第一节（共5小题，每小题1分，满分5分）</a:t>
            </a:r>
            <a:endParaRPr lang="en-US" altLang="zh-CN" sz="2600" dirty="0"/>
          </a:p>
        </p:txBody>
      </p:sp>
      <p:sp>
        <p:nvSpPr>
          <p:cNvPr id="3" name="P_4_BD#1a55ef84e?vcp=1&amp;pid=9179a3a8d&amp;color=0,0,0&amp;vtp=1&amp;bbb=1&amp;hb=1"/>
          <p:cNvSpPr/>
          <p:nvPr/>
        </p:nvSpPr>
        <p:spPr>
          <a:xfrm>
            <a:off x="502920" y="129540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听下面5段对话。每段对话后有一个小题，从题中所给的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三个选项中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选出最佳选项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。听完每段对话后，你都有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10秒钟的时间来回答有关小题和阅读下一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。每段对话仅读一遍。</a:t>
            </a:r>
            <a:endParaRPr lang="en-US" altLang="zh-CN" sz="2400" dirty="0"/>
          </a:p>
        </p:txBody>
      </p:sp>
      <p:sp>
        <p:nvSpPr>
          <p:cNvPr id="4" name="QC_4_BD.1_1#79ff9af01?vcp=1&amp;pid=9179a3a8d&amp;color=0,0,0&amp;vtp=1&amp;bbb=1"/>
          <p:cNvSpPr/>
          <p:nvPr/>
        </p:nvSpPr>
        <p:spPr>
          <a:xfrm>
            <a:off x="502920" y="29388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ruler?(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2_1#79ff9af01.bracket?vcp=1&amp;pid=9179a3a8d&amp;color=0,0,0&amp;vpa=1&amp;vtp=1"/>
          <p:cNvSpPr/>
          <p:nvPr/>
        </p:nvSpPr>
        <p:spPr>
          <a:xfrm>
            <a:off x="4142264" y="292741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4_BD.3_1#79ff9af01.choices?vcp=1&amp;pid=9179a3a8d&amp;color=0,0,0&amp;vtp=1&amp;bbb=1"/>
          <p:cNvSpPr/>
          <p:nvPr/>
        </p:nvSpPr>
        <p:spPr>
          <a:xfrm>
            <a:off x="502920" y="34735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943604" algn="l"/>
                <a:tab pos="74935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Yellow.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.Brown.</a:t>
            </a:r>
            <a:endParaRPr lang="en-US" altLang="zh-CN" sz="2400" dirty="0"/>
          </a:p>
        </p:txBody>
      </p:sp>
      <p:sp>
        <p:nvSpPr>
          <p:cNvPr id="7" name="QC_4_AS.4_1#79ff9af01?vcp=1&amp;pid=9179a3a8d&amp;color=0,0,0&amp;vtp=1&amp;bbb=1"/>
          <p:cNvSpPr/>
          <p:nvPr/>
        </p:nvSpPr>
        <p:spPr>
          <a:xfrm>
            <a:off x="502920" y="4014851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W:Dad,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ruler?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brown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desk.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ae6ffcea3?vcp=1&amp;pid=9179a3a8d&amp;color=0,0,0&amp;vtp=1&amp;bt=1&amp;bbb=1"/>
          <p:cNvSpPr/>
          <p:nvPr/>
        </p:nvSpPr>
        <p:spPr>
          <a:xfrm>
            <a:off x="502920" y="25908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6_1#ae6ffcea3.bracket?vcp=1&amp;pid=9179a3a8d&amp;color=0,0,0&amp;vpa=2&amp;vtp=1"/>
          <p:cNvSpPr/>
          <p:nvPr/>
        </p:nvSpPr>
        <p:spPr>
          <a:xfrm>
            <a:off x="5412264" y="257943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7_1#ae6ffcea3.choices?vcp=1&amp;pid=9179a3a8d&amp;color=0,0,0&amp;vtp=1&amp;bbb=1"/>
          <p:cNvSpPr/>
          <p:nvPr/>
        </p:nvSpPr>
        <p:spPr>
          <a:xfrm>
            <a:off x="502920" y="31235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630337" algn="l"/>
                <a:tab pos="73622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suit.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jacket.</a:t>
            </a:r>
            <a:endParaRPr lang="en-US" altLang="zh-CN" sz="2400" dirty="0"/>
          </a:p>
        </p:txBody>
      </p:sp>
      <p:sp>
        <p:nvSpPr>
          <p:cNvPr id="5" name="QC_4_AS.8_1#ae6ffcea3?vcp=1&amp;pid=9179a3a8d&amp;color=0,0,0&amp;vtp=1&amp;bbb=1"/>
          <p:cNvSpPr/>
          <p:nvPr/>
        </p:nvSpPr>
        <p:spPr>
          <a:xfrm>
            <a:off x="502920" y="366490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blue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matches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a65c84893?vcp=1&amp;pid=9179a3a8d&amp;color=0,0,0&amp;vtp=1&amp;bt=1&amp;bbb=1"/>
          <p:cNvSpPr/>
          <p:nvPr/>
        </p:nvSpPr>
        <p:spPr>
          <a:xfrm>
            <a:off x="502920" y="23165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film?(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0_1#a65c84893.bracket?vcp=1&amp;pid=9179a3a8d&amp;color=0,0,0&amp;vpa=3&amp;vtp=1"/>
          <p:cNvSpPr/>
          <p:nvPr/>
        </p:nvSpPr>
        <p:spPr>
          <a:xfrm>
            <a:off x="6131401" y="230511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11_1#a65c84893.choices?vcp=1&amp;pid=9179a3a8d&amp;color=0,0,0&amp;vtp=1&amp;bbb=1"/>
          <p:cNvSpPr/>
          <p:nvPr/>
        </p:nvSpPr>
        <p:spPr>
          <a:xfrm>
            <a:off x="502920" y="28492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905504" algn="l"/>
                <a:tab pos="76459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music.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actor.</a:t>
            </a:r>
            <a:endParaRPr lang="en-US" altLang="zh-CN" sz="2400" dirty="0"/>
          </a:p>
        </p:txBody>
      </p:sp>
      <p:sp>
        <p:nvSpPr>
          <p:cNvPr id="5" name="QC_4_AS.12_1#a65c84893?vcp=1&amp;pid=9179a3a8d&amp;color=0,0,0&amp;vtp=1&amp;bbb=1&amp;hb=1"/>
          <p:cNvSpPr/>
          <p:nvPr/>
        </p:nvSpPr>
        <p:spPr>
          <a:xfrm>
            <a:off x="502920" y="339058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W:Did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film?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music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strong.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interesting.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fe793eed6?vcp=1&amp;pid=9179a3a8d&amp;color=0,0,0&amp;vtp=1&amp;bt=1&amp;bbb=1"/>
          <p:cNvSpPr/>
          <p:nvPr/>
        </p:nvSpPr>
        <p:spPr>
          <a:xfrm>
            <a:off x="502920" y="203587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4_1#fe793eed6.bracket?vcp=1&amp;pid=9179a3a8d&amp;color=0,0,0&amp;vpa=4&amp;vtp=1"/>
          <p:cNvSpPr/>
          <p:nvPr/>
        </p:nvSpPr>
        <p:spPr>
          <a:xfrm>
            <a:off x="7101363" y="202444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15_1#fe793eed6.choices?vcp=1&amp;pid=9179a3a8d&amp;color=0,0,0&amp;vtp=1&amp;bbb=1"/>
          <p:cNvSpPr/>
          <p:nvPr/>
        </p:nvSpPr>
        <p:spPr>
          <a:xfrm>
            <a:off x="502920" y="256857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490637" algn="l"/>
                <a:tab pos="70447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A.Once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.Twice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.Three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week.</a:t>
            </a:r>
            <a:endParaRPr lang="en-US" altLang="zh-CN" sz="2400" dirty="0"/>
          </a:p>
        </p:txBody>
      </p:sp>
      <p:sp>
        <p:nvSpPr>
          <p:cNvPr id="5" name="QC_4_AS.16_1#fe793eed6?vcp=1&amp;pid=9179a3a8d&amp;color=0,0,0&amp;vtp=1&amp;bbb=1&amp;hb=1"/>
          <p:cNvSpPr/>
          <p:nvPr/>
        </p:nvSpPr>
        <p:spPr>
          <a:xfrm>
            <a:off x="502920" y="310991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Sunday?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:Certainly.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usually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Sunday.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768394ab7?vcp=1&amp;pid=9179a3a8d&amp;color=0,0,0&amp;vtp=1&amp;bt=1&amp;bbb=1"/>
          <p:cNvSpPr/>
          <p:nvPr/>
        </p:nvSpPr>
        <p:spPr>
          <a:xfrm>
            <a:off x="502920" y="17450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doing?(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8_1#768394ab7.bracket?vcp=1&amp;pid=9179a3a8d&amp;color=0,0,0&amp;vpa=5&amp;vtp=1"/>
          <p:cNvSpPr/>
          <p:nvPr/>
        </p:nvSpPr>
        <p:spPr>
          <a:xfrm>
            <a:off x="5463064" y="173361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9_1#768394ab7.choices?vcp=1&amp;pid=9179a3a8d&amp;color=0,0,0&amp;vtp=1&amp;bbb=1"/>
          <p:cNvSpPr/>
          <p:nvPr/>
        </p:nvSpPr>
        <p:spPr>
          <a:xfrm>
            <a:off x="502920" y="228441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dinner.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list.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shopping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picnic.</a:t>
            </a:r>
            <a:endParaRPr lang="en-US" altLang="zh-CN" sz="2400" dirty="0"/>
          </a:p>
        </p:txBody>
      </p:sp>
      <p:sp>
        <p:nvSpPr>
          <p:cNvPr id="5" name="QC_4_AS.20_1#768394ab7?vcp=1&amp;pid=9179a3a8d&amp;color=0,0,0&amp;vtp=1&amp;bbb=1"/>
          <p:cNvSpPr/>
          <p:nvPr/>
        </p:nvSpPr>
        <p:spPr>
          <a:xfrm>
            <a:off x="502920" y="393541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W:Could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please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chocolate?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:OK.Now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we've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sweets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tomorrow's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picnic.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else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apple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juice?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sale.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1256</Words>
  <Application>Microsoft Office PowerPoint</Application>
  <PresentationFormat>宽屏</PresentationFormat>
  <Paragraphs>129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4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2024-10-12T09:27:48Z</dcterms:created>
  <dcterms:modified xsi:type="dcterms:W3CDTF">2024-10-12T09:35:11Z</dcterms:modified>
  <cp:category/>
  <cp:contentStatus/>
</cp:coreProperties>
</file>