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434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072cc8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074cd496?vcp=1&amp;pid=a072cc8bd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第二节：听较长对话，回答问题。（共5小题，每小题1分，满分5分）</a:t>
            </a:r>
            <a:endParaRPr lang="en-US" altLang="zh-CN" sz="2600" dirty="0"/>
          </a:p>
        </p:txBody>
      </p:sp>
      <p:sp>
        <p:nvSpPr>
          <p:cNvPr id="3" name="QM_4_BD.21_1#db0780241?vcp=1&amp;pid=d074cd496&amp;color=0,0,0&amp;vtp=1&amp;bbb=1"/>
          <p:cNvSpPr/>
          <p:nvPr/>
        </p:nvSpPr>
        <p:spPr>
          <a:xfrm>
            <a:off x="502920" y="12954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本部分共有5道小题。你将听到两段较长对话。每段对话读两遍。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，回答第6至第7两个小题。</a:t>
            </a:r>
            <a:endParaRPr lang="en-US" altLang="zh-CN" sz="2400" dirty="0"/>
          </a:p>
        </p:txBody>
      </p:sp>
      <p:sp>
        <p:nvSpPr>
          <p:cNvPr id="4" name="QC_5_BD.22_1#9b66a55a2?vcp=1&amp;pid=db0780241&amp;color=0,0,0&amp;vtp=1&amp;bbb=1"/>
          <p:cNvSpPr/>
          <p:nvPr/>
        </p:nvSpPr>
        <p:spPr>
          <a:xfrm>
            <a:off x="502920" y="239147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9b66a55a2.bracket?vcp=1&amp;pid=db0780241&amp;color=0,0,0&amp;vpa=6&amp;vtp=1"/>
          <p:cNvSpPr/>
          <p:nvPr/>
        </p:nvSpPr>
        <p:spPr>
          <a:xfrm>
            <a:off x="6612413" y="238004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5_BD.24_1#9b66a55a2.choices?vcp=1&amp;pid=db0780241&amp;color=0,0,0&amp;vtp=1&amp;bbb=1"/>
          <p:cNvSpPr/>
          <p:nvPr/>
        </p:nvSpPr>
        <p:spPr>
          <a:xfrm>
            <a:off x="502920" y="29261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30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Hobbies.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.Travels.</a:t>
            </a:r>
            <a:endParaRPr lang="en-US" altLang="zh-CN" sz="2400" dirty="0"/>
          </a:p>
        </p:txBody>
      </p:sp>
      <p:sp>
        <p:nvSpPr>
          <p:cNvPr id="7" name="QC_5_BD.25_1#1f3131152?vcp=1&amp;pid=db0780241&amp;color=0,0,0&amp;vtp=1&amp;bbb=1"/>
          <p:cNvSpPr/>
          <p:nvPr/>
        </p:nvSpPr>
        <p:spPr>
          <a:xfrm>
            <a:off x="502920" y="34608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chess？(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1f3131152.bracket?vcp=1&amp;pid=db0780241&amp;color=0,0,0&amp;vpa=7&amp;vtp=1"/>
          <p:cNvSpPr/>
          <p:nvPr/>
        </p:nvSpPr>
        <p:spPr>
          <a:xfrm>
            <a:off x="5751989" y="344938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5_BD.27_1#1f3131152.choices?vcp=1&amp;pid=db0780241&amp;color=0,0,0&amp;vtp=1&amp;bbb=1"/>
          <p:cNvSpPr/>
          <p:nvPr/>
        </p:nvSpPr>
        <p:spPr>
          <a:xfrm>
            <a:off x="502920" y="400215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1f3131152?vcp=1&amp;pid=db0780241&amp;color=0,0,0&amp;vtp=1&amp;bt=1&amp;bbb=1"/>
          <p:cNvSpPr/>
          <p:nvPr/>
        </p:nvSpPr>
        <p:spPr>
          <a:xfrm>
            <a:off x="502920" y="117462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M：Hobbies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Laura？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：Why？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：Reading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：Really？I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：Maybe.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be8c05eb5?vcp=1&amp;pid=d074cd496&amp;color=0,0,0&amp;vtp=1&amp;bt=1&amp;bbb=1"/>
          <p:cNvSpPr/>
          <p:nvPr/>
        </p:nvSpPr>
        <p:spPr>
          <a:xfrm>
            <a:off x="502920" y="17826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听下面一段长对话，回答第8至第10三个小题。</a:t>
            </a:r>
            <a:endParaRPr lang="en-US" altLang="zh-CN" sz="2400" dirty="0"/>
          </a:p>
        </p:txBody>
      </p:sp>
      <p:sp>
        <p:nvSpPr>
          <p:cNvPr id="3" name="QC_5_BD.30_1#278d81717?vcp=1&amp;pid=be8c05eb5&amp;color=0,0,0&amp;vtp=1&amp;bbb=1"/>
          <p:cNvSpPr/>
          <p:nvPr/>
        </p:nvSpPr>
        <p:spPr>
          <a:xfrm>
            <a:off x="502920" y="23153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278d81717.bracket?vcp=1&amp;pid=be8c05eb5&amp;color=0,0,0&amp;vpa=8&amp;vtp=1"/>
          <p:cNvSpPr/>
          <p:nvPr/>
        </p:nvSpPr>
        <p:spPr>
          <a:xfrm>
            <a:off x="7717313" y="23039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2_1#278d81717.choices?vcp=1&amp;pid=be8c05eb5&amp;color=0,0,0&amp;vtp=1&amp;bbb=1"/>
          <p:cNvSpPr/>
          <p:nvPr/>
        </p:nvSpPr>
        <p:spPr>
          <a:xfrm>
            <a:off x="502920" y="28500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A.Parent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classmates.</a:t>
            </a:r>
            <a:endParaRPr lang="en-US" altLang="zh-CN" sz="2400" dirty="0"/>
          </a:p>
        </p:txBody>
      </p:sp>
      <p:sp>
        <p:nvSpPr>
          <p:cNvPr id="6" name="QC_5_BD.33_1#7fccce84d?vcp=1&amp;pid=be8c05eb5&amp;color=0,0,0&amp;vtp=1&amp;bbb=1"/>
          <p:cNvSpPr/>
          <p:nvPr/>
        </p:nvSpPr>
        <p:spPr>
          <a:xfrm>
            <a:off x="502920" y="33847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7fccce84d.bracket?vcp=1&amp;pid=be8c05eb5&amp;color=0,0,0&amp;vpa=9&amp;vtp=1"/>
          <p:cNvSpPr/>
          <p:nvPr/>
        </p:nvSpPr>
        <p:spPr>
          <a:xfrm>
            <a:off x="5939314" y="337328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5_1#7fccce84d.choices?vcp=1&amp;pid=be8c05eb5&amp;color=0,0,0&amp;vtp=1&amp;bbb=1"/>
          <p:cNvSpPr/>
          <p:nvPr/>
        </p:nvSpPr>
        <p:spPr>
          <a:xfrm>
            <a:off x="502920" y="39193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outgoing.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brave.</a:t>
            </a:r>
            <a:endParaRPr lang="en-US" altLang="zh-CN" sz="2400" dirty="0"/>
          </a:p>
        </p:txBody>
      </p:sp>
      <p:sp>
        <p:nvSpPr>
          <p:cNvPr id="9" name="QC_5_BD.36_1#d07cc38d3?vcp=1&amp;pid=be8c05eb5&amp;color=0,0,0&amp;vtp=1&amp;bbb=1"/>
          <p:cNvSpPr/>
          <p:nvPr/>
        </p:nvSpPr>
        <p:spPr>
          <a:xfrm>
            <a:off x="502920" y="44540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d07cc38d3.bracket?vcp=1&amp;pid=be8c05eb5&amp;color=0,0,0&amp;vpa=10&amp;vtp=1"/>
          <p:cNvSpPr/>
          <p:nvPr/>
        </p:nvSpPr>
        <p:spPr>
          <a:xfrm>
            <a:off x="5307489" y="444262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38_1#d07cc38d3.choices?vcp=1&amp;pid=be8c05eb5&amp;color=0,0,0&amp;vtp=1&amp;bbb=1"/>
          <p:cNvSpPr/>
          <p:nvPr/>
        </p:nvSpPr>
        <p:spPr>
          <a:xfrm>
            <a:off x="502920" y="49887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soccer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d07cc38d3?vcp=1&amp;pid=be8c05eb5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W：Hey,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Steve.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me？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wow！You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you？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you？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outgoing.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：Well，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piano？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soccer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almost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：Wow！You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1bd2bfb4?vcp=1&amp;pid=a072cc8bd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第三节：听独白，回答问题。（共5小题，每小题2分，满分10分）</a:t>
            </a:r>
            <a:endParaRPr lang="en-US" altLang="zh-CN" sz="2600" dirty="0"/>
          </a:p>
        </p:txBody>
      </p:sp>
      <p:sp>
        <p:nvSpPr>
          <p:cNvPr id="3" name="P_4_BD#6c6e0596b?vcp=1&amp;pid=81bd2bfb4&amp;color=0,0,0&amp;vtp=1&amp;bbb=1"/>
          <p:cNvSpPr/>
          <p:nvPr/>
        </p:nvSpPr>
        <p:spPr>
          <a:xfrm>
            <a:off x="502920" y="129540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本部分共有5道小题。你将听到一段独白。独白读两遍。</a:t>
            </a:r>
            <a:endParaRPr lang="en-US" altLang="zh-CN" sz="2400" dirty="0"/>
          </a:p>
        </p:txBody>
      </p:sp>
      <p:sp>
        <p:nvSpPr>
          <p:cNvPr id="4" name="QC_4_BD.40_1#a9631d912?vcp=1&amp;pid=81bd2bfb4&amp;color=0,0,0&amp;vtp=1&amp;bbb=1"/>
          <p:cNvSpPr/>
          <p:nvPr/>
        </p:nvSpPr>
        <p:spPr>
          <a:xfrm>
            <a:off x="502920" y="18352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a9631d912.bracket?vcp=1&amp;pid=81bd2bfb4&amp;color=0,0,0&amp;vpa=11&amp;vtp=1"/>
          <p:cNvSpPr/>
          <p:nvPr/>
        </p:nvSpPr>
        <p:spPr>
          <a:xfrm>
            <a:off x="8465089" y="182378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42_1#a9631d912.choices?vcp=1&amp;pid=81bd2bfb4&amp;color=0,0,0&amp;vtp=1&amp;bbb=1"/>
          <p:cNvSpPr/>
          <p:nvPr/>
        </p:nvSpPr>
        <p:spPr>
          <a:xfrm>
            <a:off x="502920" y="23698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82737" algn="l"/>
                <a:tab pos="74130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7" name="QC_4_BD.43_1#1fcc57679?vcp=1&amp;pid=81bd2bfb4&amp;color=0,0,0&amp;vtp=1&amp;bbb=1"/>
          <p:cNvSpPr/>
          <p:nvPr/>
        </p:nvSpPr>
        <p:spPr>
          <a:xfrm>
            <a:off x="502920" y="29045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March？(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1fcc57679.bracket?vcp=1&amp;pid=81bd2bfb4&amp;color=0,0,0&amp;vpa=12&amp;vtp=1"/>
          <p:cNvSpPr/>
          <p:nvPr/>
        </p:nvSpPr>
        <p:spPr>
          <a:xfrm>
            <a:off x="6670580" y="289312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4_BD.45_1#1fcc57679.choices?vcp=1&amp;pid=81bd2bfb4&amp;color=0,0,0&amp;vtp=1&amp;bbb=1"/>
          <p:cNvSpPr/>
          <p:nvPr/>
        </p:nvSpPr>
        <p:spPr>
          <a:xfrm>
            <a:off x="502920" y="344589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repairs.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8b025740a?vcp=1&amp;pid=81bd2bfb4&amp;color=0,0,0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8b025740a.bracket?vcp=1&amp;pid=81bd2bfb4&amp;color=0,0,0&amp;vpa=13&amp;vtp=1"/>
          <p:cNvSpPr/>
          <p:nvPr/>
        </p:nvSpPr>
        <p:spPr>
          <a:xfrm>
            <a:off x="7814152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8_1#8b025740a.choices?vcp=1&amp;pid=81bd2bfb4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halls.</a:t>
            </a:r>
            <a:endParaRPr lang="en-US" altLang="zh-CN" sz="2400" dirty="0"/>
          </a:p>
        </p:txBody>
      </p:sp>
      <p:sp>
        <p:nvSpPr>
          <p:cNvPr id="5" name="QC_4_BD.49_1#b12a40a64?vcp=1&amp;pid=81bd2bfb4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b12a40a64.bracket?vcp=1&amp;pid=81bd2bfb4&amp;color=0,0,0&amp;vpa=14&amp;vtp=1"/>
          <p:cNvSpPr/>
          <p:nvPr/>
        </p:nvSpPr>
        <p:spPr>
          <a:xfrm>
            <a:off x="5998051" y="31116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51_1#b12a40a64.choices?vcp=1&amp;pid=81bd2bfb4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penguin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dolphin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endParaRPr lang="en-US" altLang="zh-CN" sz="2400" dirty="0"/>
          </a:p>
        </p:txBody>
      </p:sp>
      <p:sp>
        <p:nvSpPr>
          <p:cNvPr id="8" name="QC_4_BD.52_1#3ac775eb6?vcp=1&amp;pid=81bd2bfb4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3ac775eb6.bracket?vcp=1&amp;pid=81bd2bfb4&amp;color=0,0,0&amp;vpa=15&amp;vtp=1"/>
          <p:cNvSpPr/>
          <p:nvPr/>
        </p:nvSpPr>
        <p:spPr>
          <a:xfrm>
            <a:off x="7936388" y="418100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4_BD.54_1#3ac775eb6.choices?vcp=1&amp;pid=81bd2bfb4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A.240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.320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.400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3ac775eb6?vcp=1&amp;pid=81bd2bfb4&amp;color=0,0,0&amp;mp=1&amp;vtp=1&amp;bt=1&amp;bbb=1&amp;hb=1"/>
          <p:cNvSpPr/>
          <p:nvPr/>
        </p:nvSpPr>
        <p:spPr>
          <a:xfrm>
            <a:off x="502920" y="951105"/>
            <a:ext cx="11183112" cy="5503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except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March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repairs.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11:00,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hungry,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dolphin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o'clock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Dolphins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2:45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price,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adults'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072cc8bd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听力模拟题检测十五</a:t>
            </a:r>
            <a:endParaRPr lang="en-US" altLang="zh-CN" sz="6600" dirty="0"/>
          </a:p>
        </p:txBody>
      </p:sp>
      <p:pic>
        <p:nvPicPr>
          <p:cNvPr id="3" name="C_2#a072cc8bd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a27c455b?vcp=1&amp;pid=a072cc8bd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第一节：听小对话，回答问题。（共5小题，每小题1分,满分5分）</a:t>
            </a:r>
            <a:endParaRPr lang="en-US" altLang="zh-CN" sz="2600" dirty="0"/>
          </a:p>
        </p:txBody>
      </p:sp>
      <p:sp>
        <p:nvSpPr>
          <p:cNvPr id="3" name="P_4_BD#0aafd5394?vcp=1&amp;pid=4a27c455b&amp;color=0,0,0&amp;vtp=1&amp;bbb=1"/>
          <p:cNvSpPr/>
          <p:nvPr/>
        </p:nvSpPr>
        <p:spPr>
          <a:xfrm>
            <a:off x="502920" y="129540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本部分共有5道小题。每小题你将听到一段对话。每段对话读一遍。</a:t>
            </a:r>
            <a:endParaRPr lang="en-US" altLang="zh-CN" sz="2400" dirty="0"/>
          </a:p>
        </p:txBody>
      </p:sp>
      <p:sp>
        <p:nvSpPr>
          <p:cNvPr id="4" name="QC_4_BD.1_1#a00988f60?vcp=1&amp;pid=4a27c455b&amp;color=0,0,0&amp;vtp=1&amp;bbb=1"/>
          <p:cNvSpPr/>
          <p:nvPr/>
        </p:nvSpPr>
        <p:spPr>
          <a:xfrm>
            <a:off x="502920" y="18352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a00988f60.bracket?vcp=1&amp;pid=4a27c455b&amp;color=0,0,0&amp;vpa=1&amp;vtp=1"/>
          <p:cNvSpPr/>
          <p:nvPr/>
        </p:nvSpPr>
        <p:spPr>
          <a:xfrm>
            <a:off x="5209064" y="182378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a00988f60.choices?vcp=1&amp;pid=4a27c455b&amp;color=0,0,0&amp;vtp=1&amp;bbb=1"/>
          <p:cNvSpPr/>
          <p:nvPr/>
        </p:nvSpPr>
        <p:spPr>
          <a:xfrm>
            <a:off x="502920" y="23698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78504" algn="l"/>
                <a:tab pos="75697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A.Tony's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.Tony's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.Tony's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endParaRPr lang="en-US" altLang="zh-CN" sz="2400" dirty="0"/>
          </a:p>
        </p:txBody>
      </p:sp>
      <p:sp>
        <p:nvSpPr>
          <p:cNvPr id="7" name="QC_4_AS.4_1#a00988f60?vcp=1&amp;pid=4a27c455b&amp;color=0,0,0&amp;vtp=1&amp;bbb=1"/>
          <p:cNvSpPr/>
          <p:nvPr/>
        </p:nvSpPr>
        <p:spPr>
          <a:xfrm>
            <a:off x="502920" y="291122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W：Tony,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engineer.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814277a69?vcp=1&amp;pid=4a27c455b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814277a69.bracket?vcp=1&amp;pid=4a27c455b&amp;color=0,0,0&amp;vpa=2&amp;vtp=1"/>
          <p:cNvSpPr/>
          <p:nvPr/>
        </p:nvSpPr>
        <p:spPr>
          <a:xfrm>
            <a:off x="5034439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814277a69.choices?vcp=1&amp;pid=4a27c455b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123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6：30.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8：30.</a:t>
            </a:r>
            <a:endParaRPr lang="en-US" altLang="zh-CN" sz="2400" dirty="0"/>
          </a:p>
        </p:txBody>
      </p:sp>
      <p:sp>
        <p:nvSpPr>
          <p:cNvPr id="5" name="QC_4_AS.8_1#814277a69?vcp=1&amp;pid=4a27c455b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36e05107b?vcp=1&amp;pid=4a27c455b&amp;color=0,0,0&amp;vtp=1&amp;bt=1&amp;bbb=1"/>
          <p:cNvSpPr/>
          <p:nvPr/>
        </p:nvSpPr>
        <p:spPr>
          <a:xfrm>
            <a:off x="502920" y="20402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selling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36e05107b.bracket?vcp=1&amp;pid=4a27c455b&amp;color=0,0,0&amp;vpa=3&amp;vtp=1"/>
          <p:cNvSpPr/>
          <p:nvPr/>
        </p:nvSpPr>
        <p:spPr>
          <a:xfrm>
            <a:off x="8353902" y="202879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36e05107b.choices?vcp=1&amp;pid=4a27c455b&amp;color=0,0,0&amp;vtp=1&amp;bbb=1"/>
          <p:cNvSpPr/>
          <p:nvPr/>
        </p:nvSpPr>
        <p:spPr>
          <a:xfrm>
            <a:off x="502920" y="25729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177371" algn="l"/>
                <a:tab pos="7497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supermarket.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Internet.</a:t>
            </a:r>
            <a:endParaRPr lang="en-US" altLang="zh-CN" sz="2400" dirty="0"/>
          </a:p>
        </p:txBody>
      </p:sp>
      <p:sp>
        <p:nvSpPr>
          <p:cNvPr id="5" name="QC_4_AS.12_1#36e05107b?vcp=1&amp;pid=4a27c455b&amp;color=0,0,0&amp;vtp=1&amp;bbb=1&amp;hb=1"/>
          <p:cNvSpPr/>
          <p:nvPr/>
        </p:nvSpPr>
        <p:spPr>
          <a:xfrm>
            <a:off x="502920" y="3114264"/>
            <a:ext cx="11183112" cy="215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Yuhui？He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selling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1d91cdc8d?vcp=1&amp;pid=4a27c455b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“Subject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Dance？(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1d91cdc8d.bracket?vcp=1&amp;pid=4a27c455b&amp;color=0,0,0&amp;vpa=4&amp;vtp=1"/>
          <p:cNvSpPr/>
          <p:nvPr/>
        </p:nvSpPr>
        <p:spPr>
          <a:xfrm>
            <a:off x="8061802" y="229876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1d91cdc8d.choices?vcp=1&amp;pid=4a27c455b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011337" algn="l"/>
                <a:tab pos="76924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relaxing.</a:t>
            </a:r>
            <a:endParaRPr lang="en-US" altLang="zh-CN" sz="2400" dirty="0"/>
          </a:p>
        </p:txBody>
      </p:sp>
      <p:sp>
        <p:nvSpPr>
          <p:cNvPr id="5" name="QC_4_AS.16_1#1d91cdc8d?vcp=1&amp;pid=4a27c455b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W：Hey,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：“Subject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25fb4d568?vcp=1&amp;pid=4a27c455b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25fb4d568.bracket?vcp=1&amp;pid=4a27c455b&amp;color=0,0,0&amp;vpa=5&amp;vtp=1"/>
          <p:cNvSpPr/>
          <p:nvPr/>
        </p:nvSpPr>
        <p:spPr>
          <a:xfrm>
            <a:off x="4535964" y="20244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25fb4d568.choices?vcp=1&amp;pid=4a27c455b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10771" algn="l"/>
                <a:tab pos="7497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endParaRPr lang="en-US" altLang="zh-CN" sz="2400" dirty="0"/>
          </a:p>
        </p:txBody>
      </p:sp>
      <p:sp>
        <p:nvSpPr>
          <p:cNvPr id="5" name="QC_4_AS.20_1#25fb4d568?vcp=1&amp;pid=4a27c455b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W：Henry,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：OK.But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1259</Words>
  <Application>Microsoft Office PowerPoint</Application>
  <PresentationFormat>宽屏</PresentationFormat>
  <Paragraphs>121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2024-10-12T09:29:15Z</dcterms:created>
  <dcterms:modified xsi:type="dcterms:W3CDTF">2024-10-12T09:35:25Z</dcterms:modified>
  <cp:category/>
  <cp:contentStatus/>
</cp:coreProperties>
</file>