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85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b0a09f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a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acc417cf?vcp=1&amp;pid=3b0a09f6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第二节（共10小题,每小题1.5分，满分15分）</a:t>
            </a:r>
            <a:endParaRPr lang="en-US" altLang="zh-CN" sz="2600" dirty="0"/>
          </a:p>
        </p:txBody>
      </p:sp>
      <p:sp>
        <p:nvSpPr>
          <p:cNvPr id="3" name="QM_4_BD.21_1#ac7521969?vcp=1&amp;pid=aacc417cf&amp;color=0,0,0&amp;vtp=1&amp;bbb=1&amp;hb=1"/>
          <p:cNvSpPr/>
          <p:nvPr/>
        </p:nvSpPr>
        <p:spPr>
          <a:xfrm>
            <a:off x="502920" y="129540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听下面3段对话或独白。每段对话或独白后有几个小题,从题中所给的A、B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。听每段对话或独白前，你有时间阅读各小题,每小题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。听完后,各小题给出5秒钟的作答时间。每段对话或独白读两遍。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，回答第6至第8三个小题。现在你有15秒钟的时间阅读这三个小题。</a:t>
            </a:r>
            <a:endParaRPr lang="en-US" altLang="zh-CN" sz="2400" spc="-100" dirty="0"/>
          </a:p>
        </p:txBody>
      </p:sp>
      <p:sp>
        <p:nvSpPr>
          <p:cNvPr id="4" name="QC_5_BD.22_1#e71901c2e?vcp=1&amp;pid=ac7521969&amp;color=0,0,0&amp;vtp=1&amp;bbb=1"/>
          <p:cNvSpPr/>
          <p:nvPr/>
        </p:nvSpPr>
        <p:spPr>
          <a:xfrm>
            <a:off x="502920" y="34849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e71901c2e.bracket?vcp=1&amp;pid=ac7521969&amp;color=0,0,0&amp;vpa=6&amp;vtp=1"/>
          <p:cNvSpPr/>
          <p:nvPr/>
        </p:nvSpPr>
        <p:spPr>
          <a:xfrm>
            <a:off x="4562951" y="34735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24_1#e71901c2e.choices?vcp=1&amp;pid=ac7521969&amp;color=0,0,0&amp;vtp=1&amp;bbb=1"/>
          <p:cNvSpPr/>
          <p:nvPr/>
        </p:nvSpPr>
        <p:spPr>
          <a:xfrm>
            <a:off x="502920" y="402628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Wednesday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41957f09b?vcp=1&amp;pid=ac7521969&amp;color=0,0,0&amp;vtp=1&amp;bt=1&amp;bbb=1"/>
          <p:cNvSpPr/>
          <p:nvPr/>
        </p:nvSpPr>
        <p:spPr>
          <a:xfrm>
            <a:off x="502920" y="26018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6_1#41957f09b.bracket?vcp=1&amp;pid=ac7521969&amp;color=0,0,0&amp;vpa=7&amp;vtp=1"/>
          <p:cNvSpPr/>
          <p:nvPr/>
        </p:nvSpPr>
        <p:spPr>
          <a:xfrm>
            <a:off x="7018813" y="25903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27_1#41957f09b.choices?vcp=1&amp;pid=ac7521969&amp;color=0,0,0&amp;vtp=1&amp;bbb=1"/>
          <p:cNvSpPr/>
          <p:nvPr/>
        </p:nvSpPr>
        <p:spPr>
          <a:xfrm>
            <a:off x="502920" y="31345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swimming.</a:t>
            </a:r>
            <a:endParaRPr lang="en-US" altLang="zh-CN" sz="2400" dirty="0"/>
          </a:p>
        </p:txBody>
      </p:sp>
      <p:sp>
        <p:nvSpPr>
          <p:cNvPr id="5" name="QC_5_BD.28_1#f9cd58710?vcp=1&amp;pid=ac7521969&amp;color=0,0,0&amp;vtp=1&amp;bbb=1"/>
          <p:cNvSpPr/>
          <p:nvPr/>
        </p:nvSpPr>
        <p:spPr>
          <a:xfrm>
            <a:off x="502920" y="36691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9_1#f9cd58710.bracket?vcp=1&amp;pid=ac7521969&amp;color=0,0,0&amp;vpa=8&amp;vtp=1"/>
          <p:cNvSpPr/>
          <p:nvPr/>
        </p:nvSpPr>
        <p:spPr>
          <a:xfrm>
            <a:off x="5810726" y="36577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30_1#f9cd58710.choices?vcp=1&amp;pid=ac7521969&amp;color=0,0,0&amp;vtp=1&amp;bbb=1"/>
          <p:cNvSpPr/>
          <p:nvPr/>
        </p:nvSpPr>
        <p:spPr>
          <a:xfrm>
            <a:off x="502920" y="42038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7：00.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8：00.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f9cd58710?vcp=1&amp;pid=ac7521969&amp;color=0,0,0&amp;vtp=1&amp;bt=1&amp;bbb=1&amp;hb=1"/>
          <p:cNvSpPr/>
          <p:nvPr/>
        </p:nvSpPr>
        <p:spPr>
          <a:xfrm>
            <a:off x="502920" y="900000"/>
            <a:ext cx="11183112" cy="5427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M：Olivia,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：Monday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instead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OK?</a:t>
            </a:r>
            <a:endParaRPr lang="en-US" altLang="zh-CN" sz="2400" dirty="0"/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f6921348e?vcp=1&amp;pid=aacc417cf&amp;color=0,0,0&amp;vtp=1&amp;bt=1&amp;bbb=1"/>
          <p:cNvSpPr/>
          <p:nvPr/>
        </p:nvSpPr>
        <p:spPr>
          <a:xfrm>
            <a:off x="502920" y="1782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听下面一段对话，回答第9至第11三个小题。现在你有15秒钟的时间阅读这三个小题。</a:t>
            </a:r>
            <a:endParaRPr lang="en-US" altLang="zh-CN" sz="2400" spc="-100" dirty="0"/>
          </a:p>
        </p:txBody>
      </p:sp>
      <p:sp>
        <p:nvSpPr>
          <p:cNvPr id="3" name="QC_5_BD.33_1#2709b42ef?vcp=1&amp;pid=f6921348e&amp;color=0,0,0&amp;vtp=1&amp;bbb=1"/>
          <p:cNvSpPr/>
          <p:nvPr/>
        </p:nvSpPr>
        <p:spPr>
          <a:xfrm>
            <a:off x="502920" y="23153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4_1#2709b42ef.bracket?vcp=1&amp;pid=f6921348e&amp;color=0,0,0&amp;vpa=9&amp;vtp=1"/>
          <p:cNvSpPr/>
          <p:nvPr/>
        </p:nvSpPr>
        <p:spPr>
          <a:xfrm>
            <a:off x="6326664" y="23039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5_1#2709b42ef.choices?vcp=1&amp;pid=f6921348e&amp;color=0,0,0&amp;vtp=1&amp;bbb=1"/>
          <p:cNvSpPr/>
          <p:nvPr/>
        </p:nvSpPr>
        <p:spPr>
          <a:xfrm>
            <a:off x="502920" y="2850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Washington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Francisco.</a:t>
            </a:r>
            <a:endParaRPr lang="en-US" altLang="zh-CN" sz="2400" dirty="0"/>
          </a:p>
        </p:txBody>
      </p:sp>
      <p:sp>
        <p:nvSpPr>
          <p:cNvPr id="6" name="QC_5_BD.36_1#ef95574de?vcp=1&amp;pid=f6921348e&amp;color=0,0,0&amp;vtp=1&amp;bbb=1"/>
          <p:cNvSpPr/>
          <p:nvPr/>
        </p:nvSpPr>
        <p:spPr>
          <a:xfrm>
            <a:off x="502920" y="33847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7_1#ef95574de.bracket?vcp=1&amp;pid=f6921348e&amp;color=0,0,0&amp;vpa=10&amp;vtp=1"/>
          <p:cNvSpPr/>
          <p:nvPr/>
        </p:nvSpPr>
        <p:spPr>
          <a:xfrm>
            <a:off x="5328126" y="33732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8_1#ef95574de.choices?vcp=1&amp;pid=f6921348e&amp;color=0,0,0&amp;vtp=1&amp;bbb=1"/>
          <p:cNvSpPr/>
          <p:nvPr/>
        </p:nvSpPr>
        <p:spPr>
          <a:xfrm>
            <a:off x="502920" y="39193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endParaRPr lang="en-US" altLang="zh-CN" sz="2400" dirty="0"/>
          </a:p>
        </p:txBody>
      </p:sp>
      <p:sp>
        <p:nvSpPr>
          <p:cNvPr id="9" name="QC_5_BD.39_1#5c50f8a87?vcp=1&amp;pid=f6921348e&amp;color=0,0,0&amp;vtp=1&amp;bbb=1"/>
          <p:cNvSpPr/>
          <p:nvPr/>
        </p:nvSpPr>
        <p:spPr>
          <a:xfrm>
            <a:off x="502920" y="44540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0_1#5c50f8a87.bracket?vcp=1&amp;pid=f6921348e&amp;color=0,0,0&amp;vpa=11&amp;vtp=1"/>
          <p:cNvSpPr/>
          <p:nvPr/>
        </p:nvSpPr>
        <p:spPr>
          <a:xfrm>
            <a:off x="6270148" y="444262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41_1#5c50f8a87.choices?vcp=1&amp;pid=f6921348e&amp;color=0,0,0&amp;vtp=1&amp;bbb=1"/>
          <p:cNvSpPr/>
          <p:nvPr/>
        </p:nvSpPr>
        <p:spPr>
          <a:xfrm>
            <a:off x="502920" y="49887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.Relax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beach.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5c50f8a87?vcp=1&amp;pid=f6921348e&amp;color=0,0,0&amp;vtp=1&amp;bt=1&amp;bbb=1&amp;hb=1"/>
          <p:cNvSpPr/>
          <p:nvPr/>
        </p:nvSpPr>
        <p:spPr>
          <a:xfrm>
            <a:off x="502920" y="900000"/>
            <a:ext cx="11183112" cy="5427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discovering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leaving?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eye.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cheaper.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Hopefully,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Washington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D.C.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forward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beach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Francisco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f0b3d4992?vcp=1&amp;pid=aacc417cf&amp;color=0,0,0&amp;vtp=1&amp;bt=1&amp;bbb=1&amp;hb=1"/>
          <p:cNvSpPr/>
          <p:nvPr/>
        </p:nvSpPr>
        <p:spPr>
          <a:xfrm>
            <a:off x="502920" y="9571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听下面一段独白，回答第12至第15四个小题。现在你有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20秒钟的时间阅读这四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4_1#a01712b11?vcp=1&amp;pid=f0b3d4992&amp;color=0,0,0&amp;vtp=1&amp;bbb=1"/>
          <p:cNvSpPr/>
          <p:nvPr/>
        </p:nvSpPr>
        <p:spPr>
          <a:xfrm>
            <a:off x="502920" y="20588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5_1#a01712b11.bracket?vcp=1&amp;pid=f0b3d4992&amp;color=0,0,0&amp;vpa=12&amp;vtp=1"/>
          <p:cNvSpPr/>
          <p:nvPr/>
        </p:nvSpPr>
        <p:spPr>
          <a:xfrm>
            <a:off x="8985727" y="20474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46_1#a01712b11.choices?vcp=1&amp;pid=f0b3d4992&amp;color=0,0,0&amp;vtp=1&amp;bbb=1"/>
          <p:cNvSpPr/>
          <p:nvPr/>
        </p:nvSpPr>
        <p:spPr>
          <a:xfrm>
            <a:off x="502920" y="25935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eight.</a:t>
            </a:r>
            <a:endParaRPr lang="en-US" altLang="zh-CN" sz="2400" dirty="0"/>
          </a:p>
        </p:txBody>
      </p:sp>
      <p:sp>
        <p:nvSpPr>
          <p:cNvPr id="6" name="QC_5_BD.47_1#509529d49?vcp=1&amp;pid=f0b3d4992&amp;color=0,0,0&amp;vtp=1&amp;bbb=1"/>
          <p:cNvSpPr/>
          <p:nvPr/>
        </p:nvSpPr>
        <p:spPr>
          <a:xfrm>
            <a:off x="502920" y="31281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8_1#509529d49.bracket?vcp=1&amp;pid=f0b3d4992&amp;color=0,0,0&amp;vpa=13&amp;vtp=1"/>
          <p:cNvSpPr/>
          <p:nvPr/>
        </p:nvSpPr>
        <p:spPr>
          <a:xfrm>
            <a:off x="9485788" y="31167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49_1#509529d49.choices?vcp=1&amp;pid=f0b3d4992&amp;color=0,0,0&amp;vtp=1&amp;bbb=1"/>
          <p:cNvSpPr/>
          <p:nvPr/>
        </p:nvSpPr>
        <p:spPr>
          <a:xfrm>
            <a:off x="502920" y="36628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endParaRPr lang="en-US" altLang="zh-CN" sz="2400" dirty="0"/>
          </a:p>
        </p:txBody>
      </p:sp>
      <p:sp>
        <p:nvSpPr>
          <p:cNvPr id="9" name="QC_5_BD.50_1#3079a742c?vcp=1&amp;pid=f0b3d4992&amp;color=0,0,0&amp;vtp=1&amp;bbb=1"/>
          <p:cNvSpPr/>
          <p:nvPr/>
        </p:nvSpPr>
        <p:spPr>
          <a:xfrm>
            <a:off x="502920" y="41975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51_1#3079a742c.bracket?vcp=1&amp;pid=f0b3d4992&amp;color=0,0,0&amp;vpa=14&amp;vtp=1"/>
          <p:cNvSpPr/>
          <p:nvPr/>
        </p:nvSpPr>
        <p:spPr>
          <a:xfrm>
            <a:off x="6829902" y="418608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52_1#3079a742c.choices?vcp=1&amp;pid=f0b3d4992&amp;color=0,0,0&amp;vtp=1&amp;bbb=1"/>
          <p:cNvSpPr/>
          <p:nvPr/>
        </p:nvSpPr>
        <p:spPr>
          <a:xfrm>
            <a:off x="502920" y="47321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hotel.</a:t>
            </a:r>
            <a:endParaRPr lang="en-US" altLang="zh-CN" sz="2400" dirty="0"/>
          </a:p>
        </p:txBody>
      </p:sp>
      <p:sp>
        <p:nvSpPr>
          <p:cNvPr id="12" name="QC_5_BD.53_1#4295b72a7?vcp=1&amp;pid=f0b3d4992&amp;color=0,0,0&amp;vtp=1&amp;bbb=1"/>
          <p:cNvSpPr/>
          <p:nvPr/>
        </p:nvSpPr>
        <p:spPr>
          <a:xfrm>
            <a:off x="502920" y="52668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3" name="QC_5_AN.54_1#4295b72a7.bracket?vcp=1&amp;pid=f0b3d4992&amp;color=0,0,0&amp;vpa=15&amp;vtp=1"/>
          <p:cNvSpPr/>
          <p:nvPr/>
        </p:nvSpPr>
        <p:spPr>
          <a:xfrm>
            <a:off x="8814277" y="52554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C_5_BD.55_1#4295b72a7.choices?vcp=1&amp;pid=f0b3d4992&amp;color=0,0,0&amp;vtp=1&amp;bbb=1"/>
          <p:cNvSpPr/>
          <p:nvPr/>
        </p:nvSpPr>
        <p:spPr>
          <a:xfrm>
            <a:off x="502920" y="58015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notebook.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4295b72a7?vcp=1&amp;pid=f0b3d4992&amp;color=0,0,0&amp;mp=1&amp;vtp=1&amp;bt=1&amp;bbb=1&amp;hb=1"/>
          <p:cNvSpPr/>
          <p:nvPr/>
        </p:nvSpPr>
        <p:spPr>
          <a:xfrm>
            <a:off x="502920" y="11750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inventing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suggested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second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magazine.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4295b72a7?vcp=1&amp;pid=f0b3d4992&amp;color=0,0,0&amp;mp=1&amp;vtp=1&amp;bt=1&amp;bbb=1&amp;hb=1">
            <a:extLst>
              <a:ext uri="{FF2B5EF4-FFF2-40B4-BE49-F238E27FC236}">
                <a16:creationId xmlns:a16="http://schemas.microsoft.com/office/drawing/2014/main" id="{80BBAB21-792F-5036-623E-CE1E9DFD6E2A}"/>
              </a:ext>
            </a:extLst>
          </p:cNvPr>
          <p:cNvSpPr/>
          <p:nvPr/>
        </p:nvSpPr>
        <p:spPr>
          <a:xfrm>
            <a:off x="502920" y="231508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phone—that's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me!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questions?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3231793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b0a09f61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听力模拟题检测十八</a:t>
            </a:r>
            <a:endParaRPr lang="en-US" altLang="zh-CN" sz="6600" dirty="0"/>
          </a:p>
        </p:txBody>
      </p:sp>
      <p:pic>
        <p:nvPicPr>
          <p:cNvPr id="3" name="C_2#3b0a09f61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87ee21a4?vcp=1&amp;pid=3b0a09f61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第一节（共5小题,每小题1分，满分5分）</a:t>
            </a:r>
            <a:endParaRPr lang="en-US" altLang="zh-CN" sz="2600" dirty="0"/>
          </a:p>
        </p:txBody>
      </p:sp>
      <p:sp>
        <p:nvSpPr>
          <p:cNvPr id="3" name="P_4_BD#3019e13dd?vcp=1&amp;pid=587ee21a4&amp;color=0,0,0&amp;vtp=1&amp;bbb=1&amp;hb=1"/>
          <p:cNvSpPr/>
          <p:nvPr/>
        </p:nvSpPr>
        <p:spPr>
          <a:xfrm>
            <a:off x="502920" y="1295400"/>
            <a:ext cx="11183112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听下面5段对话。每段对话后有一个小题,从题中所给的A、B、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。听完每段对话后,你都有10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秒钟的时间来回答有关小题和阅读下一小题。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每段对话仅读一遍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4_BD.1_1#9d8b8d1b7?vcp=1&amp;pid=587ee21a4&amp;color=0,0,0&amp;vtp=1&amp;bbb=1"/>
          <p:cNvSpPr/>
          <p:nvPr/>
        </p:nvSpPr>
        <p:spPr>
          <a:xfrm>
            <a:off x="502920" y="2849943"/>
            <a:ext cx="11183112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9d8b8d1b7.bracket?vcp=1&amp;pid=587ee21a4&amp;color=0,0,0&amp;vpa=1&amp;vtp=1"/>
          <p:cNvSpPr/>
          <p:nvPr/>
        </p:nvSpPr>
        <p:spPr>
          <a:xfrm>
            <a:off x="8325327" y="2844101"/>
            <a:ext cx="441325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9d8b8d1b7.choices?vcp=1&amp;pid=587ee21a4&amp;color=0,0,0&amp;vtp=1&amp;bbb=1"/>
          <p:cNvSpPr/>
          <p:nvPr/>
        </p:nvSpPr>
        <p:spPr>
          <a:xfrm>
            <a:off x="502920" y="3363214"/>
            <a:ext cx="11183112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A.Customer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saleswoman.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.Doctor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patient.</a:t>
            </a:r>
            <a:endParaRPr lang="en-US" altLang="zh-CN" sz="2400" dirty="0"/>
          </a:p>
        </p:txBody>
      </p:sp>
      <p:sp>
        <p:nvSpPr>
          <p:cNvPr id="7" name="QC_4_AS.4_1#9d8b8d1b7?vcp=1&amp;pid=587ee21a4&amp;color=0,0,0&amp;vtp=1&amp;bbb=1"/>
          <p:cNvSpPr/>
          <p:nvPr/>
        </p:nvSpPr>
        <p:spPr>
          <a:xfrm>
            <a:off x="502920" y="4912614"/>
            <a:ext cx="11183112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513d68970?vcp=1&amp;pid=587ee21a4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513d68970.bracket?vcp=1&amp;pid=587ee21a4&amp;color=0,0,0&amp;vpa=2&amp;vtp=1"/>
          <p:cNvSpPr/>
          <p:nvPr/>
        </p:nvSpPr>
        <p:spPr>
          <a:xfrm>
            <a:off x="5088414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513d68970.choices?vcp=1&amp;pid=587ee21a4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37771" algn="l"/>
                <a:tab pos="77009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.Music.</a:t>
            </a:r>
            <a:endParaRPr lang="en-US" altLang="zh-CN" sz="2400" dirty="0"/>
          </a:p>
        </p:txBody>
      </p:sp>
      <p:sp>
        <p:nvSpPr>
          <p:cNvPr id="5" name="QC_4_AS.8_1#513d68970?vcp=1&amp;pid=587ee21a4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Fred?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luckily,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efef6a1c8?vcp=1&amp;pid=587ee21a4&amp;color=0,0,0&amp;vtp=1&amp;bt=1&amp;bbb=1"/>
          <p:cNvSpPr/>
          <p:nvPr/>
        </p:nvSpPr>
        <p:spPr>
          <a:xfrm>
            <a:off x="502920" y="17513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efef6a1c8.bracket?vcp=1&amp;pid=587ee21a4&amp;color=0,0,0&amp;vpa=3&amp;vtp=1"/>
          <p:cNvSpPr/>
          <p:nvPr/>
        </p:nvSpPr>
        <p:spPr>
          <a:xfrm>
            <a:off x="5478939" y="17399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efef6a1c8.choices?vcp=1&amp;pid=587ee21a4&amp;color=0,0,0&amp;vtp=1&amp;bbb=1"/>
          <p:cNvSpPr/>
          <p:nvPr/>
        </p:nvSpPr>
        <p:spPr>
          <a:xfrm>
            <a:off x="502920" y="229076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test.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grandparents.</a:t>
            </a:r>
            <a:endParaRPr lang="en-US" altLang="zh-CN" sz="2400" dirty="0"/>
          </a:p>
        </p:txBody>
      </p:sp>
      <p:sp>
        <p:nvSpPr>
          <p:cNvPr id="5" name="QC_4_AS.12_1#efef6a1c8?vcp=1&amp;pid=587ee21a4&amp;color=0,0,0&amp;vtp=1&amp;bbb=1&amp;hb=1"/>
          <p:cNvSpPr/>
          <p:nvPr/>
        </p:nvSpPr>
        <p:spPr>
          <a:xfrm>
            <a:off x="502920" y="39417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7：00,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5b4b868a0?vcp=1&amp;pid=587ee21a4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5b4b868a0.bracket?vcp=1&amp;pid=587ee21a4&amp;color=0,0,0&amp;vpa=4&amp;vtp=1"/>
          <p:cNvSpPr/>
          <p:nvPr/>
        </p:nvSpPr>
        <p:spPr>
          <a:xfrm>
            <a:off x="5696426" y="2024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5b4b868a0.choices?vcp=1&amp;pid=587ee21a4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81137" algn="l"/>
                <a:tab pos="7552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mom.</a:t>
            </a:r>
            <a:endParaRPr lang="en-US" altLang="zh-CN" sz="2400" dirty="0"/>
          </a:p>
        </p:txBody>
      </p:sp>
      <p:sp>
        <p:nvSpPr>
          <p:cNvPr id="5" name="QC_4_AS.16_1#5b4b868a0?vcp=1&amp;pid=587ee21a4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W：Will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71e5e8b7f?vcp=1&amp;pid=587ee21a4&amp;color=0,0,0&amp;vtp=1&amp;bt=1&amp;bbb=1"/>
          <p:cNvSpPr/>
          <p:nvPr/>
        </p:nvSpPr>
        <p:spPr>
          <a:xfrm>
            <a:off x="502920" y="20295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71e5e8b7f.bracket?vcp=1&amp;pid=587ee21a4&amp;color=0,0,0&amp;vpa=5&amp;vtp=1"/>
          <p:cNvSpPr/>
          <p:nvPr/>
        </p:nvSpPr>
        <p:spPr>
          <a:xfrm>
            <a:off x="4815364" y="201809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1#71e5e8b7f.choices?vcp=1&amp;pid=587ee21a4&amp;color=0,0,0&amp;vtp=1&amp;bbb=1"/>
          <p:cNvSpPr/>
          <p:nvPr/>
        </p:nvSpPr>
        <p:spPr>
          <a:xfrm>
            <a:off x="502920" y="25622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9304" algn="l"/>
                <a:tab pos="77094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.Cold.</a:t>
            </a:r>
            <a:endParaRPr lang="en-US" altLang="zh-CN" sz="2400" dirty="0"/>
          </a:p>
        </p:txBody>
      </p:sp>
      <p:sp>
        <p:nvSpPr>
          <p:cNvPr id="5" name="QC_4_AS.20_1#71e5e8b7f?vcp=1&amp;pid=587ee21a4&amp;color=0,0,0&amp;vtp=1&amp;bbb=1"/>
          <p:cNvSpPr/>
          <p:nvPr/>
        </p:nvSpPr>
        <p:spPr>
          <a:xfrm>
            <a:off x="502920" y="31035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M：Was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pity!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1361</Words>
  <Application>Microsoft Office PowerPoint</Application>
  <PresentationFormat>宽屏</PresentationFormat>
  <Paragraphs>137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2024-10-12T09:31:06Z</dcterms:created>
  <dcterms:modified xsi:type="dcterms:W3CDTF">2024-10-12T09:35:35Z</dcterms:modified>
  <cp:category/>
  <cp:contentStatus/>
</cp:coreProperties>
</file>