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862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fa4de5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fdd10c06?vcp=1&amp;pid=9fa4de57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第二节（共10小题，每小题1.5分，满分15分）</a:t>
            </a:r>
            <a:endParaRPr lang="en-US" altLang="zh-CN" sz="2600" dirty="0"/>
          </a:p>
        </p:txBody>
      </p:sp>
      <p:sp>
        <p:nvSpPr>
          <p:cNvPr id="3" name="QM_4_BD.21_1#d9648fa28?vcp=1&amp;pid=2fdd10c06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听下面两段对话和一段独白。每段对话或独白后有几个小题，从题中所给的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、C三个选项中选出最佳选项。听每段对话或独白前，你将有时间阅读各小题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，每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5秒钟。听完后，各小题给出5秒钟的作答时间。每段对话或独白读两遍。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，回答第6至第8三个小题。现在，你有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2624bfd77?vcp=1&amp;pid=d9648fa28&amp;color=0,0,0&amp;mp=1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2624bfd77.bracket?vcp=1&amp;pid=d9648fa28&amp;color=0,0,0&amp;mp=1&amp;vpa=6&amp;vtp=1"/>
          <p:cNvSpPr/>
          <p:nvPr/>
        </p:nvSpPr>
        <p:spPr>
          <a:xfrm>
            <a:off x="2910364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24_1#2624bfd77.choices?vcp=1&amp;pid=d9648fa28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A.Cindy's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.Cindy's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.Sam's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brother.</a:t>
            </a:r>
            <a:endParaRPr lang="en-US" altLang="zh-CN" sz="2400" dirty="0"/>
          </a:p>
        </p:txBody>
      </p:sp>
      <p:sp>
        <p:nvSpPr>
          <p:cNvPr id="5" name="QC_5_BD.25_1#d4e538412?vcp=1&amp;pid=d9648fa28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d4e538412.bracket?vcp=1&amp;pid=d9648fa28&amp;color=0,0,0&amp;vpa=7&amp;vtp=1"/>
          <p:cNvSpPr/>
          <p:nvPr/>
        </p:nvSpPr>
        <p:spPr>
          <a:xfrm>
            <a:off x="4329589" y="31116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27_1#d4e538412.choices?vcp=1&amp;pid=d9648fa28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hurt.</a:t>
            </a:r>
            <a:endParaRPr lang="en-US" altLang="zh-CN" sz="2400" dirty="0"/>
          </a:p>
        </p:txBody>
      </p:sp>
      <p:sp>
        <p:nvSpPr>
          <p:cNvPr id="8" name="QC_5_BD.28_1#92c179335?vcp=1&amp;pid=d9648fa28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29_1#92c179335.bracket?vcp=1&amp;pid=d9648fa28&amp;color=0,0,0&amp;vpa=8&amp;vtp=1"/>
          <p:cNvSpPr/>
          <p:nvPr/>
        </p:nvSpPr>
        <p:spPr>
          <a:xfrm>
            <a:off x="6312376" y="418100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5_BD.30_1#92c179335.choices?vcp=1&amp;pid=d9648fa28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92c179335?vcp=1&amp;pid=d9648fa28&amp;color=0,0,0&amp;mp=1&amp;vtp=1&amp;bt=1&amp;bbb=1&amp;hb=1"/>
          <p:cNvSpPr/>
          <p:nvPr/>
        </p:nvSpPr>
        <p:spPr>
          <a:xfrm>
            <a:off x="502920" y="118097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Cindy,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Luckily,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：Sorry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：Poor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bf34a8dea?vcp=1&amp;pid=2fdd10c06&amp;color=0,0,0&amp;vtp=1&amp;bt=1&amp;bbb=1&amp;hb=1"/>
          <p:cNvSpPr/>
          <p:nvPr/>
        </p:nvSpPr>
        <p:spPr>
          <a:xfrm>
            <a:off x="502920" y="93859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听下面一段对话，回答第9至第11三个小题。现在，你有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3_1#bf8cfc151?vcp=1&amp;pid=bf34a8dea&amp;color=0,0,0&amp;vtp=1&amp;bbb=1"/>
          <p:cNvSpPr/>
          <p:nvPr/>
        </p:nvSpPr>
        <p:spPr>
          <a:xfrm>
            <a:off x="502920" y="20402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4_1#bf8cfc151.bracket?vcp=1&amp;pid=bf34a8dea&amp;color=0,0,0&amp;vpa=9&amp;vtp=1"/>
          <p:cNvSpPr/>
          <p:nvPr/>
        </p:nvSpPr>
        <p:spPr>
          <a:xfrm>
            <a:off x="5971064" y="202882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5_1#bf8cfc151.choices?vcp=1&amp;pid=bf34a8dea&amp;color=0,0,0&amp;vtp=1&amp;bbb=1"/>
          <p:cNvSpPr/>
          <p:nvPr/>
        </p:nvSpPr>
        <p:spPr>
          <a:xfrm>
            <a:off x="502920" y="2574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.Seasons.</a:t>
            </a:r>
            <a:endParaRPr lang="en-US" altLang="zh-CN" sz="2400" dirty="0"/>
          </a:p>
        </p:txBody>
      </p:sp>
      <p:sp>
        <p:nvSpPr>
          <p:cNvPr id="6" name="QC_5_BD.36_1#2d16f84c5?vcp=1&amp;pid=bf34a8dea&amp;color=0,0,0&amp;vtp=1&amp;bbb=1"/>
          <p:cNvSpPr/>
          <p:nvPr/>
        </p:nvSpPr>
        <p:spPr>
          <a:xfrm>
            <a:off x="502920" y="31095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7_1#2d16f84c5.bracket?vcp=1&amp;pid=bf34a8dea&amp;color=0,0,0&amp;vpa=10&amp;vtp=1"/>
          <p:cNvSpPr/>
          <p:nvPr/>
        </p:nvSpPr>
        <p:spPr>
          <a:xfrm>
            <a:off x="8560277" y="30981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8_1#2d16f84c5.choices?vcp=1&amp;pid=bf34a8dea&amp;color=0,0,0&amp;vtp=1&amp;bbb=1"/>
          <p:cNvSpPr/>
          <p:nvPr/>
        </p:nvSpPr>
        <p:spPr>
          <a:xfrm>
            <a:off x="502920" y="364426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autumn.</a:t>
            </a:r>
            <a:endParaRPr lang="en-US" altLang="zh-CN" sz="2400" dirty="0"/>
          </a:p>
        </p:txBody>
      </p:sp>
      <p:sp>
        <p:nvSpPr>
          <p:cNvPr id="9" name="QC_5_BD.39_1#bf3325c99?vcp=1&amp;pid=bf34a8dea&amp;color=0,0,0&amp;vtp=1&amp;bbb=1"/>
          <p:cNvSpPr/>
          <p:nvPr/>
        </p:nvSpPr>
        <p:spPr>
          <a:xfrm>
            <a:off x="502920" y="41789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0_1#bf3325c99.bracket?vcp=1&amp;pid=bf34a8dea&amp;color=0,0,0&amp;vpa=11&amp;vtp=1"/>
          <p:cNvSpPr/>
          <p:nvPr/>
        </p:nvSpPr>
        <p:spPr>
          <a:xfrm>
            <a:off x="7249636" y="416750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41_1#bf3325c99.choices?vcp=1&amp;pid=bf34a8dea&amp;color=0,0,0&amp;vtp=1&amp;bbb=1"/>
          <p:cNvSpPr/>
          <p:nvPr/>
        </p:nvSpPr>
        <p:spPr>
          <a:xfrm>
            <a:off x="502920" y="472027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bf3325c99?vcp=1&amp;pid=bf34a8dea&amp;color=0,0,0&amp;mp=1&amp;vtp=1&amp;bt=1&amp;bbb=1&amp;hb=1"/>
          <p:cNvSpPr/>
          <p:nvPr/>
        </p:nvSpPr>
        <p:spPr>
          <a:xfrm>
            <a:off x="502920" y="900000"/>
            <a:ext cx="11183112" cy="5427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Mike？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：Okay.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it？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：Sure.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autumn.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spring？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Amy？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someday.</a:t>
            </a:r>
            <a:endParaRPr lang="en-US" altLang="zh-CN" sz="2400" dirty="0"/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：Welcome!I'll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f0bc3fc64?vcp=1&amp;pid=2fdd10c06&amp;color=0,0,0&amp;vtp=1&amp;bt=1&amp;bbb=1&amp;hb=1"/>
          <p:cNvSpPr/>
          <p:nvPr/>
        </p:nvSpPr>
        <p:spPr>
          <a:xfrm>
            <a:off x="502920" y="148469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听下面一段独白，回答第12至第15四个小题。现在，你有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四个小题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4_1#409e24d20?vcp=1&amp;pid=f0bc3fc64&amp;color=0,0,0&amp;vtp=1&amp;bbb=1"/>
          <p:cNvSpPr/>
          <p:nvPr/>
        </p:nvSpPr>
        <p:spPr>
          <a:xfrm>
            <a:off x="502920" y="25863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5_1#409e24d20.bracket?vcp=1&amp;pid=f0bc3fc64&amp;color=0,0,0&amp;vpa=12&amp;vtp=1"/>
          <p:cNvSpPr/>
          <p:nvPr/>
        </p:nvSpPr>
        <p:spPr>
          <a:xfrm>
            <a:off x="4026376" y="257492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46_1#409e24d20.choices?vcp=1&amp;pid=f0bc3fc64&amp;color=0,0,0&amp;vtp=1&amp;bbb=1"/>
          <p:cNvSpPr/>
          <p:nvPr/>
        </p:nvSpPr>
        <p:spPr>
          <a:xfrm>
            <a:off x="502920" y="31210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England.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.China.</a:t>
            </a:r>
            <a:endParaRPr lang="en-US" altLang="zh-CN" sz="2400" dirty="0"/>
          </a:p>
        </p:txBody>
      </p:sp>
      <p:sp>
        <p:nvSpPr>
          <p:cNvPr id="6" name="QC_5_BD.47_1#8178229e8?vcp=1&amp;pid=f0bc3fc64&amp;color=0,0,0&amp;vtp=1&amp;bbb=1"/>
          <p:cNvSpPr/>
          <p:nvPr/>
        </p:nvSpPr>
        <p:spPr>
          <a:xfrm>
            <a:off x="502920" y="36556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8_1#8178229e8.bracket?vcp=1&amp;pid=f0bc3fc64&amp;color=0,0,0&amp;vpa=13&amp;vtp=1"/>
          <p:cNvSpPr/>
          <p:nvPr/>
        </p:nvSpPr>
        <p:spPr>
          <a:xfrm>
            <a:off x="8309452" y="36442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49_1#8178229e8.choices?vcp=1&amp;pid=f0bc3fc64&amp;color=0,0,0&amp;vtp=1&amp;bbb=1"/>
          <p:cNvSpPr/>
          <p:nvPr/>
        </p:nvSpPr>
        <p:spPr>
          <a:xfrm>
            <a:off x="502920" y="419703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36293bcb7?vcp=1&amp;pid=f0bc3fc64&amp;color=0,0,0&amp;vtp=1&amp;bt=1&amp;bbb=1"/>
          <p:cNvSpPr/>
          <p:nvPr/>
        </p:nvSpPr>
        <p:spPr>
          <a:xfrm>
            <a:off x="502920" y="2036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Picasso”？(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1_1#36293bcb7.bracket?vcp=1&amp;pid=f0bc3fc64&amp;color=0,0,0&amp;vpa=14&amp;vtp=1"/>
          <p:cNvSpPr/>
          <p:nvPr/>
        </p:nvSpPr>
        <p:spPr>
          <a:xfrm>
            <a:off x="6269514" y="202524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2_1#36293bcb7.choices?vcp=1&amp;pid=f0bc3fc64&amp;color=0,0,0&amp;vtp=1&amp;bbb=1"/>
          <p:cNvSpPr/>
          <p:nvPr/>
        </p:nvSpPr>
        <p:spPr>
          <a:xfrm>
            <a:off x="502920" y="257603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Picasso's.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5" name="QC_5_BD.53_1#00b3a8878?vcp=1&amp;pid=f0bc3fc64&amp;color=0,0,0&amp;vtp=1&amp;bbb=1"/>
          <p:cNvSpPr/>
          <p:nvPr/>
        </p:nvSpPr>
        <p:spPr>
          <a:xfrm>
            <a:off x="502920" y="42203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4_1#00b3a8878.bracket?vcp=1&amp;pid=f0bc3fc64&amp;color=0,0,0&amp;vpa=15&amp;vtp=1"/>
          <p:cNvSpPr/>
          <p:nvPr/>
        </p:nvSpPr>
        <p:spPr>
          <a:xfrm>
            <a:off x="8887302" y="42089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55_1#00b3a8878.choices?vcp=1&amp;pid=f0bc3fc64&amp;color=0,0,0&amp;vtp=1&amp;bbb=1"/>
          <p:cNvSpPr/>
          <p:nvPr/>
        </p:nvSpPr>
        <p:spPr>
          <a:xfrm>
            <a:off x="502920" y="4755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00b3a8878?vcp=1&amp;pid=f0bc3fc64&amp;color=0,0,0&amp;vtp=1&amp;bt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drawing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baby.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drawing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local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style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unusual.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similar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paintings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Picasso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surprised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programs,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newspapers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magazines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fa4de570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听力模拟题检测十六</a:t>
            </a:r>
            <a:endParaRPr lang="en-US" altLang="zh-CN" sz="6600" dirty="0"/>
          </a:p>
        </p:txBody>
      </p:sp>
      <p:pic>
        <p:nvPicPr>
          <p:cNvPr id="3" name="C_2#9fa4de570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6e1e6769?vcp=1&amp;pid=9fa4de570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8063d31e3?vcp=1&amp;pid=36e1e6769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10秒钟的时间来回答有关小题和阅读下一小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c2281ad33?vcp=1&amp;pid=36e1e6769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c2281ad33.bracket?vcp=1&amp;pid=36e1e6769&amp;color=0,0,0&amp;vpa=1&amp;vtp=1"/>
          <p:cNvSpPr/>
          <p:nvPr/>
        </p:nvSpPr>
        <p:spPr>
          <a:xfrm>
            <a:off x="5836126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3_1#c2281ad33.choices?vcp=1&amp;pid=36e1e6769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97037" algn="l"/>
                <a:tab pos="7679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endParaRPr lang="en-US" altLang="zh-CN" sz="2400" dirty="0"/>
          </a:p>
        </p:txBody>
      </p:sp>
      <p:sp>
        <p:nvSpPr>
          <p:cNvPr id="7" name="QC_4_AS.4_1#c2281ad33?vcp=1&amp;pid=36e1e6769&amp;color=0,0,0&amp;vtp=1&amp;bbb=1&amp;hb=1"/>
          <p:cNvSpPr/>
          <p:nvPr/>
        </p:nvSpPr>
        <p:spPr>
          <a:xfrm>
            <a:off x="502920" y="4014851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：No.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e6d7b23f0?vcp=1&amp;pid=36e1e6769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Smith？(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e6d7b23f0.bracket?vcp=1&amp;pid=36e1e6769&amp;color=0,0,0&amp;vpa=2&amp;vtp=1"/>
          <p:cNvSpPr/>
          <p:nvPr/>
        </p:nvSpPr>
        <p:spPr>
          <a:xfrm>
            <a:off x="6620352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e6d7b23f0.choices?vcp=1&amp;pid=36e1e6769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53104" algn="l"/>
                <a:tab pos="76332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Serious.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.Clever.</a:t>
            </a:r>
            <a:endParaRPr lang="en-US" altLang="zh-CN" sz="2400" dirty="0"/>
          </a:p>
        </p:txBody>
      </p:sp>
      <p:sp>
        <p:nvSpPr>
          <p:cNvPr id="5" name="QC_4_AS.8_1#e6d7b23f0?vcp=1&amp;pid=36e1e6769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funny.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serious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ec81a626d?vcp=1&amp;pid=36e1e6769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ec81a626d.bracket?vcp=1&amp;pid=36e1e6769&amp;color=0,0,0&amp;vpa=3&amp;vtp=1"/>
          <p:cNvSpPr/>
          <p:nvPr/>
        </p:nvSpPr>
        <p:spPr>
          <a:xfrm>
            <a:off x="5862543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ec81a626d.choices?vcp=1&amp;pid=36e1e6769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7：20.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7：40.</a:t>
            </a:r>
            <a:endParaRPr lang="en-US" altLang="zh-CN" sz="2400" dirty="0"/>
          </a:p>
        </p:txBody>
      </p:sp>
      <p:sp>
        <p:nvSpPr>
          <p:cNvPr id="5" name="QC_4_AS.12_1#ec81a626d?vcp=1&amp;pid=36e1e6769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Hui？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7b4531198?vcp=1&amp;pid=36e1e6769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7b4531198.bracket?vcp=1&amp;pid=36e1e6769&amp;color=0,0,0&amp;vpa=4&amp;vtp=1"/>
          <p:cNvSpPr/>
          <p:nvPr/>
        </p:nvSpPr>
        <p:spPr>
          <a:xfrm>
            <a:off x="7710963" y="22987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7b4531198.choices?vcp=1&amp;pid=36e1e6769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73704" algn="l"/>
                <a:tab pos="71760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station.</a:t>
            </a:r>
            <a:endParaRPr lang="en-US" altLang="zh-CN" sz="2400" dirty="0"/>
          </a:p>
        </p:txBody>
      </p:sp>
      <p:sp>
        <p:nvSpPr>
          <p:cNvPr id="5" name="QC_4_AS.16_1#7b4531198?vcp=1&amp;pid=36e1e6769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12B.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c77cc3dbd?vcp=1&amp;pid=36e1e6769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c77cc3dbd.bracket?vcp=1&amp;pid=36e1e6769&amp;color=0,0,0&amp;vpa=5&amp;vtp=1"/>
          <p:cNvSpPr/>
          <p:nvPr/>
        </p:nvSpPr>
        <p:spPr>
          <a:xfrm>
            <a:off x="4650264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c77cc3dbd.choices?vcp=1&amp;pid=36e1e6769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cities.</a:t>
            </a:r>
            <a:endParaRPr lang="en-US" altLang="zh-CN" sz="2400" dirty="0"/>
          </a:p>
        </p:txBody>
      </p:sp>
      <p:sp>
        <p:nvSpPr>
          <p:cNvPr id="5" name="QC_4_AS.20_1#c77cc3dbd?vcp=1&amp;pid=36e1e6769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1280</Words>
  <Application>Microsoft Office PowerPoint</Application>
  <PresentationFormat>宽屏</PresentationFormat>
  <Paragraphs>132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2024-10-12T09:29:55Z</dcterms:created>
  <dcterms:modified xsi:type="dcterms:W3CDTF">2024-10-12T09:35:33Z</dcterms:modified>
  <cp:category/>
  <cp:contentStatus/>
</cp:coreProperties>
</file>