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72" y="3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501202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#df=c6e2c1b6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36576" y="91440"/>
            <a:ext cx="4754880" cy="521208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听力模拟题检测十四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english#pid=66f3ef32cb00dcfdb2717453#tid=670a115896ac200009aca1a0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261872" y="2432304"/>
            <a:ext cx="1097280" cy="2295144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12264" y="3593592"/>
            <a:ext cx="8229600" cy="4572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36576" y="91440"/>
            <a:ext cx="4754880" cy="521208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3acba6630?vcp=1&amp;pid=c6e2c1b60&amp;color=0,0,0&amp;vtp=1&amp;bt=1&amp;bbb=1"/>
          <p:cNvSpPr/>
          <p:nvPr/>
        </p:nvSpPr>
        <p:spPr>
          <a:xfrm>
            <a:off x="502920" y="894588"/>
            <a:ext cx="11183112" cy="396240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>
              <a:lnSpc>
                <a:spcPts val="3200"/>
              </a:lnSpc>
            </a:pPr>
            <a:r>
              <a:rPr lang="en-US" altLang="zh-CN" sz="2600" b="1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第二节（共5小题，每小题1分，满分5分）</a:t>
            </a:r>
            <a:endParaRPr lang="en-US" altLang="zh-CN" sz="2600" dirty="0"/>
          </a:p>
        </p:txBody>
      </p:sp>
      <p:sp>
        <p:nvSpPr>
          <p:cNvPr id="3" name="QM_4_BD.21_1#eeeeebac7?vcp=1&amp;pid=3acba6630&amp;color=0,0,0&amp;vtp=1&amp;bbb=1&amp;hb=1"/>
          <p:cNvSpPr/>
          <p:nvPr/>
        </p:nvSpPr>
        <p:spPr>
          <a:xfrm>
            <a:off x="502920" y="1295400"/>
            <a:ext cx="11183112" cy="27097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听下面两段较长对话。每段对话后有2至3个小题，从题中所给的A、B、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C三个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选项中选出正确的选项回答问题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。听完对话后，你有10至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15秒钟的时间回答有关小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题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。每段对话读两遍。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Times New Roma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听下面一段较长对话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，回答6、7两个问题。听对话前，你有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10秒钟的时间阅读</a:t>
            </a: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有关内容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。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22_1#0e6be5afe?vcp=1&amp;pid=eeeeebac7&amp;color=0,0,0&amp;mp=1&amp;vtp=1&amp;bt=1&amp;bbb=1"/>
          <p:cNvSpPr/>
          <p:nvPr/>
        </p:nvSpPr>
        <p:spPr>
          <a:xfrm>
            <a:off x="502920" y="2037147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6.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How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does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Jack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feel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first?(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2400" dirty="0"/>
          </a:p>
        </p:txBody>
      </p:sp>
      <p:sp>
        <p:nvSpPr>
          <p:cNvPr id="3" name="QC_5_AN.23_1#0e6be5afe.bracket?vcp=1&amp;pid=eeeeebac7&amp;color=0,0,0&amp;mp=1&amp;vpa=6&amp;vtp=1"/>
          <p:cNvSpPr/>
          <p:nvPr/>
        </p:nvSpPr>
        <p:spPr>
          <a:xfrm>
            <a:off x="4720114" y="2025717"/>
            <a:ext cx="441325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endParaRPr lang="en-US" altLang="zh-CN" sz="2400" dirty="0"/>
          </a:p>
        </p:txBody>
      </p:sp>
      <p:sp>
        <p:nvSpPr>
          <p:cNvPr id="4" name="QC_5_BD.24_1#0e6be5afe.choices?vcp=1&amp;pid=eeeeebac7&amp;color=0,0,0&amp;vtp=1&amp;bbb=1"/>
          <p:cNvSpPr/>
          <p:nvPr/>
        </p:nvSpPr>
        <p:spPr>
          <a:xfrm>
            <a:off x="502920" y="2569847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4200"/>
              </a:lnSpc>
              <a:tabLst>
                <a:tab pos="4011337" algn="l"/>
                <a:tab pos="7743275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A.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Worried.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Bored.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.Tired.</a:t>
            </a:r>
            <a:endParaRPr lang="en-US" altLang="zh-CN" sz="2400" dirty="0"/>
          </a:p>
        </p:txBody>
      </p:sp>
      <p:sp>
        <p:nvSpPr>
          <p:cNvPr id="5" name="QC_5_BD.25_1#53c8d8c22?vcp=1&amp;pid=eeeeebac7&amp;color=0,0,0&amp;vtp=1&amp;bbb=1"/>
          <p:cNvSpPr/>
          <p:nvPr/>
        </p:nvSpPr>
        <p:spPr>
          <a:xfrm>
            <a:off x="502920" y="3104517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7.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What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does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Helen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advise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Jack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do?(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2400" dirty="0"/>
          </a:p>
        </p:txBody>
      </p:sp>
      <p:sp>
        <p:nvSpPr>
          <p:cNvPr id="6" name="QC_5_AN.26_1#53c8d8c22.bracket?vcp=1&amp;pid=eeeeebac7&amp;color=0,0,0&amp;vpa=7&amp;vtp=1"/>
          <p:cNvSpPr/>
          <p:nvPr/>
        </p:nvSpPr>
        <p:spPr>
          <a:xfrm>
            <a:off x="5831364" y="3093087"/>
            <a:ext cx="423863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endParaRPr lang="en-US" altLang="zh-CN" sz="2400" dirty="0"/>
          </a:p>
        </p:txBody>
      </p:sp>
      <p:sp>
        <p:nvSpPr>
          <p:cNvPr id="7" name="QC_5_BD.27_1#53c8d8c22.choices?vcp=1&amp;pid=eeeeebac7&amp;color=0,0,0&amp;vtp=1&amp;bbb=1"/>
          <p:cNvSpPr/>
          <p:nvPr/>
        </p:nvSpPr>
        <p:spPr>
          <a:xfrm>
            <a:off x="502920" y="3645854"/>
            <a:ext cx="11183112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A.To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ask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teachers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for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help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get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advice.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enjoy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practice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run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hard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every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day.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study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game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share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his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feelings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with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friends.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6" grpId="0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28_1#53c8d8c22?vcp=1&amp;pid=eeeeebac7&amp;color=0,0,0&amp;vtp=1&amp;bt=1&amp;bbb=1&amp;hb=1"/>
          <p:cNvSpPr/>
          <p:nvPr/>
        </p:nvSpPr>
        <p:spPr>
          <a:xfrm>
            <a:off x="502920" y="900000"/>
            <a:ext cx="11183112" cy="55164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0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【解析】</a:t>
            </a: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W:Hi,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Jack.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Our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school's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sports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meeting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will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held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next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month.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What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0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event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are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going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take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part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in?</a:t>
            </a:r>
            <a:endParaRPr lang="en-US" altLang="zh-CN" sz="2400" dirty="0"/>
          </a:p>
          <a:p>
            <a:pPr>
              <a:lnSpc>
                <a:spcPts val="40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:Hi,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Helen.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This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time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I'll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try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running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but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know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I'm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really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not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good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it.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I'm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0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afraid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can't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get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good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result.</a:t>
            </a:r>
            <a:endParaRPr lang="en-US" altLang="zh-CN" sz="2400" dirty="0"/>
          </a:p>
          <a:p>
            <a:pPr>
              <a:lnSpc>
                <a:spcPts val="40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:Don't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worry.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Result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not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that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important.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Just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enjoy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way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work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hard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for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0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it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</a:t>
            </a:r>
            <a:endParaRPr lang="en-US" altLang="zh-CN" sz="2400" dirty="0"/>
          </a:p>
          <a:p>
            <a:pPr>
              <a:lnSpc>
                <a:spcPts val="40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:But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there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will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so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many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teachers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friends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around.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really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want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perform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0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better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</a:t>
            </a:r>
            <a:endParaRPr lang="en-US" altLang="zh-CN" sz="2400" dirty="0"/>
          </a:p>
          <a:p>
            <a:pPr>
              <a:lnSpc>
                <a:spcPts val="40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:There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still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time.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Why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not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practice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running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for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thirty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minutes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after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school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0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every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day?</a:t>
            </a:r>
            <a:endParaRPr lang="en-US" altLang="zh-CN" sz="2400" dirty="0"/>
          </a:p>
          <a:p>
            <a:pPr>
              <a:lnSpc>
                <a:spcPts val="38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:Great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idea.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Thank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so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much.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29_1#ead1ca171?vcp=1&amp;pid=3acba6630&amp;color=0,0,0&amp;vtp=1&amp;bt=1&amp;bbb=1&amp;hb=1"/>
          <p:cNvSpPr/>
          <p:nvPr/>
        </p:nvSpPr>
        <p:spPr>
          <a:xfrm>
            <a:off x="502920" y="938596"/>
            <a:ext cx="11183112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听下面一段较长对话，回答8至10三个问题。听对话前，你将有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15秒钟的时间阅</a:t>
            </a: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读有关内容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。</a:t>
            </a:r>
            <a:endParaRPr lang="en-US" altLang="zh-CN" sz="2400" dirty="0"/>
          </a:p>
        </p:txBody>
      </p:sp>
      <p:sp>
        <p:nvSpPr>
          <p:cNvPr id="3" name="QC_5_BD.30_1#bfbb96ab9?vcp=1&amp;pid=ead1ca171&amp;color=0,0,0&amp;vtp=1&amp;bbb=1"/>
          <p:cNvSpPr/>
          <p:nvPr/>
        </p:nvSpPr>
        <p:spPr>
          <a:xfrm>
            <a:off x="502920" y="2040257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8.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Where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does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conversation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most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probably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take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place?(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2400" dirty="0"/>
          </a:p>
        </p:txBody>
      </p:sp>
      <p:sp>
        <p:nvSpPr>
          <p:cNvPr id="4" name="QC_5_AN.31_1#bfbb96ab9.bracket?vcp=1&amp;pid=ead1ca171&amp;color=0,0,0&amp;vpa=8&amp;vtp=1"/>
          <p:cNvSpPr/>
          <p:nvPr/>
        </p:nvSpPr>
        <p:spPr>
          <a:xfrm>
            <a:off x="8298338" y="2028827"/>
            <a:ext cx="423863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endParaRPr lang="en-US" altLang="zh-CN" sz="2400" dirty="0"/>
          </a:p>
        </p:txBody>
      </p:sp>
      <p:sp>
        <p:nvSpPr>
          <p:cNvPr id="5" name="QC_5_BD.32_1#bfbb96ab9.choices?vcp=1&amp;pid=ead1ca171&amp;color=0,0,0&amp;vtp=1&amp;bbb=1"/>
          <p:cNvSpPr/>
          <p:nvPr/>
        </p:nvSpPr>
        <p:spPr>
          <a:xfrm>
            <a:off x="502920" y="2574927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4200"/>
              </a:lnSpc>
              <a:tabLst>
                <a:tab pos="3803904" algn="l"/>
                <a:tab pos="7595108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A.At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bookstore.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.On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phone.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.In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museum.</a:t>
            </a:r>
            <a:endParaRPr lang="en-US" altLang="zh-CN" sz="2400" dirty="0"/>
          </a:p>
        </p:txBody>
      </p:sp>
      <p:sp>
        <p:nvSpPr>
          <p:cNvPr id="6" name="QC_5_BD.33_1#96c51c2f1?vcp=1&amp;pid=ead1ca171&amp;color=0,0,0&amp;vtp=1&amp;bbb=1"/>
          <p:cNvSpPr/>
          <p:nvPr/>
        </p:nvSpPr>
        <p:spPr>
          <a:xfrm>
            <a:off x="502920" y="3109597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9.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What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kind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activity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will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held?(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2400" dirty="0"/>
          </a:p>
        </p:txBody>
      </p:sp>
      <p:sp>
        <p:nvSpPr>
          <p:cNvPr id="7" name="QC_5_AN.34_1#96c51c2f1.bracket?vcp=1&amp;pid=ead1ca171&amp;color=0,0,0&amp;vpa=9&amp;vtp=1"/>
          <p:cNvSpPr/>
          <p:nvPr/>
        </p:nvSpPr>
        <p:spPr>
          <a:xfrm>
            <a:off x="5663089" y="3098167"/>
            <a:ext cx="441325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endParaRPr lang="en-US" altLang="zh-CN" sz="2400" dirty="0"/>
          </a:p>
        </p:txBody>
      </p:sp>
      <p:sp>
        <p:nvSpPr>
          <p:cNvPr id="8" name="QC_5_BD.35_1#96c51c2f1.choices?vcp=1&amp;pid=ead1ca171&amp;color=0,0,0&amp;vtp=1&amp;bbb=1"/>
          <p:cNvSpPr/>
          <p:nvPr/>
        </p:nvSpPr>
        <p:spPr>
          <a:xfrm>
            <a:off x="502920" y="3644267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4200"/>
              </a:lnSpc>
              <a:tabLst>
                <a:tab pos="3803904" algn="l"/>
                <a:tab pos="7595108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A.An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art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show.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book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fair.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fashion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show.</a:t>
            </a:r>
            <a:endParaRPr lang="en-US" altLang="zh-CN" sz="2400" dirty="0"/>
          </a:p>
        </p:txBody>
      </p:sp>
      <p:sp>
        <p:nvSpPr>
          <p:cNvPr id="9" name="QC_5_BD.36_1#2df4dc355?vcp=1&amp;pid=ead1ca171&amp;color=0,0,0&amp;vtp=1&amp;bbb=1"/>
          <p:cNvSpPr/>
          <p:nvPr/>
        </p:nvSpPr>
        <p:spPr>
          <a:xfrm>
            <a:off x="502920" y="4178937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10.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How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can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woman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her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family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watch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show?(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2400" dirty="0"/>
          </a:p>
        </p:txBody>
      </p:sp>
      <p:sp>
        <p:nvSpPr>
          <p:cNvPr id="10" name="QC_5_AN.37_1#2df4dc355.bracket?vcp=1&amp;pid=ead1ca171&amp;color=0,0,0&amp;vpa=10&amp;vtp=1"/>
          <p:cNvSpPr/>
          <p:nvPr/>
        </p:nvSpPr>
        <p:spPr>
          <a:xfrm>
            <a:off x="8285638" y="4167507"/>
            <a:ext cx="423863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endParaRPr lang="en-US" altLang="zh-CN" sz="2400" dirty="0"/>
          </a:p>
        </p:txBody>
      </p:sp>
      <p:sp>
        <p:nvSpPr>
          <p:cNvPr id="11" name="QC_5_BD.38_1#2df4dc355.choices?vcp=1&amp;pid=ead1ca171&amp;color=0,0,0&amp;vtp=1&amp;bbb=1"/>
          <p:cNvSpPr/>
          <p:nvPr/>
        </p:nvSpPr>
        <p:spPr>
          <a:xfrm>
            <a:off x="502920" y="4720275"/>
            <a:ext cx="11183112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A.By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buying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tickets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ticket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office.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.By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booking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time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showing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card.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.By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booking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tickets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getting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them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from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machine.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7" grpId="0" build="p" animBg="1"/>
      <p:bldP spid="10" grpId="0" build="p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39_1#2df4dc355?vcp=1&amp;pid=ead1ca171&amp;color=0,0,0&amp;vtp=1&amp;bt=1&amp;bbb=1&amp;hb=1"/>
          <p:cNvSpPr/>
          <p:nvPr/>
        </p:nvSpPr>
        <p:spPr>
          <a:xfrm>
            <a:off x="502920" y="900000"/>
            <a:ext cx="11183112" cy="53894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9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【解析】</a:t>
            </a: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M:Hello,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this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Zhejiang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Art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Museum.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What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can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do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for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you?</a:t>
            </a:r>
            <a:endParaRPr lang="en-US" altLang="zh-CN" sz="2400" dirty="0"/>
          </a:p>
          <a:p>
            <a:pPr>
              <a:lnSpc>
                <a:spcPts val="39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:Hello.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there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comic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show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of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Feng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Zikai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your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museum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these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days？</a:t>
            </a:r>
            <a:endParaRPr lang="en-US" altLang="zh-CN" sz="2400" dirty="0"/>
          </a:p>
          <a:p>
            <a:pPr>
              <a:lnSpc>
                <a:spcPts val="39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：Yes,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show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will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start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Qingming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Festival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from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April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4th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April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10th.</a:t>
            </a:r>
            <a:endParaRPr lang="en-US" altLang="zh-CN" sz="2400" dirty="0"/>
          </a:p>
          <a:p>
            <a:pPr>
              <a:lnSpc>
                <a:spcPts val="39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:Great.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My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kids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are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very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interested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art,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especially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fun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comics.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How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can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9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book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tickets?</a:t>
            </a:r>
            <a:endParaRPr lang="en-US" altLang="zh-CN" sz="2400" dirty="0"/>
          </a:p>
          <a:p>
            <a:pPr>
              <a:lnSpc>
                <a:spcPts val="39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:Any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show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our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museum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free,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but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need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book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ahead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of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time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with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9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your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ID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number.</a:t>
            </a:r>
            <a:endParaRPr lang="en-US" altLang="zh-CN" sz="2400" dirty="0"/>
          </a:p>
          <a:p>
            <a:pPr>
              <a:lnSpc>
                <a:spcPts val="39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:How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can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book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it?</a:t>
            </a:r>
            <a:endParaRPr lang="en-US" altLang="zh-CN" sz="2400" dirty="0"/>
          </a:p>
          <a:p>
            <a:pPr>
              <a:lnSpc>
                <a:spcPts val="39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:You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can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book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from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our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website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or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our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app.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It's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easy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but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remember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bring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9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your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ID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card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when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coming.</a:t>
            </a:r>
            <a:endParaRPr lang="en-US" altLang="zh-CN" sz="2400" dirty="0"/>
          </a:p>
          <a:p>
            <a:pPr>
              <a:lnSpc>
                <a:spcPts val="38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:That's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pretty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good.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Thank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very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much.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93c5a46ba?vcp=1&amp;pid=c6e2c1b60&amp;color=0,0,0&amp;vtp=1&amp;bt=1&amp;bbb=1"/>
          <p:cNvSpPr/>
          <p:nvPr/>
        </p:nvSpPr>
        <p:spPr>
          <a:xfrm>
            <a:off x="502920" y="894588"/>
            <a:ext cx="11183112" cy="396240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>
              <a:lnSpc>
                <a:spcPts val="3200"/>
              </a:lnSpc>
            </a:pPr>
            <a:r>
              <a:rPr lang="en-US" altLang="zh-CN" sz="2600" b="1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第三节（共5小题，每小题2分，满分10分）</a:t>
            </a:r>
            <a:endParaRPr lang="en-US" altLang="zh-CN" sz="2600" dirty="0"/>
          </a:p>
        </p:txBody>
      </p:sp>
      <p:sp>
        <p:nvSpPr>
          <p:cNvPr id="3" name="P_4_BD#cf25ff7aa?vcp=1&amp;pid=93c5a46ba&amp;color=0,0,0&amp;vtp=1&amp;bbb=1&amp;hb=1"/>
          <p:cNvSpPr/>
          <p:nvPr/>
        </p:nvSpPr>
        <p:spPr>
          <a:xfrm>
            <a:off x="502920" y="1295400"/>
            <a:ext cx="11183112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听下面一段独白。独白后有5个小题，从题中所给的A、B、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C三个选项中选出正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确的选项回答问题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。听独白前，你将有25秒钟的时间阅读有关内容。听完后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，你将</a:t>
            </a: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有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25秒钟的作答时间。独白读两遍。</a:t>
            </a:r>
            <a:endParaRPr lang="en-US" altLang="zh-CN" sz="2400" dirty="0"/>
          </a:p>
        </p:txBody>
      </p:sp>
      <p:sp>
        <p:nvSpPr>
          <p:cNvPr id="4" name="QC_4_BD.40_1#26cd4bf71?vcp=1&amp;pid=93c5a46ba&amp;color=0,0,0&amp;vtp=1&amp;bbb=1"/>
          <p:cNvSpPr/>
          <p:nvPr/>
        </p:nvSpPr>
        <p:spPr>
          <a:xfrm>
            <a:off x="502920" y="2938843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11.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What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does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speaker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do?(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2400" dirty="0"/>
          </a:p>
        </p:txBody>
      </p:sp>
      <p:sp>
        <p:nvSpPr>
          <p:cNvPr id="5" name="QC_4_AN.41_1#26cd4bf71.bracket?vcp=1&amp;pid=93c5a46ba&amp;color=0,0,0&amp;vpa=11&amp;vtp=1"/>
          <p:cNvSpPr/>
          <p:nvPr/>
        </p:nvSpPr>
        <p:spPr>
          <a:xfrm>
            <a:off x="4681061" y="2927413"/>
            <a:ext cx="423863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endParaRPr lang="en-US" altLang="zh-CN" sz="2400" dirty="0"/>
          </a:p>
        </p:txBody>
      </p:sp>
      <p:sp>
        <p:nvSpPr>
          <p:cNvPr id="6" name="QC_4_BD.42_1#26cd4bf71.choices?vcp=1&amp;pid=93c5a46ba&amp;color=0,0,0&amp;vtp=1&amp;bbb=1"/>
          <p:cNvSpPr/>
          <p:nvPr/>
        </p:nvSpPr>
        <p:spPr>
          <a:xfrm>
            <a:off x="502920" y="3473513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4200"/>
              </a:lnSpc>
              <a:tabLst>
                <a:tab pos="3532971" algn="l"/>
                <a:tab pos="7916842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A.A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coach.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head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teacher.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guide.</a:t>
            </a:r>
            <a:endParaRPr lang="en-US" altLang="zh-CN" sz="2400" dirty="0"/>
          </a:p>
        </p:txBody>
      </p:sp>
      <p:sp>
        <p:nvSpPr>
          <p:cNvPr id="7" name="QC_4_BD.43_1#0312915d2?vcp=1&amp;pid=93c5a46ba&amp;color=0,0,0&amp;vtp=1&amp;bbb=1"/>
          <p:cNvSpPr/>
          <p:nvPr/>
        </p:nvSpPr>
        <p:spPr>
          <a:xfrm>
            <a:off x="502920" y="4008183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12.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What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will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listeners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do?(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2400" dirty="0"/>
          </a:p>
        </p:txBody>
      </p:sp>
      <p:sp>
        <p:nvSpPr>
          <p:cNvPr id="8" name="QC_4_AN.44_1#0312915d2.bracket?vcp=1&amp;pid=93c5a46ba&amp;color=0,0,0&amp;vpa=12&amp;vtp=1"/>
          <p:cNvSpPr/>
          <p:nvPr/>
        </p:nvSpPr>
        <p:spPr>
          <a:xfrm>
            <a:off x="4683601" y="3996753"/>
            <a:ext cx="441325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endParaRPr lang="en-US" altLang="zh-CN" sz="2400" dirty="0"/>
          </a:p>
        </p:txBody>
      </p:sp>
      <p:sp>
        <p:nvSpPr>
          <p:cNvPr id="9" name="QC_4_BD.45_1#0312915d2.choices?vcp=1&amp;pid=93c5a46ba&amp;color=0,0,0&amp;vtp=1&amp;bbb=1"/>
          <p:cNvSpPr/>
          <p:nvPr/>
        </p:nvSpPr>
        <p:spPr>
          <a:xfrm>
            <a:off x="502920" y="4549521"/>
            <a:ext cx="11183112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A.Have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meeting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together.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.Do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history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research.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.Go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school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trip.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  <p:bldP spid="8" grpId="0" build="p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46_1#9fa3de27f?vcp=1&amp;pid=93c5a46ba&amp;color=0,0,0&amp;vtp=1&amp;bt=1&amp;bbb=1"/>
          <p:cNvSpPr/>
          <p:nvPr/>
        </p:nvSpPr>
        <p:spPr>
          <a:xfrm>
            <a:off x="502920" y="1491047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13.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When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will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activity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start?(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2400" dirty="0"/>
          </a:p>
        </p:txBody>
      </p:sp>
      <p:sp>
        <p:nvSpPr>
          <p:cNvPr id="3" name="QC_4_AN.47_1#9fa3de27f.bracket?vcp=1&amp;pid=93c5a46ba&amp;color=0,0,0&amp;vpa=13&amp;vtp=1"/>
          <p:cNvSpPr/>
          <p:nvPr/>
        </p:nvSpPr>
        <p:spPr>
          <a:xfrm>
            <a:off x="4867751" y="1479617"/>
            <a:ext cx="441325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endParaRPr lang="en-US" altLang="zh-CN" sz="2400" dirty="0"/>
          </a:p>
        </p:txBody>
      </p:sp>
      <p:sp>
        <p:nvSpPr>
          <p:cNvPr id="4" name="QC_4_BD.48_1#9fa3de27f.choices?vcp=1&amp;pid=93c5a46ba&amp;color=0,0,0&amp;vtp=1&amp;bbb=1"/>
          <p:cNvSpPr/>
          <p:nvPr/>
        </p:nvSpPr>
        <p:spPr>
          <a:xfrm>
            <a:off x="502920" y="2023747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4200"/>
              </a:lnSpc>
              <a:tabLst>
                <a:tab pos="3803904" algn="l"/>
                <a:tab pos="7595108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A.On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April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12th.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.On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April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20th.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.On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April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24th.</a:t>
            </a:r>
            <a:endParaRPr lang="en-US" altLang="zh-CN" sz="2400" dirty="0"/>
          </a:p>
        </p:txBody>
      </p:sp>
      <p:sp>
        <p:nvSpPr>
          <p:cNvPr id="5" name="QC_4_BD.49_1#c4bf8ca5e?vcp=1&amp;pid=93c5a46ba&amp;color=0,0,0&amp;vtp=1&amp;bbb=1"/>
          <p:cNvSpPr/>
          <p:nvPr/>
        </p:nvSpPr>
        <p:spPr>
          <a:xfrm>
            <a:off x="502920" y="2558417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14.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What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should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listeners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prepare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do?(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2400" dirty="0"/>
          </a:p>
        </p:txBody>
      </p:sp>
      <p:sp>
        <p:nvSpPr>
          <p:cNvPr id="6" name="QC_4_AN.50_1#c4bf8ca5e.bracket?vcp=1&amp;pid=93c5a46ba&amp;color=0,0,0&amp;vpa=14&amp;vtp=1"/>
          <p:cNvSpPr/>
          <p:nvPr/>
        </p:nvSpPr>
        <p:spPr>
          <a:xfrm>
            <a:off x="6477477" y="2546987"/>
            <a:ext cx="441325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endParaRPr lang="en-US" altLang="zh-CN" sz="2400" dirty="0"/>
          </a:p>
        </p:txBody>
      </p:sp>
      <p:sp>
        <p:nvSpPr>
          <p:cNvPr id="7" name="QC_4_BD.51_1#c4bf8ca5e.choices?vcp=1&amp;pid=93c5a46ba&amp;color=0,0,0&amp;vtp=1&amp;bbb=1"/>
          <p:cNvSpPr/>
          <p:nvPr/>
        </p:nvSpPr>
        <p:spPr>
          <a:xfrm>
            <a:off x="502920" y="3093087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4200"/>
              </a:lnSpc>
              <a:tabLst>
                <a:tab pos="3803904" algn="l"/>
                <a:tab pos="7595108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A.Make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nice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food.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.Take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enough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water.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.Wear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proper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shoes.</a:t>
            </a:r>
            <a:endParaRPr lang="en-US" altLang="zh-CN" sz="2400" dirty="0"/>
          </a:p>
        </p:txBody>
      </p:sp>
      <p:sp>
        <p:nvSpPr>
          <p:cNvPr id="8" name="QC_4_BD.52_1#622a25f49?vcp=1&amp;pid=93c5a46ba&amp;color=0,0,0&amp;vtp=1&amp;bbb=1"/>
          <p:cNvSpPr/>
          <p:nvPr/>
        </p:nvSpPr>
        <p:spPr>
          <a:xfrm>
            <a:off x="502920" y="3627757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15.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What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can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listeners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after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experience?(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2400" dirty="0"/>
          </a:p>
        </p:txBody>
      </p:sp>
      <p:sp>
        <p:nvSpPr>
          <p:cNvPr id="9" name="QC_4_AN.53_1#622a25f49.bracket?vcp=1&amp;pid=93c5a46ba&amp;color=0,0,0&amp;vpa=15&amp;vtp=1"/>
          <p:cNvSpPr/>
          <p:nvPr/>
        </p:nvSpPr>
        <p:spPr>
          <a:xfrm>
            <a:off x="7336313" y="3616327"/>
            <a:ext cx="441325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endParaRPr lang="en-US" altLang="zh-CN" sz="2400" dirty="0"/>
          </a:p>
        </p:txBody>
      </p:sp>
      <p:sp>
        <p:nvSpPr>
          <p:cNvPr id="10" name="QC_4_BD.54_1#622a25f49.choices?vcp=1&amp;pid=93c5a46ba&amp;color=0,0,0&amp;vtp=1&amp;bbb=1"/>
          <p:cNvSpPr/>
          <p:nvPr/>
        </p:nvSpPr>
        <p:spPr>
          <a:xfrm>
            <a:off x="502920" y="4169094"/>
            <a:ext cx="11183112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A.Understand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red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spirit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better.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.Learn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about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history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city.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.Get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chance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experience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local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life.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6" grpId="0" build="p" animBg="1"/>
      <p:bldP spid="9" grpId="0" build="p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AS.55_1#622a25f49?vcp=1&amp;pid=93c5a46ba&amp;color=0,0,0&amp;vtp=1&amp;bt=1&amp;bbb=1&amp;hb=1"/>
          <p:cNvSpPr/>
          <p:nvPr/>
        </p:nvSpPr>
        <p:spPr>
          <a:xfrm>
            <a:off x="502920" y="900000"/>
            <a:ext cx="11183112" cy="55863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7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【解析】</a:t>
            </a: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Good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morning,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boys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girls.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I'm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your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head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teacher,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Mr.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Green.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May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7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have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your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attention,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please?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Next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week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are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going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have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our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school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trip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for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7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spring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outing.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This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time,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will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go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somewhere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special—Hengdian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Long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March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7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Museum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all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know,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Red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Army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went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through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all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kinds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of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unbelievable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7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difficulties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They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paid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all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their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efforts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complete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different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impossible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missions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7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museum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provides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all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settings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for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us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do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new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long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march.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All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7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students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should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arrive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our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classroom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eight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a.m.,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Friday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on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April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12th.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will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7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start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out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by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bus.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All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of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us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should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wear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school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uniforms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proper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shoes.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While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7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visiting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,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need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follow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guide.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must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keep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together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mustn't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go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off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7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on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your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own.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It's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good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chance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for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us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touch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history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experience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red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7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story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Hope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can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understand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red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spirit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better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make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difference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by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6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influence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That's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all.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Thank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1_BD#fba13e51d.fixed?vcp=1&amp;color=255,255,255&amp;vtp=1&amp;bbb=1"/>
          <p:cNvSpPr/>
          <p:nvPr/>
        </p:nvSpPr>
        <p:spPr>
          <a:xfrm>
            <a:off x="4069080" y="2386584"/>
            <a:ext cx="4050792" cy="1133856"/>
          </a:xfrm>
          <a:prstGeom prst="rect">
            <a:avLst/>
          </a:prstGeom>
          <a:noFill/>
          <a:ln/>
        </p:spPr>
        <p:txBody>
          <a:bodyPr wrap="none" lIns="0" tIns="0" rIns="0" bIns="0" rtlCol="0" anchor="b"/>
          <a:lstStyle/>
          <a:p>
            <a:pPr algn="ctr">
              <a:lnSpc>
                <a:spcPts val="6600"/>
              </a:lnSpc>
            </a:pPr>
            <a:r>
              <a:rPr lang="en-US" altLang="zh-CN" sz="5400" b="1" i="0" dirty="0">
                <a:solidFill>
                  <a:srgbClr val="FFFF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附听力检测</a:t>
            </a:r>
            <a:endParaRPr lang="en-US" altLang="zh-CN" sz="5400" dirty="0"/>
          </a:p>
        </p:txBody>
      </p:sp>
    </p:spTree>
  </p:cSld>
  <p:clrMapOvr>
    <a:masterClrMapping/>
  </p:clrMapOvr>
  <p:transition>
    <p:split dir="in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#c6e2c1b60.fixed?vcp=1&amp;pid=fba13e51d&amp;color=89,89,89&amp;vtp=1&amp;bbb=1"/>
          <p:cNvSpPr/>
          <p:nvPr/>
        </p:nvSpPr>
        <p:spPr>
          <a:xfrm>
            <a:off x="219456" y="2340864"/>
            <a:ext cx="11740896" cy="1106424"/>
          </a:xfrm>
          <a:prstGeom prst="rect">
            <a:avLst/>
          </a:prstGeom>
          <a:noFill/>
          <a:ln/>
        </p:spPr>
        <p:txBody>
          <a:bodyPr wrap="none" lIns="0" tIns="0" rIns="0" bIns="0" rtlCol="0" anchor="b"/>
          <a:lstStyle/>
          <a:p>
            <a:pPr algn="ctr">
              <a:lnSpc>
                <a:spcPts val="8200"/>
              </a:lnSpc>
            </a:pPr>
            <a:r>
              <a:rPr lang="en-US" altLang="zh-CN" sz="6600" b="1" i="0" dirty="0">
                <a:solidFill>
                  <a:srgbClr val="59595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听力模拟题检测十四</a:t>
            </a:r>
            <a:endParaRPr lang="en-US" altLang="zh-CN" sz="6600" dirty="0"/>
          </a:p>
        </p:txBody>
      </p:sp>
      <p:pic>
        <p:nvPicPr>
          <p:cNvPr id="3" name="C_2#c6e2c1b60.fixed?vcp=1&amp;pid=fba13e51d&amp;color=0,0,0&amp;tib=255,255,255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60136" y="3694176"/>
            <a:ext cx="832104" cy="658368"/>
          </a:xfrm>
          <a:prstGeom prst="rect">
            <a:avLst/>
          </a:prstGeom>
        </p:spPr>
      </p:pic>
    </p:spTree>
  </p:cSld>
  <p:clrMapOvr>
    <a:masterClrMapping/>
  </p:clrMapOvr>
  <p:transition>
    <p:split dir="in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388a113fd?vcp=1&amp;pid=c6e2c1b60&amp;color=0,0,0&amp;vtp=1&amp;bt=1&amp;bbb=1"/>
          <p:cNvSpPr/>
          <p:nvPr/>
        </p:nvSpPr>
        <p:spPr>
          <a:xfrm>
            <a:off x="502920" y="894588"/>
            <a:ext cx="11183112" cy="396240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>
              <a:lnSpc>
                <a:spcPts val="3200"/>
              </a:lnSpc>
            </a:pPr>
            <a:r>
              <a:rPr lang="en-US" altLang="zh-CN" sz="2600" b="1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第一节（共5小题，每小题1分，满分5分）</a:t>
            </a:r>
            <a:endParaRPr lang="en-US" altLang="zh-CN" sz="2600" dirty="0"/>
          </a:p>
        </p:txBody>
      </p:sp>
      <p:sp>
        <p:nvSpPr>
          <p:cNvPr id="3" name="P_4_BD#75e6445fc?vcp=1&amp;pid=388a113fd&amp;color=0,0,0&amp;vtp=1&amp;bbb=1&amp;hb=1"/>
          <p:cNvSpPr/>
          <p:nvPr/>
        </p:nvSpPr>
        <p:spPr>
          <a:xfrm>
            <a:off x="502920" y="1295400"/>
            <a:ext cx="11183112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听下面5段小对话。每段对话后有一个小题，从题中所给的A、B、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C三个选项中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选出正确的选项回答问题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。听完每段对话后，你都有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10秒钟的时间回答有关小题和</a:t>
            </a: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阅读下一小题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。每段对话仅读一遍。</a:t>
            </a:r>
            <a:endParaRPr lang="en-US" altLang="zh-CN" sz="2400" dirty="0"/>
          </a:p>
        </p:txBody>
      </p:sp>
      <p:sp>
        <p:nvSpPr>
          <p:cNvPr id="4" name="QC_4_BD.1_1#9fa201158?vcp=1&amp;pid=388a113fd&amp;color=0,0,0&amp;vtp=1&amp;bbb=1"/>
          <p:cNvSpPr/>
          <p:nvPr/>
        </p:nvSpPr>
        <p:spPr>
          <a:xfrm>
            <a:off x="502920" y="2938843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Whose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uniform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it?(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2400" dirty="0"/>
          </a:p>
        </p:txBody>
      </p:sp>
      <p:sp>
        <p:nvSpPr>
          <p:cNvPr id="5" name="QC_4_AN.2_1#9fa201158.bracket?vcp=1&amp;pid=388a113fd&amp;color=0,0,0&amp;vpa=1&amp;vtp=1"/>
          <p:cNvSpPr/>
          <p:nvPr/>
        </p:nvSpPr>
        <p:spPr>
          <a:xfrm>
            <a:off x="3754914" y="2927413"/>
            <a:ext cx="441325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endParaRPr lang="en-US" altLang="zh-CN" sz="2400" dirty="0"/>
          </a:p>
        </p:txBody>
      </p:sp>
      <p:sp>
        <p:nvSpPr>
          <p:cNvPr id="6" name="QC_4_BD.3_1#9fa201158.choices?vcp=1&amp;pid=388a113fd&amp;color=0,0,0&amp;vtp=1&amp;bbb=1"/>
          <p:cNvSpPr/>
          <p:nvPr/>
        </p:nvSpPr>
        <p:spPr>
          <a:xfrm>
            <a:off x="502920" y="3473513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4200"/>
              </a:lnSpc>
              <a:tabLst>
                <a:tab pos="3842004" algn="l"/>
                <a:tab pos="7582408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A.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Peter's.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Tom's.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.Tony's.</a:t>
            </a:r>
            <a:endParaRPr lang="en-US" altLang="zh-CN" sz="2400" dirty="0"/>
          </a:p>
        </p:txBody>
      </p:sp>
      <p:sp>
        <p:nvSpPr>
          <p:cNvPr id="7" name="QC_4_AS.4_1#9fa201158?vcp=1&amp;pid=388a113fd&amp;color=0,0,0&amp;vtp=1&amp;bbb=1"/>
          <p:cNvSpPr/>
          <p:nvPr/>
        </p:nvSpPr>
        <p:spPr>
          <a:xfrm>
            <a:off x="502920" y="4014851"/>
            <a:ext cx="11183112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【解析】</a:t>
            </a: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W:Peter,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look,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there's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school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uniform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on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ground.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Whose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it?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:Let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see.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There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name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on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tag.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Oh,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it's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Tony's.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  <p:bldP spid="7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5_1#bc3ba0991?vcp=1&amp;pid=388a113fd&amp;color=0,0,0&amp;vtp=1&amp;bt=1&amp;bbb=1"/>
          <p:cNvSpPr/>
          <p:nvPr/>
        </p:nvSpPr>
        <p:spPr>
          <a:xfrm>
            <a:off x="502920" y="2025716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2.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How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does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Sam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remember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English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words?(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2400" dirty="0"/>
          </a:p>
        </p:txBody>
      </p:sp>
      <p:sp>
        <p:nvSpPr>
          <p:cNvPr id="3" name="QC_4_AN.6_1#bc3ba0991.bracket?vcp=1&amp;pid=388a113fd&amp;color=0,0,0&amp;vpa=2&amp;vtp=1"/>
          <p:cNvSpPr/>
          <p:nvPr/>
        </p:nvSpPr>
        <p:spPr>
          <a:xfrm>
            <a:off x="6988652" y="2014286"/>
            <a:ext cx="441325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endParaRPr lang="en-US" altLang="zh-CN" sz="2400" dirty="0"/>
          </a:p>
        </p:txBody>
      </p:sp>
      <p:sp>
        <p:nvSpPr>
          <p:cNvPr id="4" name="QC_4_BD.7_1#bc3ba0991.choices?vcp=1&amp;pid=388a113fd&amp;color=0,0,0&amp;vtp=1&amp;bbb=1"/>
          <p:cNvSpPr/>
          <p:nvPr/>
        </p:nvSpPr>
        <p:spPr>
          <a:xfrm>
            <a:off x="502920" y="2565084"/>
            <a:ext cx="11183112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A.By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making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word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cards.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.By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spelling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words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home.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.By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copying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words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notebooks.</a:t>
            </a:r>
            <a:endParaRPr lang="en-US" altLang="zh-CN" sz="2400" dirty="0"/>
          </a:p>
        </p:txBody>
      </p:sp>
      <p:sp>
        <p:nvSpPr>
          <p:cNvPr id="5" name="QC_4_AS.8_1#bc3ba0991?vcp=1&amp;pid=388a113fd&amp;color=0,0,0&amp;vtp=1&amp;bbb=1"/>
          <p:cNvSpPr/>
          <p:nvPr/>
        </p:nvSpPr>
        <p:spPr>
          <a:xfrm>
            <a:off x="502920" y="4216084"/>
            <a:ext cx="11183112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【解析】</a:t>
            </a: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W:Sam,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you've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got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first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prize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on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Spelling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Bee.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How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do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make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it?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:Right.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often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remember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them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by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making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word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cards.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It's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useful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for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me.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9_1#42c6352b7?vcp=1&amp;pid=388a113fd&amp;color=0,0,0&amp;vtp=1&amp;bt=1&amp;bbb=1"/>
          <p:cNvSpPr/>
          <p:nvPr/>
        </p:nvSpPr>
        <p:spPr>
          <a:xfrm>
            <a:off x="502920" y="2316547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3.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What's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probable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relationship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between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two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speakers?(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2400" dirty="0"/>
          </a:p>
        </p:txBody>
      </p:sp>
      <p:sp>
        <p:nvSpPr>
          <p:cNvPr id="3" name="QC_4_AN.10_1#42c6352b7.bracket?vcp=1&amp;pid=388a113fd&amp;color=0,0,0&amp;vpa=3&amp;vtp=1"/>
          <p:cNvSpPr/>
          <p:nvPr/>
        </p:nvSpPr>
        <p:spPr>
          <a:xfrm>
            <a:off x="8765063" y="2305117"/>
            <a:ext cx="441325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endParaRPr lang="en-US" altLang="zh-CN" sz="2400" dirty="0"/>
          </a:p>
        </p:txBody>
      </p:sp>
      <p:sp>
        <p:nvSpPr>
          <p:cNvPr id="4" name="QC_4_BD.11_1#42c6352b7.choices?vcp=1&amp;pid=388a113fd&amp;color=0,0,0&amp;vtp=1&amp;bbb=1"/>
          <p:cNvSpPr/>
          <p:nvPr/>
        </p:nvSpPr>
        <p:spPr>
          <a:xfrm>
            <a:off x="502920" y="2849247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4200"/>
              </a:lnSpc>
              <a:tabLst>
                <a:tab pos="3977471" algn="l"/>
                <a:tab pos="7789842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A.Driver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passenger.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.Teacher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student.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.Husband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wife.</a:t>
            </a:r>
            <a:endParaRPr lang="en-US" altLang="zh-CN" sz="2400" dirty="0"/>
          </a:p>
        </p:txBody>
      </p:sp>
      <p:sp>
        <p:nvSpPr>
          <p:cNvPr id="5" name="QC_4_AS.12_1#42c6352b7?vcp=1&amp;pid=388a113fd&amp;color=0,0,0&amp;vtp=1&amp;bbb=1&amp;hb=1"/>
          <p:cNvSpPr/>
          <p:nvPr/>
        </p:nvSpPr>
        <p:spPr>
          <a:xfrm>
            <a:off x="502920" y="3390584"/>
            <a:ext cx="11183112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【解析】</a:t>
            </a: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W:Honey,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let's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go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for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walk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park.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:Sounds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great!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But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look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clouds.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It's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going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rain.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Why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not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watch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movie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at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home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together?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That's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romantic!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13_1#ecfd224ae?vcp=1&amp;pid=388a113fd&amp;color=0,0,0&amp;vtp=1&amp;bt=1&amp;bbb=1"/>
          <p:cNvSpPr/>
          <p:nvPr/>
        </p:nvSpPr>
        <p:spPr>
          <a:xfrm>
            <a:off x="502920" y="2316547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4.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How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will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speakers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concert?(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2400" dirty="0"/>
          </a:p>
        </p:txBody>
      </p:sp>
      <p:sp>
        <p:nvSpPr>
          <p:cNvPr id="3" name="QC_4_AN.14_1#ecfd224ae.bracket?vcp=1&amp;pid=388a113fd&amp;color=0,0,0&amp;vpa=4&amp;vtp=1"/>
          <p:cNvSpPr/>
          <p:nvPr/>
        </p:nvSpPr>
        <p:spPr>
          <a:xfrm>
            <a:off x="6474302" y="2305117"/>
            <a:ext cx="423863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endParaRPr lang="en-US" altLang="zh-CN" sz="2400" dirty="0"/>
          </a:p>
        </p:txBody>
      </p:sp>
      <p:sp>
        <p:nvSpPr>
          <p:cNvPr id="4" name="QC_4_BD.15_1#ecfd224ae.choices?vcp=1&amp;pid=388a113fd&amp;color=0,0,0&amp;vtp=1&amp;bbb=1"/>
          <p:cNvSpPr/>
          <p:nvPr/>
        </p:nvSpPr>
        <p:spPr>
          <a:xfrm>
            <a:off x="502920" y="2849247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4200"/>
              </a:lnSpc>
              <a:tabLst>
                <a:tab pos="3897037" algn="l"/>
                <a:tab pos="7603575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A.On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foot.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.By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car.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.By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bus.</a:t>
            </a:r>
            <a:endParaRPr lang="en-US" altLang="zh-CN" sz="2400" dirty="0"/>
          </a:p>
        </p:txBody>
      </p:sp>
      <p:sp>
        <p:nvSpPr>
          <p:cNvPr id="5" name="QC_4_AS.16_1#ecfd224ae?vcp=1&amp;pid=388a113fd&amp;color=0,0,0&amp;vtp=1&amp;bbb=1&amp;hb=1"/>
          <p:cNvSpPr/>
          <p:nvPr/>
        </p:nvSpPr>
        <p:spPr>
          <a:xfrm>
            <a:off x="502920" y="3390584"/>
            <a:ext cx="11183112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【解析】</a:t>
            </a: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W:Hurry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up,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David.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should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go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concert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now.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Its'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twenty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minutes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'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walk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from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here.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:Take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easy.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James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will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drive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his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new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car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pick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us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up.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17_1#0dab6603c?vcp=1&amp;pid=388a113fd&amp;color=0,0,0&amp;vtp=1&amp;bt=1&amp;bbb=1"/>
          <p:cNvSpPr/>
          <p:nvPr/>
        </p:nvSpPr>
        <p:spPr>
          <a:xfrm>
            <a:off x="502920" y="1196407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5.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does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woman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want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change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shoes?(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2400" dirty="0"/>
          </a:p>
        </p:txBody>
      </p:sp>
      <p:sp>
        <p:nvSpPr>
          <p:cNvPr id="3" name="QC_4_AN.18_1#0dab6603c.bracket?vcp=1&amp;pid=388a113fd&amp;color=0,0,0&amp;vpa=5&amp;vtp=1"/>
          <p:cNvSpPr/>
          <p:nvPr/>
        </p:nvSpPr>
        <p:spPr>
          <a:xfrm>
            <a:off x="7477602" y="1184977"/>
            <a:ext cx="441325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endParaRPr lang="en-US" altLang="zh-CN" sz="2400" dirty="0"/>
          </a:p>
        </p:txBody>
      </p:sp>
      <p:sp>
        <p:nvSpPr>
          <p:cNvPr id="4" name="QC_4_BD.19_1#0dab6603c.choices?vcp=1&amp;pid=388a113fd&amp;color=0,0,0&amp;vtp=1&amp;bbb=1"/>
          <p:cNvSpPr/>
          <p:nvPr/>
        </p:nvSpPr>
        <p:spPr>
          <a:xfrm>
            <a:off x="502920" y="1735774"/>
            <a:ext cx="11183112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A.Because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are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small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for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her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son.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.Because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her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son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doesn't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like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color.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.Because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there's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something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wrong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with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them.</a:t>
            </a:r>
            <a:endParaRPr lang="en-US" altLang="zh-CN" sz="2400" dirty="0"/>
          </a:p>
        </p:txBody>
      </p:sp>
      <p:sp>
        <p:nvSpPr>
          <p:cNvPr id="5" name="QC_4_AS.20_1#0dab6603c?vcp=1&amp;pid=388a113fd&amp;color=0,0,0&amp;vtp=1&amp;bbb=1&amp;hb=1"/>
          <p:cNvSpPr/>
          <p:nvPr/>
        </p:nvSpPr>
        <p:spPr>
          <a:xfrm>
            <a:off x="502920" y="3386774"/>
            <a:ext cx="11183112" cy="27097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【解析】</a:t>
            </a: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W:Morning,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sir.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need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change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this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pair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of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shoes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bought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yesterday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here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Size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forty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bit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too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tight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for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my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son.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:No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problem.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Let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look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for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size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41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for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Oh,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don't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have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gray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color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black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okay?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:It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doesn't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matter.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Black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41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fine.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1402</Words>
  <Application>Microsoft Office PowerPoint</Application>
  <PresentationFormat>宽屏</PresentationFormat>
  <Paragraphs>142</Paragraphs>
  <Slides>18</Slides>
  <Notes>18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18</vt:i4>
      </vt:variant>
    </vt:vector>
  </HeadingPairs>
  <TitlesOfParts>
    <vt:vector size="24" baseType="lpstr">
      <vt:lpstr>SimHei</vt:lpstr>
      <vt:lpstr>SimSun</vt:lpstr>
      <vt:lpstr>微软雅黑</vt:lpstr>
      <vt:lpstr>Arial</vt:lpstr>
      <vt:lpstr>Times New Roman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subject/>
  <dc:creator/>
  <cp:keywords/>
  <dc:description/>
  <cp:lastModifiedBy>Administrator</cp:lastModifiedBy>
  <cp:revision>2</cp:revision>
  <dcterms:created xsi:type="dcterms:W3CDTF">2024-10-12T09:28:51Z</dcterms:created>
  <dcterms:modified xsi:type="dcterms:W3CDTF">2024-10-12T09:35:24Z</dcterms:modified>
  <cp:category/>
  <cp:contentStatus/>
</cp:coreProperties>
</file>