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73" r:id="rId13"/>
    <p:sldId id="267" r:id="rId14"/>
    <p:sldId id="268" r:id="rId15"/>
    <p:sldId id="274" r:id="rId16"/>
    <p:sldId id="269" r:id="rId17"/>
    <p:sldId id="270" r:id="rId18"/>
    <p:sldId id="271" r:id="rId19"/>
    <p:sldId id="275" r:id="rId20"/>
    <p:sldId id="272" r:id="rId21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72" y="3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537218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#df=0db86ce5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36576" y="91440"/>
            <a:ext cx="4754880" cy="521208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听力模拟题检测四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english#pid=66f3ef32cb00dcfdb2717453#tid=670a115896ac200009aca196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261872" y="2432304"/>
            <a:ext cx="1097280" cy="2295144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12264" y="3593592"/>
            <a:ext cx="8229600" cy="4572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36576" y="91440"/>
            <a:ext cx="4754880" cy="521208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e5f13d154?vcp=1&amp;pid=0db86ce52&amp;color=0,0,0&amp;vtp=1&amp;bt=1&amp;bbb=1"/>
          <p:cNvSpPr/>
          <p:nvPr/>
        </p:nvSpPr>
        <p:spPr>
          <a:xfrm>
            <a:off x="502920" y="894588"/>
            <a:ext cx="11183112" cy="396240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>
              <a:lnSpc>
                <a:spcPts val="3200"/>
              </a:lnSpc>
            </a:pPr>
            <a:r>
              <a:rPr lang="en-US" altLang="zh-CN" sz="2600" b="1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第二节（共10小题，每小题1.5分，满分15分）</a:t>
            </a:r>
            <a:endParaRPr lang="en-US" altLang="zh-CN" sz="2600" dirty="0"/>
          </a:p>
        </p:txBody>
      </p:sp>
      <p:sp>
        <p:nvSpPr>
          <p:cNvPr id="3" name="QM_4_BD.21_1#0d0a7dd5e?vcp=1&amp;pid=e5f13d154&amp;color=0,0,0&amp;vtp=1&amp;bbb=1&amp;hb=1"/>
          <p:cNvSpPr/>
          <p:nvPr/>
        </p:nvSpPr>
        <p:spPr>
          <a:xfrm>
            <a:off x="502920" y="1295400"/>
            <a:ext cx="11183112" cy="27097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听下面3段对话或独白。每段对话或独白后有几个小题，从题中所给的A、B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、C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三个选项中选出最佳选项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。听每段对话或独白前，你有时间阅读各小题，每小题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5秒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钟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;听完后，各小题给出5秒钟的作答时间。每段对话或独白读两遍。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Times New Roma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听下面一段对话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，回答第6至第7两个小题。现在，你有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10秒钟的时间阅读这两</a:t>
            </a: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个小题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。</a:t>
            </a:r>
            <a:endParaRPr lang="en-US" altLang="zh-CN" sz="2400" dirty="0"/>
          </a:p>
        </p:txBody>
      </p:sp>
      <p:sp>
        <p:nvSpPr>
          <p:cNvPr id="4" name="QC_5_BD.22_1#ad16888f0?vcp=1&amp;pid=0d0a7dd5e&amp;color=0,0,0&amp;vtp=1&amp;bbb=1"/>
          <p:cNvSpPr/>
          <p:nvPr/>
        </p:nvSpPr>
        <p:spPr>
          <a:xfrm>
            <a:off x="502920" y="4043743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6.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What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will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man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his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phone?(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2400" dirty="0"/>
          </a:p>
        </p:txBody>
      </p:sp>
      <p:sp>
        <p:nvSpPr>
          <p:cNvPr id="5" name="QC_5_AN.23_1#ad16888f0.bracket?vcp=1&amp;pid=0d0a7dd5e&amp;color=0,0,0&amp;vpa=6&amp;vtp=1"/>
          <p:cNvSpPr/>
          <p:nvPr/>
        </p:nvSpPr>
        <p:spPr>
          <a:xfrm>
            <a:off x="5902801" y="4032313"/>
            <a:ext cx="441325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endParaRPr lang="en-US" altLang="zh-CN" sz="2400" dirty="0"/>
          </a:p>
        </p:txBody>
      </p:sp>
      <p:sp>
        <p:nvSpPr>
          <p:cNvPr id="6" name="QC_5_BD.24_1#ad16888f0.choices?vcp=1&amp;pid=0d0a7dd5e&amp;color=0,0,0&amp;vtp=1&amp;bbb=1"/>
          <p:cNvSpPr/>
          <p:nvPr/>
        </p:nvSpPr>
        <p:spPr>
          <a:xfrm>
            <a:off x="502920" y="4578413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4200"/>
              </a:lnSpc>
              <a:tabLst>
                <a:tab pos="3803904" algn="l"/>
                <a:tab pos="7595108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A.Order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some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food.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.Book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table.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.Buy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some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drinks.</a:t>
            </a:r>
            <a:endParaRPr lang="en-US" altLang="zh-CN" sz="2400" dirty="0"/>
          </a:p>
        </p:txBody>
      </p:sp>
      <p:sp>
        <p:nvSpPr>
          <p:cNvPr id="7" name="QC_5_BD.25_1#c3e2ffb21?vcp=1&amp;pid=0d0a7dd5e&amp;color=0,0,0&amp;vtp=1&amp;bbb=1"/>
          <p:cNvSpPr/>
          <p:nvPr/>
        </p:nvSpPr>
        <p:spPr>
          <a:xfrm>
            <a:off x="502920" y="5113083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7.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What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does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woman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think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Indian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food?(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2400" dirty="0"/>
          </a:p>
        </p:txBody>
      </p:sp>
      <p:sp>
        <p:nvSpPr>
          <p:cNvPr id="8" name="QC_5_AN.26_1#c3e2ffb21.bracket?vcp=1&amp;pid=0d0a7dd5e&amp;color=0,0,0&amp;vpa=7&amp;vtp=1"/>
          <p:cNvSpPr/>
          <p:nvPr/>
        </p:nvSpPr>
        <p:spPr>
          <a:xfrm>
            <a:off x="6868002" y="5101653"/>
            <a:ext cx="441325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endParaRPr lang="en-US" altLang="zh-CN" sz="2400" dirty="0"/>
          </a:p>
        </p:txBody>
      </p:sp>
      <p:sp>
        <p:nvSpPr>
          <p:cNvPr id="9" name="QC_5_BD.27_1#c3e2ffb21.choices?vcp=1&amp;pid=0d0a7dd5e&amp;color=0,0,0&amp;vtp=1&amp;bbb=1"/>
          <p:cNvSpPr/>
          <p:nvPr/>
        </p:nvSpPr>
        <p:spPr>
          <a:xfrm>
            <a:off x="502920" y="5647753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4200"/>
              </a:lnSpc>
              <a:tabLst>
                <a:tab pos="3803904" algn="l"/>
                <a:tab pos="7595108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A.It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not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tasty.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.It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unhealthy.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.It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hot.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  <p:bldP spid="8" grpId="0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28_1#c3e2ffb21?vcp=1&amp;pid=0d0a7dd5e&amp;color=0,0,0&amp;mp=1&amp;vtp=1&amp;bt=1&amp;bbb=1&amp;hb=1"/>
          <p:cNvSpPr/>
          <p:nvPr/>
        </p:nvSpPr>
        <p:spPr>
          <a:xfrm>
            <a:off x="502920" y="1133159"/>
            <a:ext cx="11183112" cy="5029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【解析】</a:t>
            </a: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M:I'm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getting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bit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hungry.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:Me，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too.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I'm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going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prepare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meal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for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us.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:Sorry,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I'm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pretty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tired.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Let's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go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somewhere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close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eat.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:Well,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can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just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get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meal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on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phone?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:Yeah，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great.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just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use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app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on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my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phone.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What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do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want,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fried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chicken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,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hamburgers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or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fish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chips?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:Oh,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can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stay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away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from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junk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food?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How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about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something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healthy?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:OK.Well,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see，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there's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nice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Indian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restaurant.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:I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never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try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hot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food.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forget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that?</a:t>
            </a:r>
            <a:endParaRPr lang="en-US" altLang="zh-CN" sz="2400" dirty="0"/>
          </a:p>
          <a:p>
            <a:pPr>
              <a:lnSpc>
                <a:spcPct val="150000"/>
              </a:lnSpc>
            </a:pP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28_1#c3e2ffb21?vcp=1&amp;pid=0d0a7dd5e&amp;color=0,0,0&amp;mp=1&amp;vtp=1&amp;bt=1&amp;bbb=1&amp;hb=1">
            <a:extLst>
              <a:ext uri="{FF2B5EF4-FFF2-40B4-BE49-F238E27FC236}">
                <a16:creationId xmlns:a16="http://schemas.microsoft.com/office/drawing/2014/main" id="{0DE43E8E-B4BE-9372-BEAA-EF87266181CC}"/>
              </a:ext>
            </a:extLst>
          </p:cNvPr>
          <p:cNvSpPr/>
          <p:nvPr/>
        </p:nvSpPr>
        <p:spPr>
          <a:xfrm>
            <a:off x="502920" y="2574165"/>
            <a:ext cx="11183112" cy="21509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:Do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feel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like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Japanese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food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then?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:It's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your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favorite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but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not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for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me.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doesn't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taste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good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enough.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:Oh,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you're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really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difficult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please.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How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about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1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jiaozi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?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:Awesome!I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love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Chinese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food.</a:t>
            </a:r>
            <a:endParaRPr lang="en-US" altLang="zh-CN" sz="2400" dirty="0"/>
          </a:p>
        </p:txBody>
      </p:sp>
    </p:spTree>
    <p:extLst>
      <p:ext uri="{BB962C8B-B14F-4D97-AF65-F5344CB8AC3E}">
        <p14:creationId xmlns:p14="http://schemas.microsoft.com/office/powerpoint/2010/main" val="3156119437"/>
      </p:ext>
    </p:extLst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29_1#a1f498453?vcp=1&amp;pid=e5f13d154&amp;color=0,0,0&amp;vtp=1&amp;bt=1&amp;bbb=1&amp;hb=1"/>
          <p:cNvSpPr/>
          <p:nvPr/>
        </p:nvSpPr>
        <p:spPr>
          <a:xfrm>
            <a:off x="502920" y="938120"/>
            <a:ext cx="11183112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听下面一段对话，回答第8至第10三个小题。现在，你有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15秒钟的时间阅读这三</a:t>
            </a: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个小题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。</a:t>
            </a:r>
            <a:endParaRPr lang="en-US" altLang="zh-CN" sz="2400" dirty="0"/>
          </a:p>
        </p:txBody>
      </p:sp>
      <p:sp>
        <p:nvSpPr>
          <p:cNvPr id="3" name="QC_5_BD.30_1#dd9558d47?vcp=1&amp;pid=a1f498453&amp;color=0,0,0&amp;vtp=1&amp;bbb=1"/>
          <p:cNvSpPr/>
          <p:nvPr/>
        </p:nvSpPr>
        <p:spPr>
          <a:xfrm>
            <a:off x="502920" y="2039781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8.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What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does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girl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say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about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her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subway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ride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morning?(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2400" dirty="0"/>
          </a:p>
        </p:txBody>
      </p:sp>
      <p:sp>
        <p:nvSpPr>
          <p:cNvPr id="4" name="QC_5_AN.31_1#dd9558d47.bracket?vcp=1&amp;pid=a1f498453&amp;color=0,0,0&amp;vpa=8&amp;vtp=1"/>
          <p:cNvSpPr/>
          <p:nvPr/>
        </p:nvSpPr>
        <p:spPr>
          <a:xfrm>
            <a:off x="9315927" y="2028351"/>
            <a:ext cx="423863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endParaRPr lang="en-US" altLang="zh-CN" sz="2400" dirty="0"/>
          </a:p>
        </p:txBody>
      </p:sp>
      <p:sp>
        <p:nvSpPr>
          <p:cNvPr id="5" name="QC_5_BD.32_1#dd9558d47.choices?vcp=1&amp;pid=a1f498453&amp;color=0,0,0&amp;vtp=1&amp;bbb=1"/>
          <p:cNvSpPr/>
          <p:nvPr/>
        </p:nvSpPr>
        <p:spPr>
          <a:xfrm>
            <a:off x="502920" y="2581119"/>
            <a:ext cx="11183112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A.There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was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terrible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smell.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.She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felt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tired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after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getting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off.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.She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got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off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wrong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station.</a:t>
            </a:r>
            <a:endParaRPr lang="en-US" altLang="zh-CN" sz="2400" dirty="0"/>
          </a:p>
        </p:txBody>
      </p:sp>
      <p:sp>
        <p:nvSpPr>
          <p:cNvPr id="6" name="QC_5_BD.33_1#648c1ecb8?vcp=1&amp;pid=a1f498453&amp;color=0,0,0&amp;vtp=1&amp;bbb=1"/>
          <p:cNvSpPr/>
          <p:nvPr/>
        </p:nvSpPr>
        <p:spPr>
          <a:xfrm>
            <a:off x="502920" y="4225451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9.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What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does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girl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think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taking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bus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school?(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2400" dirty="0"/>
          </a:p>
        </p:txBody>
      </p:sp>
      <p:sp>
        <p:nvSpPr>
          <p:cNvPr id="7" name="QC_5_AN.34_1#648c1ecb8.bracket?vcp=1&amp;pid=a1f498453&amp;color=0,0,0&amp;vpa=9&amp;vtp=1"/>
          <p:cNvSpPr/>
          <p:nvPr/>
        </p:nvSpPr>
        <p:spPr>
          <a:xfrm>
            <a:off x="7864952" y="4214021"/>
            <a:ext cx="441325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endParaRPr lang="en-US" altLang="zh-CN" sz="2400" dirty="0"/>
          </a:p>
        </p:txBody>
      </p:sp>
      <p:sp>
        <p:nvSpPr>
          <p:cNvPr id="8" name="QC_5_BD.35_1#648c1ecb8.choices?vcp=1&amp;pid=a1f498453&amp;color=0,0,0&amp;vtp=1&amp;bbb=1"/>
          <p:cNvSpPr/>
          <p:nvPr/>
        </p:nvSpPr>
        <p:spPr>
          <a:xfrm>
            <a:off x="502920" y="4760121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4200"/>
              </a:lnSpc>
              <a:tabLst>
                <a:tab pos="3803904" algn="l"/>
                <a:tab pos="7595108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A.It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enjoyable.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.It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not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crowded.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.It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takes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more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time.</a:t>
            </a:r>
            <a:endParaRPr lang="en-US" altLang="zh-CN" sz="2400" dirty="0"/>
          </a:p>
        </p:txBody>
      </p:sp>
      <p:sp>
        <p:nvSpPr>
          <p:cNvPr id="9" name="QC_5_BD.36_1#0ee9a1430?vcp=1&amp;pid=a1f498453&amp;color=0,0,0&amp;vtp=1&amp;bbb=1"/>
          <p:cNvSpPr/>
          <p:nvPr/>
        </p:nvSpPr>
        <p:spPr>
          <a:xfrm>
            <a:off x="502920" y="5294791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10.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How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girl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most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probably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going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get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school?(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2400" dirty="0"/>
          </a:p>
        </p:txBody>
      </p:sp>
      <p:sp>
        <p:nvSpPr>
          <p:cNvPr id="10" name="QC_5_AN.37_1#0ee9a1430.bracket?vcp=1&amp;pid=a1f498453&amp;color=0,0,0&amp;vpa=10&amp;vtp=1"/>
          <p:cNvSpPr/>
          <p:nvPr/>
        </p:nvSpPr>
        <p:spPr>
          <a:xfrm>
            <a:off x="8374538" y="5283361"/>
            <a:ext cx="441325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endParaRPr lang="en-US" altLang="zh-CN" sz="2400" dirty="0"/>
          </a:p>
        </p:txBody>
      </p:sp>
      <p:sp>
        <p:nvSpPr>
          <p:cNvPr id="11" name="QC_5_BD.38_1#0ee9a1430.choices?vcp=1&amp;pid=a1f498453&amp;color=0,0,0&amp;vtp=1&amp;bbb=1"/>
          <p:cNvSpPr/>
          <p:nvPr/>
        </p:nvSpPr>
        <p:spPr>
          <a:xfrm>
            <a:off x="502920" y="5829461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4200"/>
              </a:lnSpc>
              <a:tabLst>
                <a:tab pos="3803904" algn="l"/>
                <a:tab pos="7595108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A.By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bike.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.By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bus.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.By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taxi.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7" grpId="0" build="p" animBg="1"/>
      <p:bldP spid="10" grpId="0" build="p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39_1#0ee9a1430?vcp=1&amp;pid=a1f498453&amp;color=0,0,0&amp;mp=1&amp;vtp=1&amp;bt=1&amp;bbb=1&amp;hb=1"/>
          <p:cNvSpPr/>
          <p:nvPr/>
        </p:nvSpPr>
        <p:spPr>
          <a:xfrm>
            <a:off x="502920" y="1156020"/>
            <a:ext cx="11183112" cy="5029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【解析】</a:t>
            </a: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听下面一段对话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,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回答第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8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至第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10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三个小题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。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现在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你有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15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秒钟的时间阅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读这三个小题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。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:The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subway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ride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was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really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terrible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this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morning.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:How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come?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:The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train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was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so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crowded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that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could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hardly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move.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was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difficult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for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breathe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:Really?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:Yeah.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every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station,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more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people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came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When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got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my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station,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could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hardly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get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out.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Once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did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get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out,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was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so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tired.</a:t>
            </a:r>
            <a:endParaRPr lang="en-US" altLang="zh-CN" sz="2400" dirty="0"/>
          </a:p>
          <a:p>
            <a:pPr>
              <a:lnSpc>
                <a:spcPct val="150000"/>
              </a:lnSpc>
            </a:pP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39_1#0ee9a1430?vcp=1&amp;pid=a1f498453&amp;color=0,0,0&amp;mp=1&amp;vtp=1&amp;bt=1&amp;bbb=1&amp;hb=1">
            <a:extLst>
              <a:ext uri="{FF2B5EF4-FFF2-40B4-BE49-F238E27FC236}">
                <a16:creationId xmlns:a16="http://schemas.microsoft.com/office/drawing/2014/main" id="{9C5B1550-6AE9-12FE-B0E1-E3D0514AF885}"/>
              </a:ext>
            </a:extLst>
          </p:cNvPr>
          <p:cNvSpPr/>
          <p:nvPr/>
        </p:nvSpPr>
        <p:spPr>
          <a:xfrm>
            <a:off x="502920" y="2010285"/>
            <a:ext cx="11183112" cy="3268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:Sounds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bad.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Why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didn't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take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bus?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:The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bus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takes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twice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long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it's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just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crowded.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:Have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thought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about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taking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taxi?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:Well,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that's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expensive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way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get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school.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:What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about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those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popular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shared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bikes?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:Yeah,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that's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possibility.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I'll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give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try.</a:t>
            </a:r>
            <a:endParaRPr lang="en-US" altLang="zh-CN" sz="2400" dirty="0"/>
          </a:p>
        </p:txBody>
      </p:sp>
    </p:spTree>
    <p:extLst>
      <p:ext uri="{BB962C8B-B14F-4D97-AF65-F5344CB8AC3E}">
        <p14:creationId xmlns:p14="http://schemas.microsoft.com/office/powerpoint/2010/main" val="191798782"/>
      </p:ext>
    </p:extLst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40_1#906050d4c?vcp=1&amp;pid=e5f13d154&amp;color=0,0,0&amp;vtp=1&amp;bt=1&amp;bbb=1&amp;hb=1"/>
          <p:cNvSpPr/>
          <p:nvPr/>
        </p:nvSpPr>
        <p:spPr>
          <a:xfrm>
            <a:off x="502920" y="938596"/>
            <a:ext cx="11183112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听下面一段独白，回答第11至第15五个小题。现在，你有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25秒钟的时间阅读这</a:t>
            </a: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五个小题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。</a:t>
            </a:r>
            <a:endParaRPr lang="en-US" altLang="zh-CN" sz="2400" dirty="0"/>
          </a:p>
        </p:txBody>
      </p:sp>
      <p:sp>
        <p:nvSpPr>
          <p:cNvPr id="3" name="QC_5_BD.41_1#5a7437342?vcp=1&amp;pid=906050d4c&amp;color=0,0,0&amp;vtp=1&amp;bbb=1"/>
          <p:cNvSpPr/>
          <p:nvPr/>
        </p:nvSpPr>
        <p:spPr>
          <a:xfrm>
            <a:off x="502920" y="2040257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11.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What's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speaker's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probable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job?(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2400" dirty="0"/>
          </a:p>
        </p:txBody>
      </p:sp>
      <p:sp>
        <p:nvSpPr>
          <p:cNvPr id="4" name="QC_5_AN.42_1#5a7437342.bracket?vcp=1&amp;pid=906050d4c&amp;color=0,0,0&amp;vpa=11&amp;vtp=1"/>
          <p:cNvSpPr/>
          <p:nvPr/>
        </p:nvSpPr>
        <p:spPr>
          <a:xfrm>
            <a:off x="5608161" y="2028827"/>
            <a:ext cx="441325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endParaRPr lang="en-US" altLang="zh-CN" sz="2400" dirty="0"/>
          </a:p>
        </p:txBody>
      </p:sp>
      <p:sp>
        <p:nvSpPr>
          <p:cNvPr id="5" name="QC_5_BD.43_1#5a7437342.choices?vcp=1&amp;pid=906050d4c&amp;color=0,0,0&amp;vtp=1&amp;bbb=1"/>
          <p:cNvSpPr/>
          <p:nvPr/>
        </p:nvSpPr>
        <p:spPr>
          <a:xfrm>
            <a:off x="502920" y="2574927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4200"/>
              </a:lnSpc>
              <a:tabLst>
                <a:tab pos="3803904" algn="l"/>
                <a:tab pos="7595108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A.A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guide.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.An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artist.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sportsman.</a:t>
            </a:r>
            <a:endParaRPr lang="en-US" altLang="zh-CN" sz="2400" dirty="0"/>
          </a:p>
        </p:txBody>
      </p:sp>
      <p:sp>
        <p:nvSpPr>
          <p:cNvPr id="6" name="QC_5_BD.44_1#b31151cf7?vcp=1&amp;pid=906050d4c&amp;color=0,0,0&amp;vtp=1&amp;bbb=1"/>
          <p:cNvSpPr/>
          <p:nvPr/>
        </p:nvSpPr>
        <p:spPr>
          <a:xfrm>
            <a:off x="502920" y="3109597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12.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How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many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people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work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together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build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ice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city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every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year?(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2400" dirty="0"/>
          </a:p>
        </p:txBody>
      </p:sp>
      <p:sp>
        <p:nvSpPr>
          <p:cNvPr id="7" name="QC_5_AN.45_1#b31151cf7.bracket?vcp=1&amp;pid=906050d4c&amp;color=0,0,0&amp;vpa=12&amp;vtp=1"/>
          <p:cNvSpPr/>
          <p:nvPr/>
        </p:nvSpPr>
        <p:spPr>
          <a:xfrm>
            <a:off x="9876313" y="3098167"/>
            <a:ext cx="441325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endParaRPr lang="en-US" altLang="zh-CN" sz="2400" dirty="0"/>
          </a:p>
        </p:txBody>
      </p:sp>
      <p:sp>
        <p:nvSpPr>
          <p:cNvPr id="8" name="QC_5_BD.46_1#b31151cf7.choices?vcp=1&amp;pid=906050d4c&amp;color=0,0,0&amp;vtp=1&amp;bbb=1"/>
          <p:cNvSpPr/>
          <p:nvPr/>
        </p:nvSpPr>
        <p:spPr>
          <a:xfrm>
            <a:off x="502920" y="3644267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4200"/>
              </a:lnSpc>
              <a:tabLst>
                <a:tab pos="3803904" algn="l"/>
                <a:tab pos="7595108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A.About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30.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.About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300.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.About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7,000.</a:t>
            </a:r>
            <a:endParaRPr lang="en-US" altLang="zh-CN" sz="2400" dirty="0"/>
          </a:p>
        </p:txBody>
      </p:sp>
      <p:sp>
        <p:nvSpPr>
          <p:cNvPr id="9" name="QC_5_BD.47_1#b31d4ff1f?vcp=1&amp;pid=906050d4c&amp;color=0,0,0&amp;vtp=1&amp;bbb=1"/>
          <p:cNvSpPr/>
          <p:nvPr/>
        </p:nvSpPr>
        <p:spPr>
          <a:xfrm>
            <a:off x="502920" y="4178937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13.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What's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most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exciting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part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for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speaker?(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2400" dirty="0"/>
          </a:p>
        </p:txBody>
      </p:sp>
      <p:sp>
        <p:nvSpPr>
          <p:cNvPr id="10" name="QC_5_AN.48_1#b31d4ff1f.bracket?vcp=1&amp;pid=906050d4c&amp;color=0,0,0&amp;vpa=13&amp;vtp=1"/>
          <p:cNvSpPr/>
          <p:nvPr/>
        </p:nvSpPr>
        <p:spPr>
          <a:xfrm>
            <a:off x="7225188" y="4167507"/>
            <a:ext cx="441325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endParaRPr lang="en-US" altLang="zh-CN" sz="2400" dirty="0"/>
          </a:p>
        </p:txBody>
      </p:sp>
      <p:sp>
        <p:nvSpPr>
          <p:cNvPr id="11" name="QC_5_BD.49_1#b31d4ff1f.choices?vcp=1&amp;pid=906050d4c&amp;color=0,0,0&amp;vtp=1&amp;bbb=1"/>
          <p:cNvSpPr/>
          <p:nvPr/>
        </p:nvSpPr>
        <p:spPr>
          <a:xfrm>
            <a:off x="502920" y="4720275"/>
            <a:ext cx="11183112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A.Watching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artists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work.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.Playing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ice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sports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games.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.Enjoying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amazing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light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shows.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7" grpId="0" build="p" animBg="1"/>
      <p:bldP spid="10" grpId="0" build="p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50_1#01330dcf2?vcp=1&amp;pid=906050d4c&amp;color=0,0,0&amp;vtp=1&amp;bt=1&amp;bbb=1"/>
          <p:cNvSpPr/>
          <p:nvPr/>
        </p:nvSpPr>
        <p:spPr>
          <a:xfrm>
            <a:off x="502920" y="2601820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14.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When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does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ice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festival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open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each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year?(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2400" dirty="0"/>
          </a:p>
        </p:txBody>
      </p:sp>
      <p:sp>
        <p:nvSpPr>
          <p:cNvPr id="3" name="QC_5_AN.51_1#01330dcf2.bracket?vcp=1&amp;pid=906050d4c&amp;color=0,0,0&amp;vpa=14&amp;vtp=1"/>
          <p:cNvSpPr/>
          <p:nvPr/>
        </p:nvSpPr>
        <p:spPr>
          <a:xfrm>
            <a:off x="6910863" y="2590390"/>
            <a:ext cx="423863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endParaRPr lang="en-US" altLang="zh-CN" sz="2400" dirty="0"/>
          </a:p>
        </p:txBody>
      </p:sp>
      <p:sp>
        <p:nvSpPr>
          <p:cNvPr id="4" name="QC_5_BD.52_1#01330dcf2.choices?vcp=1&amp;pid=906050d4c&amp;color=0,0,0&amp;vtp=1&amp;bbb=1"/>
          <p:cNvSpPr/>
          <p:nvPr/>
        </p:nvSpPr>
        <p:spPr>
          <a:xfrm>
            <a:off x="502920" y="3134520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4200"/>
              </a:lnSpc>
              <a:tabLst>
                <a:tab pos="3803904" algn="l"/>
                <a:tab pos="7595108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A.On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January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4th.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.On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January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5th.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.On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February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6th.</a:t>
            </a:r>
            <a:endParaRPr lang="en-US" altLang="zh-CN" sz="2400" dirty="0"/>
          </a:p>
        </p:txBody>
      </p:sp>
      <p:sp>
        <p:nvSpPr>
          <p:cNvPr id="5" name="QC_5_BD.53_1#b7f3dae25?vcp=1&amp;pid=906050d4c&amp;color=0,0,0&amp;vtp=1&amp;bbb=1"/>
          <p:cNvSpPr/>
          <p:nvPr/>
        </p:nvSpPr>
        <p:spPr>
          <a:xfrm>
            <a:off x="502920" y="3669190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15.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How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long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will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this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trip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last?(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2400" dirty="0"/>
          </a:p>
        </p:txBody>
      </p:sp>
      <p:sp>
        <p:nvSpPr>
          <p:cNvPr id="6" name="QC_5_AN.54_1#b7f3dae25.bracket?vcp=1&amp;pid=906050d4c&amp;color=0,0,0&amp;vpa=15&amp;vtp=1"/>
          <p:cNvSpPr/>
          <p:nvPr/>
        </p:nvSpPr>
        <p:spPr>
          <a:xfrm>
            <a:off x="4918551" y="3657760"/>
            <a:ext cx="423863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endParaRPr lang="en-US" altLang="zh-CN" sz="2400" dirty="0"/>
          </a:p>
        </p:txBody>
      </p:sp>
      <p:sp>
        <p:nvSpPr>
          <p:cNvPr id="7" name="QC_5_BD.55_1#b7f3dae25.choices?vcp=1&amp;pid=906050d4c&amp;color=0,0,0&amp;vtp=1&amp;bbb=1"/>
          <p:cNvSpPr/>
          <p:nvPr/>
        </p:nvSpPr>
        <p:spPr>
          <a:xfrm>
            <a:off x="502920" y="4203860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4200"/>
              </a:lnSpc>
              <a:tabLst>
                <a:tab pos="3803904" algn="l"/>
                <a:tab pos="7595108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A.For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three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weeks.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.For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one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week.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.For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four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days.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6" grpId="0" build="p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56_1#b7f3dae25?vcp=1&amp;pid=906050d4c&amp;color=0,0,0&amp;vtp=1&amp;bt=1&amp;bbb=1&amp;hb=1"/>
          <p:cNvSpPr/>
          <p:nvPr/>
        </p:nvSpPr>
        <p:spPr>
          <a:xfrm>
            <a:off x="502920" y="900000"/>
            <a:ext cx="11183112" cy="55880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【解析】</a:t>
            </a: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Good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afternoon,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everyone.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Welcome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Harbin,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ice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city.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following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days,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I'll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show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around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this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amazing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city.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First,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let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tell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something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about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this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ice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festival.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Every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winter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for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over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thirty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years,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Harbin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has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held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ice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festival.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takes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about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7,000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people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working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together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build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ice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city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Tourists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from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all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over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world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come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visit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just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like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daytime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,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can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see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objects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different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sizes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shapes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made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of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ice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snow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some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islands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can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also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watch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artists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work.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Besides,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can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play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ice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sports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games.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night,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buildings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of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ice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snow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world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light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up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with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rainbow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of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colors.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can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enjoy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great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light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shows.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For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me,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this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most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exciting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part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of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journey.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festival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opens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on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fifth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of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January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each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year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ct val="150000"/>
              </a:lnSpc>
            </a:pP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56_1#b7f3dae25?vcp=1&amp;pid=906050d4c&amp;color=0,0,0&amp;vtp=1&amp;bt=1&amp;bbb=1&amp;hb=1">
            <a:extLst>
              <a:ext uri="{FF2B5EF4-FFF2-40B4-BE49-F238E27FC236}">
                <a16:creationId xmlns:a16="http://schemas.microsoft.com/office/drawing/2014/main" id="{206E87A6-DB79-DF25-CF16-82ED13FB6267}"/>
              </a:ext>
            </a:extLst>
          </p:cNvPr>
          <p:cNvSpPr/>
          <p:nvPr/>
        </p:nvSpPr>
        <p:spPr>
          <a:xfrm>
            <a:off x="502920" y="2871345"/>
            <a:ext cx="11183112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stays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open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for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least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four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weeks,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often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much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longer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until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spring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comes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OK.I'll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tell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more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tomorrow.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I'm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sure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will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enjoy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your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seven-day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trip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Harbin.</a:t>
            </a:r>
            <a:endParaRPr lang="en-US" altLang="zh-CN" sz="2400" dirty="0"/>
          </a:p>
        </p:txBody>
      </p:sp>
    </p:spTree>
    <p:extLst>
      <p:ext uri="{BB962C8B-B14F-4D97-AF65-F5344CB8AC3E}">
        <p14:creationId xmlns:p14="http://schemas.microsoft.com/office/powerpoint/2010/main" val="1134693666"/>
      </p:ext>
    </p:extLst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1_BD#fba13e51d.fixed?vcp=1&amp;color=255,255,255&amp;vtp=1&amp;bbb=1"/>
          <p:cNvSpPr/>
          <p:nvPr/>
        </p:nvSpPr>
        <p:spPr>
          <a:xfrm>
            <a:off x="4069080" y="2386584"/>
            <a:ext cx="4050792" cy="1133856"/>
          </a:xfrm>
          <a:prstGeom prst="rect">
            <a:avLst/>
          </a:prstGeom>
          <a:noFill/>
          <a:ln/>
        </p:spPr>
        <p:txBody>
          <a:bodyPr wrap="none" lIns="0" tIns="0" rIns="0" bIns="0" rtlCol="0" anchor="b"/>
          <a:lstStyle/>
          <a:p>
            <a:pPr algn="ctr">
              <a:lnSpc>
                <a:spcPts val="6600"/>
              </a:lnSpc>
            </a:pPr>
            <a:r>
              <a:rPr lang="en-US" altLang="zh-CN" sz="5400" b="1" i="0" dirty="0">
                <a:solidFill>
                  <a:srgbClr val="FFFF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附听力检测</a:t>
            </a:r>
            <a:endParaRPr lang="en-US" altLang="zh-CN" sz="5400" dirty="0"/>
          </a:p>
        </p:txBody>
      </p:sp>
    </p:spTree>
  </p:cSld>
  <p:clrMapOvr>
    <a:masterClrMapping/>
  </p:clrMapOvr>
  <p:transition>
    <p:split dir="in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#0db86ce52.fixed?vcp=1&amp;pid=fba13e51d&amp;color=89,89,89&amp;vtp=1&amp;bbb=1"/>
          <p:cNvSpPr/>
          <p:nvPr/>
        </p:nvSpPr>
        <p:spPr>
          <a:xfrm>
            <a:off x="219456" y="2340864"/>
            <a:ext cx="11740896" cy="1106424"/>
          </a:xfrm>
          <a:prstGeom prst="rect">
            <a:avLst/>
          </a:prstGeom>
          <a:noFill/>
          <a:ln/>
        </p:spPr>
        <p:txBody>
          <a:bodyPr wrap="none" lIns="0" tIns="0" rIns="0" bIns="0" rtlCol="0" anchor="b"/>
          <a:lstStyle/>
          <a:p>
            <a:pPr algn="ctr">
              <a:lnSpc>
                <a:spcPts val="8200"/>
              </a:lnSpc>
            </a:pPr>
            <a:r>
              <a:rPr lang="en-US" altLang="zh-CN" sz="6600" b="1" i="0" dirty="0">
                <a:solidFill>
                  <a:srgbClr val="59595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听力模拟题检测四</a:t>
            </a:r>
            <a:endParaRPr lang="en-US" altLang="zh-CN" sz="6600" dirty="0"/>
          </a:p>
        </p:txBody>
      </p:sp>
      <p:pic>
        <p:nvPicPr>
          <p:cNvPr id="3" name="C_2#0db86ce52.fixed?vcp=1&amp;pid=fba13e51d&amp;color=0,0,0&amp;tib=255,255,255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60136" y="3694176"/>
            <a:ext cx="832104" cy="658368"/>
          </a:xfrm>
          <a:prstGeom prst="rect">
            <a:avLst/>
          </a:prstGeom>
        </p:spPr>
      </p:pic>
    </p:spTree>
  </p:cSld>
  <p:clrMapOvr>
    <a:masterClrMapping/>
  </p:clrMapOvr>
  <p:transition>
    <p:split dir="in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072523791?vcp=1&amp;pid=0db86ce52&amp;color=0,0,0&amp;vtp=1&amp;bt=1&amp;bbb=1"/>
          <p:cNvSpPr/>
          <p:nvPr/>
        </p:nvSpPr>
        <p:spPr>
          <a:xfrm>
            <a:off x="502920" y="894588"/>
            <a:ext cx="11183112" cy="396240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>
              <a:lnSpc>
                <a:spcPts val="3200"/>
              </a:lnSpc>
            </a:pPr>
            <a:r>
              <a:rPr lang="en-US" altLang="zh-CN" sz="2600" b="1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第一节（共5小题，每小题1分，满分5分）</a:t>
            </a:r>
            <a:endParaRPr lang="en-US" altLang="zh-CN" sz="2600" dirty="0"/>
          </a:p>
        </p:txBody>
      </p:sp>
      <p:sp>
        <p:nvSpPr>
          <p:cNvPr id="3" name="P_4_BD#da33d5f90?vcp=1&amp;pid=072523791&amp;color=0,0,0&amp;vtp=1&amp;bbb=1&amp;hb=1"/>
          <p:cNvSpPr/>
          <p:nvPr/>
        </p:nvSpPr>
        <p:spPr>
          <a:xfrm>
            <a:off x="502920" y="1295400"/>
            <a:ext cx="11183112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听下面5段对话。每段对话后有一个小题，从题中所给的A、B、C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三个选项中，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选出最佳选项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。听完每段对话后，你都有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10秒钟的时间来回答有关小题和阅读下一</a:t>
            </a: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小题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。每段对话仅读一遍。</a:t>
            </a:r>
            <a:endParaRPr lang="en-US" altLang="zh-CN" sz="2400" dirty="0"/>
          </a:p>
        </p:txBody>
      </p:sp>
      <p:sp>
        <p:nvSpPr>
          <p:cNvPr id="4" name="QC_4_BD.1_1#a4157e72a?vcp=1&amp;pid=072523791&amp;color=0,0,0&amp;vtp=1&amp;bbb=1"/>
          <p:cNvSpPr/>
          <p:nvPr/>
        </p:nvSpPr>
        <p:spPr>
          <a:xfrm>
            <a:off x="502920" y="2938843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Where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does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Cindy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plan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work?(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2400" dirty="0"/>
          </a:p>
        </p:txBody>
      </p:sp>
      <p:sp>
        <p:nvSpPr>
          <p:cNvPr id="5" name="QC_4_AN.2_1#a4157e72a.bracket?vcp=1&amp;pid=072523791&amp;color=0,0,0&amp;vpa=1&amp;vtp=1"/>
          <p:cNvSpPr/>
          <p:nvPr/>
        </p:nvSpPr>
        <p:spPr>
          <a:xfrm>
            <a:off x="5363051" y="2927413"/>
            <a:ext cx="441325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endParaRPr lang="en-US" altLang="zh-CN" sz="2400" dirty="0"/>
          </a:p>
        </p:txBody>
      </p:sp>
      <p:sp>
        <p:nvSpPr>
          <p:cNvPr id="6" name="QC_4_BD.3_1#a4157e72a.choices?vcp=1&amp;pid=072523791&amp;color=0,0,0&amp;vtp=1&amp;bbb=1"/>
          <p:cNvSpPr/>
          <p:nvPr/>
        </p:nvSpPr>
        <p:spPr>
          <a:xfrm>
            <a:off x="502920" y="3473513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4200"/>
              </a:lnSpc>
              <a:tabLst>
                <a:tab pos="3647271" algn="l"/>
                <a:tab pos="7446942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A.In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China.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.In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Canada.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.In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America.</a:t>
            </a:r>
            <a:endParaRPr lang="en-US" altLang="zh-CN" sz="2400" dirty="0"/>
          </a:p>
        </p:txBody>
      </p:sp>
      <p:sp>
        <p:nvSpPr>
          <p:cNvPr id="7" name="QC_4_AS.4_1#a4157e72a?vcp=1&amp;pid=072523791&amp;color=0,0,0&amp;vtp=1&amp;bbb=1"/>
          <p:cNvSpPr/>
          <p:nvPr/>
        </p:nvSpPr>
        <p:spPr>
          <a:xfrm>
            <a:off x="502920" y="4014851"/>
            <a:ext cx="11183112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【解析】</a:t>
            </a: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M:Cindy,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where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will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work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future?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Canada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or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America?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:Neither.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will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work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China.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  <p:bldP spid="7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5_1#c532093a9?vcp=1&amp;pid=072523791&amp;color=0,0,0&amp;vtp=1&amp;bt=1&amp;bbb=1"/>
          <p:cNvSpPr/>
          <p:nvPr/>
        </p:nvSpPr>
        <p:spPr>
          <a:xfrm>
            <a:off x="502920" y="2035877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2.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What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does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boy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think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Bill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Gates?(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2400" dirty="0"/>
          </a:p>
        </p:txBody>
      </p:sp>
      <p:sp>
        <p:nvSpPr>
          <p:cNvPr id="3" name="QC_4_AN.6_1#c532093a9.bracket?vcp=1&amp;pid=072523791&amp;color=0,0,0&amp;vpa=2&amp;vtp=1"/>
          <p:cNvSpPr/>
          <p:nvPr/>
        </p:nvSpPr>
        <p:spPr>
          <a:xfrm>
            <a:off x="6240939" y="2024447"/>
            <a:ext cx="441325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endParaRPr lang="en-US" altLang="zh-CN" sz="2400" dirty="0"/>
          </a:p>
        </p:txBody>
      </p:sp>
      <p:sp>
        <p:nvSpPr>
          <p:cNvPr id="4" name="QC_4_BD.7_1#c532093a9.choices?vcp=1&amp;pid=072523791&amp;color=0,0,0&amp;vtp=1&amp;bbb=1"/>
          <p:cNvSpPr/>
          <p:nvPr/>
        </p:nvSpPr>
        <p:spPr>
          <a:xfrm>
            <a:off x="502920" y="2568576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4200"/>
              </a:lnSpc>
              <a:tabLst>
                <a:tab pos="3452537" algn="l"/>
                <a:tab pos="7603575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A.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Rich.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Handsome.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.Helpful.</a:t>
            </a:r>
            <a:endParaRPr lang="en-US" altLang="zh-CN" sz="2400" dirty="0"/>
          </a:p>
        </p:txBody>
      </p:sp>
      <p:sp>
        <p:nvSpPr>
          <p:cNvPr id="5" name="QC_4_AS.8_1#c532093a9?vcp=1&amp;pid=072523791&amp;color=0,0,0&amp;vtp=1&amp;bbb=1&amp;hb=1"/>
          <p:cNvSpPr/>
          <p:nvPr/>
        </p:nvSpPr>
        <p:spPr>
          <a:xfrm>
            <a:off x="502920" y="3109914"/>
            <a:ext cx="11183112" cy="21509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【解析】</a:t>
            </a: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M:Bill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Gates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hero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my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heart.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:Do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like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him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for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reason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that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one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of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richest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people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world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?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:Not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really.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think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he's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smart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often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helps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people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need.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9_1#4c697642b?vcp=1&amp;pid=072523791&amp;color=0,0,0&amp;vtp=1&amp;bt=1&amp;bbb=1"/>
          <p:cNvSpPr/>
          <p:nvPr/>
        </p:nvSpPr>
        <p:spPr>
          <a:xfrm>
            <a:off x="502920" y="2590866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3.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What's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probable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relationship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between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two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speakers?(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2400" dirty="0"/>
          </a:p>
        </p:txBody>
      </p:sp>
      <p:sp>
        <p:nvSpPr>
          <p:cNvPr id="3" name="QC_4_AN.10_1#4c697642b.bracket?vcp=1&amp;pid=072523791&amp;color=0,0,0&amp;vpa=3&amp;vtp=1"/>
          <p:cNvSpPr/>
          <p:nvPr/>
        </p:nvSpPr>
        <p:spPr>
          <a:xfrm>
            <a:off x="8777763" y="2579436"/>
            <a:ext cx="423863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endParaRPr lang="en-US" altLang="zh-CN" sz="2400" dirty="0"/>
          </a:p>
        </p:txBody>
      </p:sp>
      <p:sp>
        <p:nvSpPr>
          <p:cNvPr id="4" name="QC_4_BD.11_1#4c697642b.choices?vcp=1&amp;pid=072523791&amp;color=0,0,0&amp;vtp=1&amp;bbb=1"/>
          <p:cNvSpPr/>
          <p:nvPr/>
        </p:nvSpPr>
        <p:spPr>
          <a:xfrm>
            <a:off x="502920" y="3123566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4200"/>
              </a:lnSpc>
              <a:tabLst>
                <a:tab pos="3990171" algn="l"/>
                <a:tab pos="7434242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A.Teacher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student.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.Mother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son.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.Father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daughter.</a:t>
            </a:r>
            <a:endParaRPr lang="en-US" altLang="zh-CN" sz="2400" dirty="0"/>
          </a:p>
        </p:txBody>
      </p:sp>
      <p:sp>
        <p:nvSpPr>
          <p:cNvPr id="5" name="QC_4_AS.12_1#4c697642b?vcp=1&amp;pid=072523791&amp;color=0,0,0&amp;vtp=1&amp;bbb=1"/>
          <p:cNvSpPr/>
          <p:nvPr/>
        </p:nvSpPr>
        <p:spPr>
          <a:xfrm>
            <a:off x="502920" y="3664904"/>
            <a:ext cx="11183112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【解析】</a:t>
            </a: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M:I'll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late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for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school.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Where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are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my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socks?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:They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are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under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your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bed.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Don't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throw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your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things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everywhere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again.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13_1#ee0a42131?vcp=1&amp;pid=072523791&amp;color=0,0,0&amp;vtp=1&amp;bt=1&amp;bbb=1"/>
          <p:cNvSpPr/>
          <p:nvPr/>
        </p:nvSpPr>
        <p:spPr>
          <a:xfrm>
            <a:off x="502920" y="1761556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4.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Which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present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might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boy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choose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this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year?(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2400" dirty="0"/>
          </a:p>
        </p:txBody>
      </p:sp>
      <p:sp>
        <p:nvSpPr>
          <p:cNvPr id="3" name="QC_4_AN.14_1#ee0a42131.bracket?vcp=1&amp;pid=072523791&amp;color=0,0,0&amp;vpa=4&amp;vtp=1"/>
          <p:cNvSpPr/>
          <p:nvPr/>
        </p:nvSpPr>
        <p:spPr>
          <a:xfrm>
            <a:off x="7204552" y="1750126"/>
            <a:ext cx="441325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endParaRPr lang="en-US" altLang="zh-CN" sz="2400" dirty="0"/>
          </a:p>
        </p:txBody>
      </p:sp>
      <p:sp>
        <p:nvSpPr>
          <p:cNvPr id="4" name="QC_4_BD.15_1#ee0a42131.choices?vcp=1&amp;pid=072523791&amp;color=0,0,0&amp;vtp=1&amp;bbb=1"/>
          <p:cNvSpPr/>
          <p:nvPr/>
        </p:nvSpPr>
        <p:spPr>
          <a:xfrm>
            <a:off x="502920" y="2294256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4200"/>
              </a:lnSpc>
              <a:tabLst>
                <a:tab pos="3689604" algn="l"/>
                <a:tab pos="7493508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A.A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pretty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dress.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movie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poster.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concert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ticket.</a:t>
            </a:r>
            <a:endParaRPr lang="en-US" altLang="zh-CN" sz="2400" dirty="0"/>
          </a:p>
        </p:txBody>
      </p:sp>
      <p:sp>
        <p:nvSpPr>
          <p:cNvPr id="5" name="QC_4_AS.16_1#ee0a42131?vcp=1&amp;pid=072523791&amp;color=0,0,0&amp;vtp=1&amp;bbb=1&amp;hb=1"/>
          <p:cNvSpPr/>
          <p:nvPr/>
        </p:nvSpPr>
        <p:spPr>
          <a:xfrm>
            <a:off x="502920" y="2835594"/>
            <a:ext cx="11183112" cy="27097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【解析】</a:t>
            </a: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M:Mary,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can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give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some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advice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on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my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elder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sister's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birthday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gift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?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bought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pretty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dress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last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year.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:Why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don't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buy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concert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ticket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for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her?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There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are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lots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of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concerts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Hangzhou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these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days.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:Good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idea.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17_1#0dd4417ba?vcp=1&amp;pid=072523791&amp;color=0,0,0&amp;vtp=1&amp;bt=1&amp;bbb=1"/>
          <p:cNvSpPr/>
          <p:nvPr/>
        </p:nvSpPr>
        <p:spPr>
          <a:xfrm>
            <a:off x="502920" y="2025716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5.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What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will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girl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next?(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2400" dirty="0"/>
          </a:p>
        </p:txBody>
      </p:sp>
      <p:sp>
        <p:nvSpPr>
          <p:cNvPr id="3" name="QC_4_AN.18_1#0dd4417ba.bracket?vcp=1&amp;pid=072523791&amp;color=0,0,0&amp;vpa=5&amp;vtp=1"/>
          <p:cNvSpPr/>
          <p:nvPr/>
        </p:nvSpPr>
        <p:spPr>
          <a:xfrm>
            <a:off x="4615339" y="2014286"/>
            <a:ext cx="441325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endParaRPr lang="en-US" altLang="zh-CN" sz="2400" dirty="0"/>
          </a:p>
        </p:txBody>
      </p:sp>
      <p:sp>
        <p:nvSpPr>
          <p:cNvPr id="4" name="QC_4_BD.19_1#0dd4417ba.choices?vcp=1&amp;pid=072523791&amp;color=0,0,0&amp;vtp=1&amp;bbb=1"/>
          <p:cNvSpPr/>
          <p:nvPr/>
        </p:nvSpPr>
        <p:spPr>
          <a:xfrm>
            <a:off x="502920" y="2565084"/>
            <a:ext cx="11183112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A.Carry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books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herself.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.Help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boy.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.Ask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boy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for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help.</a:t>
            </a:r>
            <a:endParaRPr lang="en-US" altLang="zh-CN" sz="2400" dirty="0"/>
          </a:p>
        </p:txBody>
      </p:sp>
      <p:sp>
        <p:nvSpPr>
          <p:cNvPr id="5" name="QC_4_AS.20_1#0dd4417ba?vcp=1&amp;pid=072523791&amp;color=0,0,0&amp;vtp=1&amp;bbb=1"/>
          <p:cNvSpPr/>
          <p:nvPr/>
        </p:nvSpPr>
        <p:spPr>
          <a:xfrm>
            <a:off x="502920" y="4216084"/>
            <a:ext cx="11183112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【解析】</a:t>
            </a: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M:You're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carrying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so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many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books.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Do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need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my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help?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:No，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thanks.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They're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not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that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heavy.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1399</Words>
  <Application>Microsoft Office PowerPoint</Application>
  <PresentationFormat>宽屏</PresentationFormat>
  <Paragraphs>140</Paragraphs>
  <Slides>20</Slides>
  <Notes>17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20</vt:i4>
      </vt:variant>
    </vt:vector>
  </HeadingPairs>
  <TitlesOfParts>
    <vt:vector size="26" baseType="lpstr">
      <vt:lpstr>SimHei</vt:lpstr>
      <vt:lpstr>SimSun</vt:lpstr>
      <vt:lpstr>微软雅黑</vt:lpstr>
      <vt:lpstr>Arial</vt:lpstr>
      <vt:lpstr>Times New Roman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subject/>
  <dc:creator/>
  <cp:keywords/>
  <dc:description/>
  <cp:lastModifiedBy>Administrator</cp:lastModifiedBy>
  <cp:revision>2</cp:revision>
  <dcterms:created xsi:type="dcterms:W3CDTF">2024-10-12T09:22:18Z</dcterms:created>
  <dcterms:modified xsi:type="dcterms:W3CDTF">2024-10-12T09:34:32Z</dcterms:modified>
  <cp:category/>
  <cp:contentStatus/>
</cp:coreProperties>
</file>