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media/image3.svg" ContentType="image/svg+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handoutMasterIdLst>
    <p:handoutMasterId r:id="rId29"/>
  </p:handoutMasterIdLst>
  <p:sldIdLst>
    <p:sldId id="754" r:id="rId3"/>
    <p:sldId id="755" r:id="rId4"/>
    <p:sldId id="406" r:id="rId5"/>
    <p:sldId id="407" r:id="rId6"/>
    <p:sldId id="408" r:id="rId7"/>
    <p:sldId id="409" r:id="rId8"/>
    <p:sldId id="410" r:id="rId9"/>
    <p:sldId id="411" r:id="rId10"/>
    <p:sldId id="412" r:id="rId11"/>
    <p:sldId id="413" r:id="rId12"/>
    <p:sldId id="414" r:id="rId13"/>
    <p:sldId id="415" r:id="rId14"/>
    <p:sldId id="416" r:id="rId15"/>
    <p:sldId id="417" r:id="rId16"/>
    <p:sldId id="418" r:id="rId17"/>
    <p:sldId id="419" r:id="rId18"/>
    <p:sldId id="420" r:id="rId19"/>
    <p:sldId id="421" r:id="rId20"/>
    <p:sldId id="422" r:id="rId21"/>
    <p:sldId id="423" r:id="rId22"/>
    <p:sldId id="424" r:id="rId23"/>
    <p:sldId id="425" r:id="rId24"/>
    <p:sldId id="426" r:id="rId25"/>
    <p:sldId id="427" r:id="rId26"/>
    <p:sldId id="756" r:id="rId27"/>
  </p:sldIdLst>
  <p:sldSz cx="12167870" cy="719963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41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gs" Target="tags/tag58.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Times New Roman" panose="02020603050405020304" charset="0"/>
              <a:ea typeface="微软雅黑" panose="020B0503020204020204" charset="-122"/>
              <a:cs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Times New Roman" panose="02020603050405020304" charset="0"/>
                <a:ea typeface="微软雅黑" panose="020B0503020204020204" charset="-122"/>
                <a:cs typeface="微软雅黑" panose="020B0503020204020204" charset="-122"/>
              </a:rPr>
            </a:fld>
            <a:endParaRPr lang="zh-CN" altLang="en-US">
              <a:latin typeface="Times New Roman" panose="02020603050405020304" charset="0"/>
              <a:ea typeface="微软雅黑" panose="020B0503020204020204" charset="-122"/>
              <a:cs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Times New Roman" panose="02020603050405020304" charset="0"/>
              <a:ea typeface="微软雅黑" panose="020B0503020204020204" charset="-122"/>
              <a:cs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Times New Roman" panose="02020603050405020304" charset="0"/>
                <a:ea typeface="微软雅黑" panose="020B0503020204020204" charset="-122"/>
                <a:cs typeface="微软雅黑" panose="020B0503020204020204" charset="-122"/>
              </a:rPr>
            </a:fld>
            <a:endParaRPr lang="zh-CN" altLang="en-US">
              <a:latin typeface="Times New Roman" panose="02020603050405020304" charset="0"/>
              <a:ea typeface="微软雅黑" panose="020B0503020204020204" charset="-122"/>
              <a:cs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Times New Roman" panose="02020603050405020304" charset="0"/>
                <a:ea typeface="微软雅黑" panose="020B0503020204020204" charset="-122"/>
                <a:cs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Times New Roman" panose="02020603050405020304" charset="0"/>
                <a:ea typeface="微软雅黑" panose="020B0503020204020204" charset="-122"/>
                <a:cs typeface="微软雅黑" panose="020B0503020204020204" charset="-122"/>
              </a:defRPr>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821246" y="1143000"/>
            <a:ext cx="5215509"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Times New Roman" panose="02020603050405020304" charset="0"/>
                <a:ea typeface="微软雅黑" panose="020B0503020204020204" charset="-122"/>
                <a:cs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Times New Roman" panose="02020603050405020304" charset="0"/>
                <a:ea typeface="微软雅黑" panose="020B0503020204020204" charset="-122"/>
                <a:cs typeface="微软雅黑" panose="020B0503020204020204" charset="-122"/>
              </a:defRPr>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Times New Roman" panose="02020603050405020304" charset="0"/>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Times New Roman" panose="02020603050405020304" charset="0"/>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Times New Roman" panose="02020603050405020304" charset="0"/>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Times New Roman" panose="02020603050405020304" charset="0"/>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Times New Roman" panose="02020603050405020304" charset="0"/>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image" Target="../media/image9.png"/><Relationship Id="rId3" Type="http://schemas.openxmlformats.org/officeDocument/2006/relationships/tags" Target="../tags/tag1.xml"/><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image" Target="../media/image3.sv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vertTitleAndTx" preserve="1">
  <p:cSld name="1_竖版">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1" name="图片 10" descr="logo"/>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3951" y="536112"/>
            <a:ext cx="1421784" cy="42113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图片 1" descr="/Users/imac/Desktop/李依奥/营销/PPT模板/2024/0415小学必刷题ppt模板/素材png/ppt英语.pngppt英语"/>
          <p:cNvPicPr>
            <a:picLocks noChangeAspect="1"/>
          </p:cNvPicPr>
          <p:nvPr userDrawn="1"/>
        </p:nvPicPr>
        <p:blipFill>
          <a:blip r:embed="rId3"/>
          <a:srcRect/>
          <a:stretch>
            <a:fillRect/>
          </a:stretch>
        </p:blipFill>
        <p:spPr>
          <a:xfrm>
            <a:off x="9862960" y="4641179"/>
            <a:ext cx="2322861" cy="1136923"/>
          </a:xfrm>
          <a:prstGeom prst="rect">
            <a:avLst/>
          </a:prstGeom>
        </p:spPr>
      </p:pic>
      <p:sp>
        <p:nvSpPr>
          <p:cNvPr id="4" name="文本框 3"/>
          <p:cNvSpPr txBox="1"/>
          <p:nvPr userDrawn="1"/>
        </p:nvSpPr>
        <p:spPr>
          <a:xfrm>
            <a:off x="10125847" y="4782894"/>
            <a:ext cx="1407160" cy="829945"/>
          </a:xfrm>
          <a:prstGeom prst="rect">
            <a:avLst/>
          </a:prstGeom>
          <a:noFill/>
        </p:spPr>
        <p:txBody>
          <a:bodyPr wrap="none" rtlCol="0">
            <a:spAutoFit/>
          </a:bodyPr>
          <a:p>
            <a:r>
              <a:rPr lang="zh-CN" altLang="en-US" sz="4800" b="1">
                <a:solidFill>
                  <a:schemeClr val="bg1"/>
                </a:solidFill>
                <a:latin typeface="Times New Roman" panose="02020603050405020304" charset="0"/>
                <a:ea typeface="Times New Roman" panose="02020603050405020304" charset="0"/>
                <a:cs typeface="Times New Roman" panose="02020603050405020304" charset="0"/>
              </a:rPr>
              <a:t>英语</a:t>
            </a:r>
            <a:endParaRPr lang="zh-CN" altLang="en-US" sz="4800" b="1">
              <a:solidFill>
                <a:schemeClr val="bg1"/>
              </a:solidFill>
              <a:latin typeface="Times New Roman" panose="02020603050405020304" charset="0"/>
              <a:ea typeface="Times New Roman" panose="02020603050405020304" charset="0"/>
              <a:cs typeface="Times New Roman" panose="0202060305040502030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比较">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4" name="图片 13" descr="logo"/>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3951" y="536112"/>
            <a:ext cx="1421784" cy="42113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1" name="图片 10" descr="logo"/>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3951" y="536112"/>
            <a:ext cx="1421784" cy="421135"/>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11" y="6691372"/>
            <a:ext cx="2743237" cy="384370"/>
          </a:xfrm>
        </p:spPr>
        <p:txBody>
          <a:bodyPr/>
          <a:lstStyle>
            <a:lvl1pPr>
              <a:defRPr>
                <a:latin typeface="Times New Roman" panose="02020603050405020304" charset="0"/>
                <a:ea typeface="Times New Roman" panose="02020603050405020304" charset="0"/>
                <a:cs typeface="Times New Roman" panose="02020603050405020304" charset="0"/>
              </a:defRPr>
            </a:lvl1p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a:xfrm>
            <a:off x="4038654" y="6691372"/>
            <a:ext cx="4114855" cy="384370"/>
          </a:xfrm>
        </p:spPr>
        <p:txBody>
          <a:bodyPr/>
          <a:lstStyle>
            <a:lvl1pPr>
              <a:defRPr>
                <a:latin typeface="Times New Roman" panose="02020603050405020304" charset="0"/>
                <a:ea typeface="Times New Roman" panose="02020603050405020304" charset="0"/>
                <a:cs typeface="Times New Roman" panose="02020603050405020304" charset="0"/>
              </a:defRPr>
            </a:lvl1pPr>
          </a:lstStyle>
          <a:p>
            <a:endParaRPr lang="zh-CN" altLang="en-US"/>
          </a:p>
        </p:txBody>
      </p:sp>
      <p:sp>
        <p:nvSpPr>
          <p:cNvPr id="4" name="灯片编号占位符 3"/>
          <p:cNvSpPr>
            <a:spLocks noGrp="1"/>
          </p:cNvSpPr>
          <p:nvPr>
            <p:ph type="sldNum" sz="quarter" idx="12"/>
          </p:nvPr>
        </p:nvSpPr>
        <p:spPr>
          <a:xfrm>
            <a:off x="8610715" y="6691372"/>
            <a:ext cx="2743237" cy="384370"/>
          </a:xfrm>
        </p:spPr>
        <p:txBody>
          <a:bodyPr/>
          <a:lstStyle>
            <a:lvl1pPr>
              <a:defRPr>
                <a:latin typeface="Times New Roman" panose="02020603050405020304" charset="0"/>
                <a:ea typeface="Times New Roman" panose="02020603050405020304" charset="0"/>
                <a:cs typeface="Times New Roman" panose="02020603050405020304" charset="0"/>
              </a:defRPr>
            </a:lvl1pPr>
          </a:lstStyle>
          <a:p>
            <a:fld id="{7D9BB5D0-35E4-459D-AEF3-FE4D7C45CC19}" type="slidenum">
              <a:rPr lang="zh-CN" altLang="en-US" smtClean="0"/>
            </a:fld>
            <a:endParaRPr lang="zh-CN" altLang="en-US"/>
          </a:p>
        </p:txBody>
      </p:sp>
      <p:pic>
        <p:nvPicPr>
          <p:cNvPr id="11" name="图片 10" descr="logo"/>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3951" y="536112"/>
            <a:ext cx="1421784" cy="42113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2" name="图片 1" descr="ppt谢谢观看"/>
          <p:cNvPicPr>
            <a:picLocks noChangeAspect="1"/>
          </p:cNvPicPr>
          <p:nvPr userDrawn="1">
            <p:custDataLst>
              <p:tags r:id="rId3"/>
            </p:custDataLst>
          </p:nvPr>
        </p:nvPicPr>
        <p:blipFill>
          <a:blip r:embed="rId4"/>
          <a:stretch>
            <a:fillRect/>
          </a:stretch>
        </p:blipFill>
        <p:spPr>
          <a:xfrm>
            <a:off x="3157855" y="2795905"/>
            <a:ext cx="5525135" cy="1265555"/>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竖版">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1" name="图片 10" descr="logo"/>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203951" y="536112"/>
            <a:ext cx="1421784" cy="4211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Lst>
  <p:txStyles>
    <p:titleStyle>
      <a:lvl1pPr algn="l" defTabSz="1027430" rtl="0" eaLnBrk="1" latinLnBrk="0" hangingPunct="1">
        <a:lnSpc>
          <a:spcPct val="90000"/>
        </a:lnSpc>
        <a:spcBef>
          <a:spcPct val="0"/>
        </a:spcBef>
        <a:buNone/>
        <a:defRPr sz="4945" kern="1200">
          <a:solidFill>
            <a:schemeClr val="tx1"/>
          </a:solidFill>
          <a:latin typeface="+mj-lt"/>
          <a:ea typeface="+mj-ea"/>
          <a:cs typeface="+mj-cs"/>
        </a:defRPr>
      </a:lvl1pPr>
    </p:titleStyle>
    <p:bodyStyle>
      <a:lvl1pPr marL="257175" indent="-257175" algn="l" defTabSz="1027430" rtl="0" eaLnBrk="1" latinLnBrk="0" hangingPunct="1">
        <a:lnSpc>
          <a:spcPct val="90000"/>
        </a:lnSpc>
        <a:spcBef>
          <a:spcPct val="225000"/>
        </a:spcBef>
        <a:buFont typeface="Arial" panose="020B0604020202020204" pitchFamily="34" charset="0"/>
        <a:buChar char="•"/>
        <a:defRPr sz="3145" kern="1200">
          <a:solidFill>
            <a:schemeClr val="tx1"/>
          </a:solidFill>
          <a:latin typeface="+mn-lt"/>
          <a:ea typeface="+mn-ea"/>
          <a:cs typeface="+mn-cs"/>
        </a:defRPr>
      </a:lvl1pPr>
      <a:lvl2pPr marL="770890" indent="-257175" algn="l" defTabSz="1027430" rtl="0" eaLnBrk="1" latinLnBrk="0" hangingPunct="1">
        <a:lnSpc>
          <a:spcPct val="90000"/>
        </a:lnSpc>
        <a:spcBef>
          <a:spcPct val="113000"/>
        </a:spcBef>
        <a:buFont typeface="Arial" panose="020B0604020202020204" pitchFamily="34" charset="0"/>
        <a:buChar char="•"/>
        <a:defRPr sz="2695" kern="1200">
          <a:solidFill>
            <a:schemeClr val="tx1"/>
          </a:solidFill>
          <a:latin typeface="+mn-lt"/>
          <a:ea typeface="+mn-ea"/>
          <a:cs typeface="+mn-cs"/>
        </a:defRPr>
      </a:lvl2pPr>
      <a:lvl3pPr marL="1284605" indent="-257175" algn="l" defTabSz="1027430" rtl="0" eaLnBrk="1" latinLnBrk="0" hangingPunct="1">
        <a:lnSpc>
          <a:spcPct val="90000"/>
        </a:lnSpc>
        <a:spcBef>
          <a:spcPct val="113000"/>
        </a:spcBef>
        <a:buFont typeface="Arial" panose="020B0604020202020204" pitchFamily="34" charset="0"/>
        <a:buChar char="•"/>
        <a:defRPr sz="2250" kern="1200">
          <a:solidFill>
            <a:schemeClr val="tx1"/>
          </a:solidFill>
          <a:latin typeface="+mn-lt"/>
          <a:ea typeface="+mn-ea"/>
          <a:cs typeface="+mn-cs"/>
        </a:defRPr>
      </a:lvl3pPr>
      <a:lvl4pPr marL="1798320"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4pPr>
      <a:lvl5pPr marL="2312035"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5pPr>
      <a:lvl6pPr marL="2825750"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6pPr>
      <a:lvl7pPr marL="3340100"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7pPr>
      <a:lvl8pPr marL="3853815"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8pPr>
      <a:lvl9pPr marL="4367530" indent="-257175" algn="l" defTabSz="1027430" rtl="0" eaLnBrk="1" latinLnBrk="0" hangingPunct="1">
        <a:lnSpc>
          <a:spcPct val="90000"/>
        </a:lnSpc>
        <a:spcBef>
          <a:spcPct val="113000"/>
        </a:spcBef>
        <a:buFont typeface="Arial" panose="020B0604020202020204" pitchFamily="34" charset="0"/>
        <a:buChar char="•"/>
        <a:defRPr sz="2025" kern="1200">
          <a:solidFill>
            <a:schemeClr val="tx1"/>
          </a:solidFill>
          <a:latin typeface="+mn-lt"/>
          <a:ea typeface="+mn-ea"/>
          <a:cs typeface="+mn-cs"/>
        </a:defRPr>
      </a:lvl9pPr>
    </p:bodyStyle>
    <p:otherStyle>
      <a:defPPr>
        <a:defRPr lang="zh-CN"/>
      </a:defPPr>
      <a:lvl1pPr marL="0" algn="l" defTabSz="1027430" rtl="0" eaLnBrk="1" latinLnBrk="0" hangingPunct="1">
        <a:defRPr sz="2025" kern="1200">
          <a:solidFill>
            <a:schemeClr val="tx1"/>
          </a:solidFill>
          <a:latin typeface="+mn-lt"/>
          <a:ea typeface="+mn-ea"/>
          <a:cs typeface="+mn-cs"/>
        </a:defRPr>
      </a:lvl1pPr>
      <a:lvl2pPr marL="513715" algn="l" defTabSz="1027430" rtl="0" eaLnBrk="1" latinLnBrk="0" hangingPunct="1">
        <a:defRPr sz="2025" kern="1200">
          <a:solidFill>
            <a:schemeClr val="tx1"/>
          </a:solidFill>
          <a:latin typeface="+mn-lt"/>
          <a:ea typeface="+mn-ea"/>
          <a:cs typeface="+mn-cs"/>
        </a:defRPr>
      </a:lvl2pPr>
      <a:lvl3pPr marL="1027430" algn="l" defTabSz="1027430" rtl="0" eaLnBrk="1" latinLnBrk="0" hangingPunct="1">
        <a:defRPr sz="2025" kern="1200">
          <a:solidFill>
            <a:schemeClr val="tx1"/>
          </a:solidFill>
          <a:latin typeface="+mn-lt"/>
          <a:ea typeface="+mn-ea"/>
          <a:cs typeface="+mn-cs"/>
        </a:defRPr>
      </a:lvl3pPr>
      <a:lvl4pPr marL="1541780" algn="l" defTabSz="1027430" rtl="0" eaLnBrk="1" latinLnBrk="0" hangingPunct="1">
        <a:defRPr sz="2025" kern="1200">
          <a:solidFill>
            <a:schemeClr val="tx1"/>
          </a:solidFill>
          <a:latin typeface="+mn-lt"/>
          <a:ea typeface="+mn-ea"/>
          <a:cs typeface="+mn-cs"/>
        </a:defRPr>
      </a:lvl4pPr>
      <a:lvl5pPr marL="2055495" algn="l" defTabSz="1027430" rtl="0" eaLnBrk="1" latinLnBrk="0" hangingPunct="1">
        <a:defRPr sz="2025" kern="1200">
          <a:solidFill>
            <a:schemeClr val="tx1"/>
          </a:solidFill>
          <a:latin typeface="+mn-lt"/>
          <a:ea typeface="+mn-ea"/>
          <a:cs typeface="+mn-cs"/>
        </a:defRPr>
      </a:lvl5pPr>
      <a:lvl6pPr marL="2569210" algn="l" defTabSz="1027430" rtl="0" eaLnBrk="1" latinLnBrk="0" hangingPunct="1">
        <a:defRPr sz="2025" kern="1200">
          <a:solidFill>
            <a:schemeClr val="tx1"/>
          </a:solidFill>
          <a:latin typeface="+mn-lt"/>
          <a:ea typeface="+mn-ea"/>
          <a:cs typeface="+mn-cs"/>
        </a:defRPr>
      </a:lvl6pPr>
      <a:lvl7pPr marL="3082925" algn="l" defTabSz="1027430" rtl="0" eaLnBrk="1" latinLnBrk="0" hangingPunct="1">
        <a:defRPr sz="2025" kern="1200">
          <a:solidFill>
            <a:schemeClr val="tx1"/>
          </a:solidFill>
          <a:latin typeface="+mn-lt"/>
          <a:ea typeface="+mn-ea"/>
          <a:cs typeface="+mn-cs"/>
        </a:defRPr>
      </a:lvl7pPr>
      <a:lvl8pPr marL="3596640" algn="l" defTabSz="1027430" rtl="0" eaLnBrk="1" latinLnBrk="0" hangingPunct="1">
        <a:defRPr sz="2025" kern="1200">
          <a:solidFill>
            <a:schemeClr val="tx1"/>
          </a:solidFill>
          <a:latin typeface="+mn-lt"/>
          <a:ea typeface="+mn-ea"/>
          <a:cs typeface="+mn-cs"/>
        </a:defRPr>
      </a:lvl8pPr>
      <a:lvl9pPr marL="4110355" algn="l" defTabSz="1027430" rtl="0" eaLnBrk="1" latinLnBrk="0" hangingPunct="1">
        <a:defRPr sz="20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4.xml"/><Relationship Id="rId1" Type="http://schemas.openxmlformats.org/officeDocument/2006/relationships/tags" Target="../tags/tag3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6.xml"/><Relationship Id="rId1" Type="http://schemas.openxmlformats.org/officeDocument/2006/relationships/tags" Target="../tags/tag3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1.xml"/><Relationship Id="rId7" Type="http://schemas.openxmlformats.org/officeDocument/2006/relationships/tags" Target="../tags/tag44.xml"/><Relationship Id="rId6" Type="http://schemas.openxmlformats.org/officeDocument/2006/relationships/tags" Target="../tags/tag43.xml"/><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tags" Target="../tags/tag45.xml"/></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28.jpeg"/></Relationships>
</file>

<file path=ppt/slides/_rels/slide2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image" Target="../media/image32.jpeg"/><Relationship Id="rId1" Type="http://schemas.openxmlformats.org/officeDocument/2006/relationships/image" Target="../media/image31.jpe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6.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5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7.xml"/><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1.xml"/><Relationship Id="rId8" Type="http://schemas.openxmlformats.org/officeDocument/2006/relationships/tags" Target="../tags/tag9.xml"/><Relationship Id="rId7" Type="http://schemas.openxmlformats.org/officeDocument/2006/relationships/tags" Target="../tags/tag8.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5.xml.rels><?xml version="1.0" encoding="UTF-8" standalone="yes"?>
<Relationships xmlns="http://schemas.openxmlformats.org/package/2006/relationships"><Relationship Id="rId9" Type="http://schemas.openxmlformats.org/officeDocument/2006/relationships/image" Target="../media/image24.jpeg"/><Relationship Id="rId8" Type="http://schemas.openxmlformats.org/officeDocument/2006/relationships/image" Target="../media/image23.jpeg"/><Relationship Id="rId7" Type="http://schemas.openxmlformats.org/officeDocument/2006/relationships/image" Target="../media/image22.jpeg"/><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3" Type="http://schemas.openxmlformats.org/officeDocument/2006/relationships/slideLayout" Target="../slideLayouts/slideLayout1.xml"/><Relationship Id="rId12" Type="http://schemas.openxmlformats.org/officeDocument/2006/relationships/tags" Target="../tags/tag12.xml"/><Relationship Id="rId11" Type="http://schemas.openxmlformats.org/officeDocument/2006/relationships/tags" Target="../tags/tag11.xml"/><Relationship Id="rId10" Type="http://schemas.openxmlformats.org/officeDocument/2006/relationships/tags" Target="../tags/tag10.xml"/><Relationship Id="rId1"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2.xml"/><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27.xml"/><Relationship Id="rId4" Type="http://schemas.openxmlformats.org/officeDocument/2006/relationships/tags" Target="../tags/tag26.xml"/><Relationship Id="rId3" Type="http://schemas.openxmlformats.org/officeDocument/2006/relationships/tags" Target="../tags/tag25.xml"/><Relationship Id="rId2" Type="http://schemas.openxmlformats.org/officeDocument/2006/relationships/tags" Target="../tags/tag24.xml"/><Relationship Id="rId1" Type="http://schemas.openxmlformats.org/officeDocument/2006/relationships/tags" Target="../tags/tag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2" name="textbox 822"/>
          <p:cNvSpPr/>
          <p:nvPr/>
        </p:nvSpPr>
        <p:spPr>
          <a:xfrm>
            <a:off x="1403350" y="2282825"/>
            <a:ext cx="9900285" cy="4006850"/>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694690" algn="l" rtl="0" eaLnBrk="0">
              <a:lnSpc>
                <a:spcPct val="93000"/>
              </a:lnSpc>
            </a:pPr>
            <a:r>
              <a:rPr sz="2400" kern="0" spc="120" dirty="0">
                <a:solidFill>
                  <a:srgbClr val="000000">
                    <a:alpha val="100000"/>
                  </a:srgbClr>
                </a:solidFill>
                <a:latin typeface="微软雅黑" panose="020B0503020204020204" charset="-122"/>
                <a:ea typeface="微软雅黑" panose="020B0503020204020204" charset="-122"/>
                <a:cs typeface="微软雅黑" panose="020B0503020204020204" charset="-122"/>
              </a:rPr>
              <a:t>阅读短文,判断正</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微软雅黑" panose="020B0503020204020204" charset="-122"/>
                <a:ea typeface="微软雅黑" panose="020B0503020204020204" charset="-122"/>
                <a:cs typeface="微软雅黑" panose="020B0503020204020204" charset="-122"/>
              </a:rPr>
              <a:t>误</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10</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2700" indent="662940" algn="l" rtl="0" eaLnBrk="0">
              <a:lnSpc>
                <a:spcPct val="153000"/>
              </a:lnSpc>
              <a:spcBef>
                <a:spcPts val="111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Last</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Sunday</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their</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classmates</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nt</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near</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lake.</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was</a:t>
            </a:r>
            <a:r>
              <a:rPr sz="2400" kern="0" spc="4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sunny</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hot</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day.</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wore</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T-shirt</a:t>
            </a:r>
            <a:r>
              <a:rPr sz="2400" kern="0" spc="5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beautiful</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hat.</a:t>
            </a:r>
            <a:endParaRPr sz="2400" dirty="0">
              <a:latin typeface="Times New Roman" panose="02020603050405020304" charset="0"/>
              <a:ea typeface="Times New Roman" panose="02020603050405020304" charset="0"/>
              <a:cs typeface="Times New Roman" panose="02020603050405020304" charset="0"/>
            </a:endParaRPr>
          </a:p>
          <a:p>
            <a:pPr marL="15240" indent="660400" algn="l" rtl="0" eaLnBrk="0">
              <a:lnSpc>
                <a:spcPct val="153000"/>
              </a:lnSpc>
              <a:spcBef>
                <a:spcPts val="75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First</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went</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fruit</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garden</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saw</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apple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trees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orange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trees</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pear</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trees.</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helped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farmer</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pick</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fruit.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667385" algn="l" rtl="0" eaLnBrk="0">
              <a:lnSpc>
                <a:spcPct val="80000"/>
              </a:lnSpc>
              <a:spcBef>
                <a:spcPts val="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Then</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5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went</a:t>
            </a:r>
            <a:r>
              <a:rPr sz="2400" kern="0" spc="5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6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see</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5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5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were</a:t>
            </a:r>
            <a:r>
              <a:rPr sz="2400" kern="0" spc="5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5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excited</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endParaRPr sz="2400" dirty="0">
              <a:latin typeface="Times New Roman" panose="02020603050405020304" charset="0"/>
              <a:ea typeface="Times New Roman" panose="02020603050405020304" charset="0"/>
              <a:cs typeface="Times New Roman" panose="02020603050405020304" charset="0"/>
            </a:endParaRPr>
          </a:p>
        </p:txBody>
      </p:sp>
      <p:sp>
        <p:nvSpPr>
          <p:cNvPr id="824" name="textbox 824"/>
          <p:cNvSpPr/>
          <p:nvPr/>
        </p:nvSpPr>
        <p:spPr>
          <a:xfrm>
            <a:off x="1237263" y="1021015"/>
            <a:ext cx="3215639" cy="377190"/>
          </a:xfrm>
          <a:prstGeom prst="rect">
            <a:avLst/>
          </a:prstGeom>
          <a:noFill/>
          <a:ln w="0" cap="flat">
            <a:noFill/>
            <a:prstDash val="solid"/>
            <a:miter lim="0"/>
          </a:ln>
        </p:spPr>
        <p:txBody>
          <a:bodyPr vert="horz" wrap="square" lIns="0" tIns="0" rIns="0" bIns="0"/>
          <a:lstStyle/>
          <a:p>
            <a:pPr algn="l" rtl="0" eaLnBrk="0">
              <a:lnSpc>
                <a:spcPct val="88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6000"/>
              </a:lnSpc>
            </a:pPr>
            <a:r>
              <a:rPr sz="2400" kern="0" spc="-180" dirty="0">
                <a:solidFill>
                  <a:srgbClr val="000000">
                    <a:alpha val="100000"/>
                  </a:srgbClr>
                </a:solidFill>
                <a:latin typeface="微软雅黑" panose="020B0503020204020204" charset="-122"/>
                <a:ea typeface="微软雅黑" panose="020B0503020204020204" charset="-122"/>
                <a:cs typeface="微软雅黑" panose="020B0503020204020204" charset="-122"/>
              </a:rPr>
              <a:t>五</a:t>
            </a:r>
            <a:r>
              <a:rPr sz="2400" kern="0" spc="-37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80" dirty="0">
                <a:solidFill>
                  <a:srgbClr val="000000">
                    <a:alpha val="100000"/>
                  </a:srgbClr>
                </a:solidFill>
                <a:latin typeface="微软雅黑" panose="020B0503020204020204" charset="-122"/>
                <a:ea typeface="微软雅黑" panose="020B0503020204020204" charset="-122"/>
                <a:cs typeface="微软雅黑" panose="020B0503020204020204" charset="-122"/>
              </a:rPr>
              <a:t>阅读理解</a:t>
            </a:r>
            <a:r>
              <a:rPr sz="2400" kern="0" spc="-4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30</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9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70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pic>
        <p:nvPicPr>
          <p:cNvPr id="826" name="picture 826"/>
          <p:cNvPicPr>
            <a:picLocks noChangeAspect="1"/>
          </p:cNvPicPr>
          <p:nvPr/>
        </p:nvPicPr>
        <p:blipFill>
          <a:blip r:embed="rId1"/>
          <a:stretch>
            <a:fillRect/>
          </a:stretch>
        </p:blipFill>
        <p:spPr>
          <a:xfrm rot="21600000">
            <a:off x="6137696" y="1642422"/>
            <a:ext cx="384492" cy="384492"/>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8" name="textbox 828"/>
          <p:cNvSpPr/>
          <p:nvPr/>
        </p:nvSpPr>
        <p:spPr>
          <a:xfrm>
            <a:off x="1264920" y="995680"/>
            <a:ext cx="9812655" cy="5209540"/>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145415" algn="l" rtl="0" eaLnBrk="0">
              <a:lnSpc>
                <a:spcPct val="79000"/>
              </a:lnSpc>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farmer</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showed</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his</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talked</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about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their</a:t>
            </a:r>
            <a:endParaRPr sz="2400" dirty="0">
              <a:latin typeface="Times New Roman" panose="02020603050405020304" charset="0"/>
              <a:ea typeface="Times New Roman" panose="02020603050405020304" charset="0"/>
              <a:cs typeface="Times New Roman" panose="02020603050405020304" charset="0"/>
            </a:endParaRPr>
          </a:p>
          <a:p>
            <a:pPr marL="145415" algn="l" rtl="0" eaLnBrk="0">
              <a:lnSpc>
                <a:spcPct val="167000"/>
              </a:lnSpc>
              <a:spcBef>
                <a:spcPts val="75"/>
              </a:spcBef>
            </a:pP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favourite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horse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 They</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can</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run</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fast</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said</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Oh</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don</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  like  them</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said</a:t>
            </a:r>
            <a:r>
              <a:rPr sz="2400" kern="0" spc="4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m  afraid  of</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them.</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I  like  rabbits.</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4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lovely.</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  asked  the  farmer</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What  do  you</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feed  your  sheep?</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Grass</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vegetables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said</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farmer.</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Different</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eat</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different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food.</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Well,  but  why  is  that  sheep  eating</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hat?</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asked</a:t>
            </a:r>
            <a:r>
              <a:rPr sz="2400" kern="0" spc="5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  “</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Oh</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shouted  Jane,  “</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That ’ s  mine!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The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farmer  quickly  took  the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from  the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sheep.    “ I   think</a:t>
            </a:r>
            <a:r>
              <a:rPr sz="2400" kern="0" spc="2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sheep</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2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really</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hungry</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today!</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he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laughed.</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Would</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you</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give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them</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grass?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0" name="textbox 830"/>
          <p:cNvSpPr/>
          <p:nvPr/>
        </p:nvSpPr>
        <p:spPr>
          <a:xfrm>
            <a:off x="1717828" y="1079786"/>
            <a:ext cx="9162415" cy="4015740"/>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微软雅黑" panose="020B0503020204020204" charset="-122"/>
              <a:ea typeface="微软雅黑" panose="020B0503020204020204" charset="-122"/>
              <a:cs typeface="微软雅黑" panose="020B0503020204020204" charset="-122"/>
            </a:endParaRPr>
          </a:p>
          <a:p>
            <a:pPr algn="r" rtl="0" eaLnBrk="0">
              <a:lnSpc>
                <a:spcPct val="7900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  farm</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got</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know</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how</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feed</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2700" algn="l" rtl="0" eaLnBrk="0">
              <a:lnSpc>
                <a:spcPts val="485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all</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had</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good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46355" algn="l" rtl="0" eaLnBrk="0">
              <a:lnSpc>
                <a:spcPct val="158000"/>
              </a:lnSpc>
              <a:spcBef>
                <a:spcPts val="635"/>
              </a:spcBef>
            </a:pP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1.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her</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classmates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went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near</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river</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2.</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windy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warm</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that</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ay.</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marL="46355" algn="l" rtl="0" eaLnBrk="0">
              <a:lnSpc>
                <a:spcPct val="83000"/>
              </a:lnSpc>
              <a:spcBef>
                <a:spcPts val="720"/>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3. They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didn</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farmer</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pick</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fruit.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marL="46355" algn="l" rtl="0" eaLnBrk="0">
              <a:lnSpc>
                <a:spcPct val="83000"/>
              </a:lnSpc>
              <a:spcBef>
                <a:spcPts val="720"/>
              </a:spcBef>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4.</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Five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mentioned</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story</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46355" algn="l" rtl="0" eaLnBrk="0">
              <a:lnSpc>
                <a:spcPct val="83000"/>
              </a:lnSpc>
              <a:spcBef>
                <a:spcPts val="5"/>
              </a:spcBef>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5.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all</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had</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good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1991360" y="218567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F</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1991360" y="283019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F</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1991360" y="34747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F</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1991360" y="417449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F</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1991360" y="463486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T</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2" name="textbox 832"/>
          <p:cNvSpPr/>
          <p:nvPr/>
        </p:nvSpPr>
        <p:spPr>
          <a:xfrm>
            <a:off x="1426623" y="1081815"/>
            <a:ext cx="9239884" cy="4606925"/>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695325" algn="l" rtl="0" eaLnBrk="0">
              <a:lnSpc>
                <a:spcPct val="93000"/>
              </a:lnSpc>
            </a:pP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阅读短文,选择正确的选项</a:t>
            </a:r>
            <a:r>
              <a:rPr sz="2400" kern="0" spc="-23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( 10</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2700" indent="655320" algn="l" rtl="0" eaLnBrk="0">
              <a:lnSpc>
                <a:spcPct val="162000"/>
              </a:lnSpc>
              <a:spcBef>
                <a:spcPts val="63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This</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weekend</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wonderful</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plan.</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Saturday</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morning</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going</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visit</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grandparents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parents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live</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small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village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not</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from</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our</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city. We</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ll</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big</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lunch</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chat</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them</a:t>
            </a:r>
            <a:r>
              <a:rPr sz="2400" kern="0" spc="4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happily.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  the  afternoon</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I ’ m  going  to  help  my  g</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randpa</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  his</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garden</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big</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garden</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many</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beautiful</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flowers</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vegetables.</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love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o</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work</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garden</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because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relaxing</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fun.</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38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678815" algn="l" rtl="0" eaLnBrk="0">
              <a:lnSpc>
                <a:spcPct val="83000"/>
              </a:lnSpc>
              <a:spcBef>
                <a:spcPts val="0"/>
              </a:spcBef>
            </a:pP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Sunday</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going</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  zoo</a:t>
            </a:r>
            <a:r>
              <a:rPr sz="2400" kern="0" spc="5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5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  cousin</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Lily.</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love</a:t>
            </a:r>
            <a:endParaRPr sz="2400" dirty="0">
              <a:latin typeface="Times New Roman" panose="02020603050405020304" charset="0"/>
              <a:ea typeface="Times New Roman" panose="02020603050405020304" charset="0"/>
              <a:cs typeface="Times New Roman" panose="02020603050405020304" charset="0"/>
            </a:endParaRPr>
          </a:p>
        </p:txBody>
      </p:sp>
      <p:pic>
        <p:nvPicPr>
          <p:cNvPr id="834" name="picture 834"/>
          <p:cNvPicPr>
            <a:picLocks noChangeAspect="1"/>
          </p:cNvPicPr>
          <p:nvPr/>
        </p:nvPicPr>
        <p:blipFill>
          <a:blip r:embed="rId1"/>
          <a:stretch>
            <a:fillRect/>
          </a:stretch>
        </p:blipFill>
        <p:spPr>
          <a:xfrm rot="21600000">
            <a:off x="5844326" y="444024"/>
            <a:ext cx="384492" cy="38449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6" name="textbox 836"/>
          <p:cNvSpPr/>
          <p:nvPr/>
        </p:nvSpPr>
        <p:spPr>
          <a:xfrm>
            <a:off x="1344930" y="1079500"/>
            <a:ext cx="9612630" cy="5209540"/>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17145" algn="l" rtl="0" eaLnBrk="0">
              <a:lnSpc>
                <a:spcPct val="7900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much</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5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plan</a:t>
            </a:r>
            <a:r>
              <a:rPr sz="2400" kern="0" spc="4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5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see</a:t>
            </a:r>
            <a:r>
              <a:rPr sz="2400" kern="0" spc="5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all</a:t>
            </a:r>
            <a:r>
              <a:rPr sz="2400" kern="0" spc="5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kinds</a:t>
            </a:r>
            <a:r>
              <a:rPr sz="2400" kern="0" spc="5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of</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especially</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endParaRPr sz="2400" dirty="0">
              <a:latin typeface="Times New Roman" panose="02020603050405020304" charset="0"/>
              <a:ea typeface="Times New Roman" panose="02020603050405020304" charset="0"/>
              <a:cs typeface="Times New Roman" panose="02020603050405020304" charset="0"/>
            </a:endParaRPr>
          </a:p>
          <a:p>
            <a:pPr marL="12700" indent="635" algn="l" rtl="0" eaLnBrk="0">
              <a:lnSpc>
                <a:spcPct val="167000"/>
              </a:lnSpc>
              <a:spcBef>
                <a:spcPts val="5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pandas  and  the  lions.</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  the  evening</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we</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going  to  have  a  birthday</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party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Lily</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because</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her</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birthday.</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ll</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big</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cake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sing</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birthday</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song</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together.</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sure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ll</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great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1000"/>
              </a:lnSpc>
            </a:pPr>
            <a:endParaRPr sz="1000" dirty="0">
              <a:latin typeface="微软雅黑" panose="020B0503020204020204" charset="-122"/>
              <a:ea typeface="微软雅黑" panose="020B0503020204020204" charset="-122"/>
              <a:cs typeface="微软雅黑" panose="020B0503020204020204" charset="-122"/>
            </a:endParaRPr>
          </a:p>
          <a:p>
            <a:pPr marL="43815" algn="l" rtl="0" eaLnBrk="0">
              <a:lnSpc>
                <a:spcPct val="83000"/>
              </a:lnSpc>
              <a:spcBef>
                <a:spcPts val="730"/>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1. Where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grandparents</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liv</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t>
            </a:r>
            <a:endParaRPr sz="2400" dirty="0">
              <a:latin typeface="Times New Roman" panose="02020603050405020304" charset="0"/>
              <a:ea typeface="Times New Roman" panose="02020603050405020304" charset="0"/>
              <a:cs typeface="Times New Roman" panose="02020603050405020304" charset="0"/>
            </a:endParaRPr>
          </a:p>
          <a:p>
            <a:pPr marL="43815" indent="1353820" algn="l" rtl="0" eaLnBrk="0">
              <a:lnSpc>
                <a:spcPct val="154000"/>
              </a:lnSpc>
              <a:spcBef>
                <a:spcPts val="75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big</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city.</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small</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town.     C.</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small</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villag</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Saturday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afternoon</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397635" algn="l" rtl="0" eaLnBrk="0">
              <a:lnSpc>
                <a:spcPct val="80000"/>
              </a:lnSpc>
              <a:spcBef>
                <a:spcPts val="720"/>
              </a:spcBef>
            </a:pP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Play</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football</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his</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friends</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1403350" algn="l" rtl="0" eaLnBrk="0">
              <a:lnSpc>
                <a:spcPct val="80000"/>
              </a:lnSpc>
              <a:spcBef>
                <a:spcPts val="0"/>
              </a:spcBef>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Help</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his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grandma</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cook</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dinner</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1597660" y="345376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1597660" y="46304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8" name="textbox 838"/>
          <p:cNvSpPr/>
          <p:nvPr/>
        </p:nvSpPr>
        <p:spPr>
          <a:xfrm>
            <a:off x="1751330" y="1079500"/>
            <a:ext cx="8571230" cy="5208905"/>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微软雅黑" panose="020B0503020204020204" charset="-122"/>
              <a:ea typeface="微软雅黑" panose="020B0503020204020204" charset="-122"/>
              <a:cs typeface="微软雅黑" panose="020B0503020204020204" charset="-122"/>
            </a:endParaRPr>
          </a:p>
          <a:p>
            <a:pPr marL="1373505" algn="l" rtl="0" eaLnBrk="0">
              <a:lnSpc>
                <a:spcPct val="79000"/>
              </a:lnSpc>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Help</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his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grandpa</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garden</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2700" algn="l" rtl="0" eaLnBrk="0">
              <a:lnSpc>
                <a:spcPts val="4820"/>
              </a:lnSpc>
            </a:pP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3.</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Who</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Lily</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marL="1366520" algn="l" rtl="0" eaLnBrk="0">
              <a:lnSpc>
                <a:spcPct val="71000"/>
              </a:lnSpc>
              <a:spcBef>
                <a:spcPts val="725"/>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sister.</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70000"/>
              </a:lnSpc>
            </a:pPr>
            <a:endParaRPr sz="1000" dirty="0">
              <a:latin typeface="微软雅黑" panose="020B0503020204020204" charset="-122"/>
              <a:ea typeface="微软雅黑" panose="020B0503020204020204" charset="-122"/>
              <a:cs typeface="微软雅黑" panose="020B0503020204020204" charset="-122"/>
            </a:endParaRPr>
          </a:p>
          <a:p>
            <a:pPr marL="1371600" algn="l" rtl="0" eaLnBrk="0">
              <a:lnSpc>
                <a:spcPct val="71000"/>
              </a:lnSpc>
              <a:spcBef>
                <a:spcPts val="730"/>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 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cousin.</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71000"/>
              </a:lnSpc>
            </a:pPr>
            <a:endParaRPr sz="1000" dirty="0">
              <a:latin typeface="微软雅黑" panose="020B0503020204020204" charset="-122"/>
              <a:ea typeface="微软雅黑" panose="020B0503020204020204" charset="-122"/>
              <a:cs typeface="微软雅黑" panose="020B0503020204020204" charset="-122"/>
            </a:endParaRPr>
          </a:p>
          <a:p>
            <a:pPr marL="1373505" algn="l" rtl="0" eaLnBrk="0">
              <a:lnSpc>
                <a:spcPct val="71000"/>
              </a:lnSpc>
              <a:spcBef>
                <a:spcPts val="725"/>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 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friend.</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69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83000"/>
              </a:lnSpc>
              <a:spcBef>
                <a:spcPts val="720"/>
              </a:spcBef>
            </a:pP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What</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writer</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Lily</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love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much</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366520" algn="l" rtl="0" eaLnBrk="0">
              <a:lnSpc>
                <a:spcPct val="79000"/>
              </a:lnSpc>
              <a:spcBef>
                <a:spcPts val="720"/>
              </a:spcBef>
            </a:pP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Pandas</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tigers</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371600" algn="l" rtl="0" eaLnBrk="0">
              <a:lnSpc>
                <a:spcPts val="4295"/>
              </a:lnSpc>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Lions</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bears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94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1373505" algn="l" rtl="0" eaLnBrk="0">
              <a:lnSpc>
                <a:spcPct val="80000"/>
              </a:lnSpc>
              <a:spcBef>
                <a:spcPts val="5"/>
              </a:spcBef>
            </a:pP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Pandas</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lions</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1991360" y="15316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1991360" y="40208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0" name="textbox 840"/>
          <p:cNvSpPr/>
          <p:nvPr/>
        </p:nvSpPr>
        <p:spPr>
          <a:xfrm>
            <a:off x="1751330" y="1067435"/>
            <a:ext cx="6848475" cy="2178050"/>
          </a:xfrm>
          <a:prstGeom prst="rect">
            <a:avLst/>
          </a:prstGeom>
          <a:noFill/>
          <a:ln w="0" cap="flat">
            <a:noFill/>
            <a:prstDash val="solid"/>
            <a:miter lim="0"/>
          </a:ln>
        </p:spPr>
        <p:txBody>
          <a:bodyPr vert="horz" wrap="square" lIns="0" tIns="0" rIns="0" bIns="0"/>
          <a:lstStyle/>
          <a:p>
            <a:pPr algn="l" rtl="0" eaLnBrk="0">
              <a:lnSpc>
                <a:spcPct val="92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83000"/>
              </a:lnSpc>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5.</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Sunday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evening</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1000"/>
              </a:lnSpc>
            </a:pPr>
            <a:endParaRPr sz="1000" dirty="0">
              <a:latin typeface="微软雅黑" panose="020B0503020204020204" charset="-122"/>
              <a:ea typeface="微软雅黑" panose="020B0503020204020204" charset="-122"/>
              <a:cs typeface="微软雅黑" panose="020B0503020204020204" charset="-122"/>
            </a:endParaRPr>
          </a:p>
          <a:p>
            <a:pPr marL="1366520" algn="l" rtl="0" eaLnBrk="0">
              <a:lnSpc>
                <a:spcPct val="80000"/>
              </a:lnSpc>
              <a:spcBef>
                <a:spcPts val="730"/>
              </a:spcBef>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Watch</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movie</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2000"/>
              </a:lnSpc>
            </a:pPr>
            <a:endParaRPr sz="1000" dirty="0">
              <a:latin typeface="微软雅黑" panose="020B0503020204020204" charset="-122"/>
              <a:ea typeface="微软雅黑" panose="020B0503020204020204" charset="-122"/>
              <a:cs typeface="微软雅黑" panose="020B0503020204020204" charset="-122"/>
            </a:endParaRPr>
          </a:p>
          <a:p>
            <a:pPr marL="1371600" algn="l" rtl="0" eaLnBrk="0">
              <a:lnSpc>
                <a:spcPct val="80000"/>
              </a:lnSpc>
              <a:spcBef>
                <a:spcPts val="730"/>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birthday</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party</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1373505" algn="l" rtl="0" eaLnBrk="0">
              <a:lnSpc>
                <a:spcPct val="80000"/>
              </a:lnSpc>
              <a:spcBef>
                <a:spcPts val="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2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walk.</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2105660" y="102933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2" name="textbox 842"/>
          <p:cNvSpPr/>
          <p:nvPr/>
        </p:nvSpPr>
        <p:spPr>
          <a:xfrm>
            <a:off x="1720612" y="1333275"/>
            <a:ext cx="9239250" cy="4606925"/>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672465" algn="l" rtl="0" eaLnBrk="0">
              <a:lnSpc>
                <a:spcPct val="93000"/>
              </a:lnSpc>
            </a:pP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根据短文内容补全信息</a:t>
            </a:r>
            <a:r>
              <a:rPr sz="2400" kern="0" spc="-23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( 10</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6000"/>
              </a:lnSpc>
            </a:pPr>
            <a:endParaRPr sz="1000" dirty="0">
              <a:latin typeface="微软雅黑" panose="020B0503020204020204" charset="-122"/>
              <a:ea typeface="微软雅黑" panose="020B0503020204020204" charset="-122"/>
              <a:cs typeface="微软雅黑" panose="020B0503020204020204" charset="-122"/>
            </a:endParaRPr>
          </a:p>
          <a:p>
            <a:pPr marL="19050" algn="l" rtl="0" eaLnBrk="0">
              <a:lnSpc>
                <a:spcPts val="1755"/>
              </a:lnSpc>
              <a:spcBef>
                <a:spcPts val="72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Dear</a:t>
            </a:r>
            <a:r>
              <a:rPr sz="2400" kern="0" spc="4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Helen</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2000"/>
              </a:lnSpc>
            </a:pPr>
            <a:endParaRPr sz="1100" dirty="0">
              <a:latin typeface="微软雅黑" panose="020B0503020204020204" charset="-122"/>
              <a:ea typeface="微软雅黑" panose="020B0503020204020204" charset="-122"/>
              <a:cs typeface="微软雅黑" panose="020B0503020204020204" charset="-122"/>
            </a:endParaRPr>
          </a:p>
          <a:p>
            <a:pPr marL="12700" indent="3175" algn="l" rtl="0" eaLnBrk="0">
              <a:lnSpc>
                <a:spcPct val="161000"/>
              </a:lnSpc>
              <a:spcBef>
                <a:spcPts val="0"/>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America</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now.</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Every</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day</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sunny</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warm. There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are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lot</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of</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work</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games</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them</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Now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m  writing  the  letter  in  the  house.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Jack  is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learning  to</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swim.  Mike  is</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lying</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微软雅黑" panose="020B0503020204020204" charset="-122"/>
                <a:ea typeface="微软雅黑" panose="020B0503020204020204" charset="-122"/>
                <a:cs typeface="微软雅黑" panose="020B0503020204020204" charset="-122"/>
              </a:rPr>
              <a:t>躺</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sun</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John</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5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reading</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newspaper</a:t>
            </a:r>
            <a:r>
              <a:rPr sz="2400" kern="0" spc="5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playing</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football</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near</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house. We</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going</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milk</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cows</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tomorro</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so</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get</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up</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early</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tomorrow</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morning</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pic>
        <p:nvPicPr>
          <p:cNvPr id="844" name="picture 844"/>
          <p:cNvPicPr>
            <a:picLocks noChangeAspect="1"/>
          </p:cNvPicPr>
          <p:nvPr/>
        </p:nvPicPr>
        <p:blipFill>
          <a:blip r:embed="rId1"/>
          <a:stretch>
            <a:fillRect/>
          </a:stretch>
        </p:blipFill>
        <p:spPr>
          <a:xfrm rot="21600000">
            <a:off x="6137696" y="695484"/>
            <a:ext cx="384492" cy="384492"/>
          </a:xfrm>
          <a:prstGeom prst="rect">
            <a:avLst/>
          </a:prstGeom>
        </p:spPr>
      </p:pic>
      <p:sp>
        <p:nvSpPr>
          <p:cNvPr id="846" name="textbox 846"/>
          <p:cNvSpPr/>
          <p:nvPr/>
        </p:nvSpPr>
        <p:spPr>
          <a:xfrm>
            <a:off x="3215020" y="2181475"/>
            <a:ext cx="128904" cy="114935"/>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8000"/>
              </a:lnSpc>
            </a:pPr>
            <a:r>
              <a:rPr sz="600" kern="0" spc="6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600" dirty="0">
              <a:latin typeface="Times New Roman" panose="02020603050405020304" charset="0"/>
              <a:ea typeface="Times New Roman" panose="02020603050405020304" charset="0"/>
              <a:cs typeface="Times New Roman" panose="0202060305040502030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8" name="textbox 848"/>
          <p:cNvSpPr/>
          <p:nvPr/>
        </p:nvSpPr>
        <p:spPr>
          <a:xfrm>
            <a:off x="1710055" y="1079500"/>
            <a:ext cx="8441055" cy="4644390"/>
          </a:xfrm>
          <a:prstGeom prst="rect">
            <a:avLst/>
          </a:prstGeom>
          <a:noFill/>
          <a:ln w="0" cap="flat">
            <a:noFill/>
            <a:prstDash val="solid"/>
            <a:miter lim="0"/>
          </a:ln>
        </p:spPr>
        <p:txBody>
          <a:bodyPr vert="horz" wrap="square" lIns="0" tIns="0" rIns="0" bIns="0"/>
          <a:lstStyle/>
          <a:p>
            <a:pPr algn="l" rtl="0" eaLnBrk="0">
              <a:lnSpc>
                <a:spcPct val="85000"/>
              </a:lnSpc>
            </a:pPr>
            <a:endParaRPr sz="100" dirty="0">
              <a:latin typeface="微软雅黑" panose="020B0503020204020204" charset="-122"/>
              <a:ea typeface="微软雅黑" panose="020B0503020204020204" charset="-122"/>
              <a:cs typeface="微软雅黑" panose="020B0503020204020204" charset="-122"/>
            </a:endParaRPr>
          </a:p>
          <a:p>
            <a:pPr marL="23495" algn="l" rtl="0" eaLnBrk="0">
              <a:lnSpc>
                <a:spcPct val="8000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enjoy</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holiday</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much</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See</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you</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soon</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8000"/>
              </a:lnSpc>
            </a:pPr>
            <a:endParaRPr sz="1000" dirty="0">
              <a:latin typeface="微软雅黑" panose="020B0503020204020204" charset="-122"/>
              <a:ea typeface="微软雅黑" panose="020B0503020204020204" charset="-122"/>
              <a:cs typeface="微软雅黑" panose="020B0503020204020204" charset="-122"/>
            </a:endParaRPr>
          </a:p>
          <a:p>
            <a:pPr marL="27940" algn="l" rtl="0" eaLnBrk="0">
              <a:lnSpc>
                <a:spcPts val="1680"/>
              </a:lnSpc>
              <a:spcBef>
                <a:spcPts val="72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Love</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3000"/>
              </a:lnSpc>
            </a:pPr>
            <a:endParaRPr sz="1000" dirty="0">
              <a:latin typeface="微软雅黑" panose="020B0503020204020204" charset="-122"/>
              <a:ea typeface="微软雅黑" panose="020B0503020204020204" charset="-122"/>
              <a:cs typeface="微软雅黑" panose="020B0503020204020204" charset="-122"/>
            </a:endParaRPr>
          </a:p>
          <a:p>
            <a:pPr marL="17780" algn="l" rtl="0" eaLnBrk="0">
              <a:lnSpc>
                <a:spcPct val="77000"/>
              </a:lnSpc>
              <a:spcBef>
                <a:spcPts val="72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Janet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marL="36195" algn="l" rtl="0" eaLnBrk="0">
              <a:lnSpc>
                <a:spcPct val="83000"/>
              </a:lnSpc>
              <a:spcBef>
                <a:spcPts val="725"/>
              </a:spcBef>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r>
              <a:rPr sz="2400" kern="0" spc="2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Every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4605" algn="l" rtl="0" eaLnBrk="0">
              <a:lnSpc>
                <a:spcPct val="81000"/>
              </a:lnSpc>
              <a:spcBef>
                <a:spcPts val="730"/>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5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games</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3970" algn="l" rtl="0" eaLnBrk="0">
              <a:lnSpc>
                <a:spcPct val="81000"/>
              </a:lnSpc>
              <a:spcBef>
                <a:spcPts val="730"/>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3.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Jack</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learning</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2000"/>
              </a:lnSpc>
            </a:pPr>
            <a:endParaRPr sz="1000" dirty="0">
              <a:latin typeface="微软雅黑" panose="020B0503020204020204" charset="-122"/>
              <a:ea typeface="微软雅黑" panose="020B0503020204020204" charset="-122"/>
              <a:cs typeface="微软雅黑" panose="020B0503020204020204" charset="-122"/>
            </a:endParaRPr>
          </a:p>
          <a:p>
            <a:pPr algn="r" rtl="0" eaLnBrk="0">
              <a:lnSpc>
                <a:spcPct val="80000"/>
              </a:lnSpc>
              <a:spcBef>
                <a:spcPts val="725"/>
              </a:spcBef>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These</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children</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enjoying</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their</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holiday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16510" algn="l" rtl="0" eaLnBrk="0">
              <a:lnSpc>
                <a:spcPct val="80000"/>
              </a:lnSpc>
              <a:spcBef>
                <a:spcPts val="5"/>
              </a:spcBef>
            </a:pP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5. </a:t>
            </a:r>
            <a:r>
              <a:rPr sz="2400" u="sng" kern="0" spc="1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4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writing</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letter</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house</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850" name="textbox 850"/>
          <p:cNvSpPr/>
          <p:nvPr/>
        </p:nvSpPr>
        <p:spPr>
          <a:xfrm>
            <a:off x="2358532" y="1889909"/>
            <a:ext cx="128904" cy="114935"/>
          </a:xfrm>
          <a:prstGeom prst="rect">
            <a:avLst/>
          </a:prstGeom>
          <a:noFill/>
          <a:ln w="0" cap="flat">
            <a:noFill/>
            <a:prstDash val="solid"/>
            <a:miter lim="0"/>
          </a:ln>
        </p:spPr>
        <p:txBody>
          <a:bodyPr vert="horz" wrap="square" lIns="0" tIns="0" rIns="0" bIns="0"/>
          <a:lstStyle/>
          <a:p>
            <a:pPr algn="l" rtl="0" eaLnBrk="0">
              <a:lnSpc>
                <a:spcPct val="81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8000"/>
              </a:lnSpc>
            </a:pPr>
            <a:r>
              <a:rPr sz="600" kern="0" spc="6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6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4015740" y="2738120"/>
            <a:ext cx="97726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sunny</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5991860" y="2738120"/>
            <a:ext cx="9188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warm</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2358390" y="3363595"/>
            <a:ext cx="9696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work</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4269740" y="3363595"/>
            <a:ext cx="90741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play </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4523740" y="4020820"/>
            <a:ext cx="9442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swim</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6" name="文本框 5"/>
          <p:cNvSpPr txBox="1"/>
          <p:nvPr>
            <p:custDataLst>
              <p:tags r:id="rId6"/>
            </p:custDataLst>
          </p:nvPr>
        </p:nvSpPr>
        <p:spPr>
          <a:xfrm>
            <a:off x="8709660" y="4566920"/>
            <a:ext cx="9696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farm</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7" name="文本框 6"/>
          <p:cNvSpPr txBox="1"/>
          <p:nvPr>
            <p:custDataLst>
              <p:tags r:id="rId7"/>
            </p:custDataLst>
          </p:nvPr>
        </p:nvSpPr>
        <p:spPr>
          <a:xfrm>
            <a:off x="2181860" y="5263515"/>
            <a:ext cx="12236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Janet</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500" fill="hold"/>
                                        <p:tgtEl>
                                          <p:spTgt spid="6"/>
                                        </p:tgtEl>
                                        <p:attrNameLst>
                                          <p:attrName>ppt_x</p:attrName>
                                        </p:attrNameLst>
                                      </p:cBhvr>
                                      <p:tavLst>
                                        <p:tav tm="0">
                                          <p:val>
                                            <p:strVal val="#ppt_x"/>
                                          </p:val>
                                        </p:tav>
                                        <p:tav tm="100000">
                                          <p:val>
                                            <p:strVal val="#ppt_x"/>
                                          </p:val>
                                        </p:tav>
                                      </p:tavLst>
                                    </p:anim>
                                    <p:anim calcmode="lin" valueType="num">
                                      <p:cBhvr additive="base">
                                        <p:cTn id="3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additive="base">
                                        <p:cTn id="43" dur="500" fill="hold"/>
                                        <p:tgtEl>
                                          <p:spTgt spid="7"/>
                                        </p:tgtEl>
                                        <p:attrNameLst>
                                          <p:attrName>ppt_x</p:attrName>
                                        </p:attrNameLst>
                                      </p:cBhvr>
                                      <p:tavLst>
                                        <p:tav tm="0">
                                          <p:val>
                                            <p:strVal val="#ppt_x"/>
                                          </p:val>
                                        </p:tav>
                                        <p:tav tm="100000">
                                          <p:val>
                                            <p:strVal val="#ppt_x"/>
                                          </p:val>
                                        </p:tav>
                                      </p:tavLst>
                                    </p:anim>
                                    <p:anim calcmode="lin" valueType="num">
                                      <p:cBhvr additive="base">
                                        <p:cTn id="4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P spid="6" grpId="0"/>
      <p:bldP spid="6" grpId="1"/>
      <p:bldP spid="7" grpId="0"/>
      <p:bldP spid="7"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52" name="table 852"/>
          <p:cNvGraphicFramePr>
            <a:graphicFrameLocks noGrp="1"/>
          </p:cNvGraphicFramePr>
          <p:nvPr/>
        </p:nvGraphicFramePr>
        <p:xfrm>
          <a:off x="3355246" y="2283447"/>
          <a:ext cx="5949950" cy="2918460"/>
        </p:xfrm>
        <a:graphic>
          <a:graphicData uri="http://schemas.openxmlformats.org/drawingml/2006/table">
            <a:tbl>
              <a:tblPr/>
              <a:tblGrid>
                <a:gridCol w="5949950"/>
              </a:tblGrid>
              <a:tr h="2918460">
                <a:tc>
                  <a:txBody>
                    <a:bodyPr/>
                    <a:lstStyle/>
                    <a:p>
                      <a:pPr algn="l" rtl="0" eaLnBrk="0">
                        <a:lnSpc>
                          <a:spcPct val="107000"/>
                        </a:lnSpc>
                      </a:pPr>
                      <a:endParaRPr sz="900" dirty="0">
                        <a:latin typeface="微软雅黑" panose="020B0503020204020204" charset="-122"/>
                        <a:ea typeface="微软雅黑" panose="020B0503020204020204" charset="-122"/>
                        <a:cs typeface="微软雅黑" panose="020B0503020204020204" charset="-122"/>
                      </a:endParaRPr>
                    </a:p>
                    <a:p>
                      <a:pPr marL="150495" algn="l" rtl="0" eaLnBrk="0">
                        <a:lnSpc>
                          <a:spcPct val="89000"/>
                        </a:lnSpc>
                        <a:spcBef>
                          <a:spcPts val="0"/>
                        </a:spcBef>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Who</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drive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us</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22000"/>
                        </a:lnSpc>
                      </a:pPr>
                      <a:endParaRPr sz="1000" dirty="0">
                        <a:latin typeface="微软雅黑" panose="020B0503020204020204" charset="-122"/>
                        <a:ea typeface="微软雅黑" panose="020B0503020204020204" charset="-122"/>
                        <a:cs typeface="微软雅黑" panose="020B0503020204020204" charset="-122"/>
                      </a:endParaRPr>
                    </a:p>
                    <a:p>
                      <a:pPr marL="156210" algn="l" rtl="0" eaLnBrk="0">
                        <a:lnSpc>
                          <a:spcPct val="82000"/>
                        </a:lnSpc>
                        <a:spcBef>
                          <a:spcPts val="730"/>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Let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make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shopping</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list.</a:t>
                      </a:r>
                      <a:endParaRPr sz="2400" dirty="0">
                        <a:latin typeface="Times New Roman" panose="02020603050405020304" charset="0"/>
                        <a:ea typeface="Times New Roman" panose="02020603050405020304" charset="0"/>
                        <a:cs typeface="Times New Roman" panose="02020603050405020304" charset="0"/>
                      </a:endParaRPr>
                    </a:p>
                    <a:p>
                      <a:pPr marL="158115" algn="l" rtl="0" eaLnBrk="0">
                        <a:lnSpc>
                          <a:spcPts val="4850"/>
                        </a:lnSpc>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How</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can</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56210" algn="l" rtl="0" eaLnBrk="0">
                        <a:lnSpc>
                          <a:spcPct val="78000"/>
                        </a:lnSpc>
                        <a:spcBef>
                          <a:spcPts val="725"/>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chicken</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153035" algn="l" rtl="0" eaLnBrk="0">
                        <a:lnSpc>
                          <a:spcPts val="4700"/>
                        </a:lnSpc>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But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where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txBody>
                  <a:tcPr marL="0" marR="0" marT="0" marB="0" vert="horz">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r>
            </a:tbl>
          </a:graphicData>
        </a:graphic>
      </p:graphicFrame>
      <p:sp>
        <p:nvSpPr>
          <p:cNvPr id="854" name="textbox 854"/>
          <p:cNvSpPr/>
          <p:nvPr/>
        </p:nvSpPr>
        <p:spPr>
          <a:xfrm>
            <a:off x="1239737" y="1021015"/>
            <a:ext cx="9707244" cy="989330"/>
          </a:xfrm>
          <a:prstGeom prst="rect">
            <a:avLst/>
          </a:prstGeom>
          <a:noFill/>
          <a:ln w="0" cap="flat">
            <a:noFill/>
            <a:prstDash val="solid"/>
            <a:miter lim="0"/>
          </a:ln>
        </p:spPr>
        <p:txBody>
          <a:bodyPr vert="horz" wrap="square" lIns="0" tIns="0" rIns="0" bIns="0"/>
          <a:lstStyle/>
          <a:p>
            <a:pPr algn="l" rtl="0" eaLnBrk="0">
              <a:lnSpc>
                <a:spcPct val="85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5000"/>
              </a:lnSpc>
            </a:pPr>
            <a:r>
              <a:rPr sz="2400" kern="0" spc="160" dirty="0">
                <a:solidFill>
                  <a:srgbClr val="000000">
                    <a:alpha val="100000"/>
                  </a:srgbClr>
                </a:solidFill>
                <a:latin typeface="微软雅黑" panose="020B0503020204020204" charset="-122"/>
                <a:ea typeface="微软雅黑" panose="020B0503020204020204" charset="-122"/>
                <a:cs typeface="微软雅黑" panose="020B0503020204020204" charset="-122"/>
              </a:rPr>
              <a:t>六</a:t>
            </a:r>
            <a:r>
              <a:rPr sz="2400" kern="0" spc="-32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60" dirty="0">
                <a:solidFill>
                  <a:srgbClr val="000000">
                    <a:alpha val="100000"/>
                  </a:srgbClr>
                </a:solidFill>
                <a:latin typeface="微软雅黑" panose="020B0503020204020204" charset="-122"/>
                <a:ea typeface="微软雅黑" panose="020B0503020204020204" charset="-122"/>
                <a:cs typeface="微软雅黑" panose="020B0503020204020204" charset="-122"/>
              </a:rPr>
              <a:t>请你从所给的句子中选择适当的句子完成对话</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60" dirty="0">
                <a:solidFill>
                  <a:srgbClr val="000000">
                    <a:alpha val="100000"/>
                  </a:srgbClr>
                </a:solidFill>
                <a:latin typeface="微软雅黑" panose="020B0503020204020204" charset="-122"/>
                <a:ea typeface="微软雅黑" panose="020B0503020204020204" charset="-122"/>
                <a:cs typeface="微软雅黑" panose="020B0503020204020204" charset="-122"/>
              </a:rPr>
              <a:t>将其字母标号填</a:t>
            </a:r>
            <a:endParaRPr sz="2400" dirty="0">
              <a:latin typeface="微软雅黑" panose="020B0503020204020204" charset="-122"/>
              <a:ea typeface="微软雅黑" panose="020B0503020204020204" charset="-122"/>
              <a:cs typeface="微软雅黑" panose="020B0503020204020204" charset="-122"/>
            </a:endParaRPr>
          </a:p>
          <a:p>
            <a:pPr marL="492125" algn="l" rtl="0" eaLnBrk="0">
              <a:lnSpc>
                <a:spcPts val="4850"/>
              </a:lnSpc>
            </a:pPr>
            <a:r>
              <a:rPr sz="2400" kern="0" spc="20" dirty="0">
                <a:solidFill>
                  <a:srgbClr val="000000">
                    <a:alpha val="100000"/>
                  </a:srgbClr>
                </a:solidFill>
                <a:latin typeface="微软雅黑" panose="020B0503020204020204" charset="-122"/>
                <a:ea typeface="微软雅黑" panose="020B0503020204020204" charset="-122"/>
                <a:cs typeface="微软雅黑" panose="020B0503020204020204" charset="-122"/>
              </a:rPr>
              <a:t>在下面的横线上</a:t>
            </a:r>
            <a:r>
              <a:rPr sz="2400" kern="0" spc="-3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( 10</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856" name="textbox 856"/>
          <p:cNvSpPr/>
          <p:nvPr/>
        </p:nvSpPr>
        <p:spPr>
          <a:xfrm>
            <a:off x="1721540" y="5521742"/>
            <a:ext cx="7902575" cy="327659"/>
          </a:xfrm>
          <a:prstGeom prst="rect">
            <a:avLst/>
          </a:prstGeom>
          <a:noFill/>
          <a:ln w="0" cap="flat">
            <a:noFill/>
            <a:prstDash val="solid"/>
            <a:miter lim="0"/>
          </a:ln>
        </p:spPr>
        <p:txBody>
          <a:bodyPr vert="horz" wrap="square" lIns="0" tIns="0" rIns="0" bIns="0"/>
          <a:lstStyle/>
          <a:p>
            <a:pPr algn="l" rtl="0" eaLnBrk="0">
              <a:lnSpc>
                <a:spcPct val="74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83000"/>
              </a:lnSpc>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Let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farmers</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market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tomorrow</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morning,</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endParaRPr sz="2400" dirty="0">
              <a:latin typeface="Times New Roman" panose="02020603050405020304" charset="0"/>
              <a:ea typeface="Times New Roman" panose="02020603050405020304" charset="0"/>
              <a:cs typeface="Times New Roman" panose="0202060305040502030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custDataLst>
              <p:tags r:id="rId1"/>
            </p:custDataLst>
          </p:nvPr>
        </p:nvSpPr>
        <p:spPr>
          <a:xfrm>
            <a:off x="2667000" y="1643380"/>
            <a:ext cx="7306310" cy="2306955"/>
          </a:xfrm>
          <a:prstGeom prst="rect">
            <a:avLst/>
          </a:prstGeom>
          <a:noFill/>
        </p:spPr>
        <p:txBody>
          <a:bodyPr wrap="square" rtlCol="0" anchor="t">
            <a:spAutoFit/>
          </a:bodyPr>
          <a:p>
            <a:pPr algn="dist"/>
            <a:r>
              <a:rPr sz="7200" kern="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Recycle</a:t>
            </a:r>
            <a:r>
              <a:rPr sz="72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 </a:t>
            </a:r>
            <a:r>
              <a:rPr sz="7200" kern="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Day</a:t>
            </a:r>
            <a:r>
              <a:rPr sz="72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 </a:t>
            </a:r>
            <a:r>
              <a:rPr sz="72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1</a:t>
            </a:r>
            <a:r>
              <a:rPr sz="7200" kern="0" spc="12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a:t>
            </a:r>
            <a:r>
              <a:rPr sz="72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sym typeface="+mn-ea"/>
              </a:rPr>
              <a:t>4</a:t>
            </a:r>
            <a:r>
              <a:rPr sz="7200" kern="0" spc="120" dirty="0">
                <a:solidFill>
                  <a:srgbClr val="000000">
                    <a:alpha val="100000"/>
                  </a:srgbClr>
                </a:solidFill>
                <a:latin typeface="微软雅黑" panose="020B0503020204020204" charset="-122"/>
                <a:ea typeface="微软雅黑" panose="020B0503020204020204" charset="-122"/>
                <a:cs typeface="微软雅黑" panose="020B0503020204020204" charset="-122"/>
                <a:sym typeface="+mn-ea"/>
              </a:rPr>
              <a:t>学情检测卷</a:t>
            </a:r>
            <a:endParaRPr lang="zh-CN" altLang="en-US" sz="7200" b="1">
              <a:solidFill>
                <a:schemeClr val="tx1"/>
              </a:solidFill>
              <a:latin typeface="Microsoft YaHei Bold" panose="020B0503020204020204" charset="-122"/>
              <a:ea typeface="Microsoft YaHei Bold" panose="020B0503020204020204" charset="-122"/>
              <a:cs typeface="黑体" panose="02010609060101010101" charset="-122"/>
              <a:sym typeface="+mn-ea"/>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8" name="textbox 858"/>
          <p:cNvSpPr/>
          <p:nvPr/>
        </p:nvSpPr>
        <p:spPr>
          <a:xfrm>
            <a:off x="1432560" y="1070610"/>
            <a:ext cx="9524365" cy="5263515"/>
          </a:xfrm>
          <a:prstGeom prst="rect">
            <a:avLst/>
          </a:prstGeom>
          <a:noFill/>
          <a:ln w="0" cap="flat">
            <a:noFill/>
            <a:prstDash val="solid"/>
            <a:miter lim="0"/>
          </a:ln>
        </p:spPr>
        <p:txBody>
          <a:bodyPr vert="horz" wrap="square" lIns="0" tIns="0" rIns="0" bIns="0"/>
          <a:lstStyle/>
          <a:p>
            <a:pPr algn="l" rtl="0" eaLnBrk="0">
              <a:lnSpc>
                <a:spcPct val="72000"/>
              </a:lnSpc>
            </a:pPr>
            <a:endParaRPr sz="100" dirty="0">
              <a:latin typeface="微软雅黑" panose="020B0503020204020204" charset="-122"/>
              <a:ea typeface="微软雅黑" panose="020B0503020204020204" charset="-122"/>
              <a:cs typeface="微软雅黑" panose="020B0503020204020204" charset="-122"/>
            </a:endParaRPr>
          </a:p>
          <a:p>
            <a:pPr marL="17145" algn="l" rtl="0" eaLnBrk="0">
              <a:lnSpc>
                <a:spcPct val="82000"/>
              </a:lnSpc>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OK.</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1. </a:t>
            </a:r>
            <a:r>
              <a:rPr sz="2400" u="sng" kern="0" spc="-1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Amy: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next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Xingguang</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Cinema.</a:t>
            </a:r>
            <a:endParaRPr sz="2400" dirty="0">
              <a:latin typeface="Times New Roman" panose="02020603050405020304" charset="0"/>
              <a:ea typeface="Times New Roman" panose="02020603050405020304" charset="0"/>
              <a:cs typeface="Times New Roman" panose="02020603050405020304" charset="0"/>
            </a:endParaRPr>
          </a:p>
          <a:p>
            <a:pPr marL="17145" algn="l" rtl="0" eaLnBrk="0">
              <a:lnSpc>
                <a:spcPct val="170000"/>
              </a:lnSpc>
              <a:spcBef>
                <a:spcPts val="25"/>
              </a:spcBef>
              <a:tabLst>
                <a:tab pos="5680075" algn="l"/>
              </a:tabLst>
            </a:pP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r>
              <a:rPr sz="2400" kern="0" spc="4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Oh</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from</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here. 2.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3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80000"/>
              </a:lnSpc>
              <a:spcBef>
                <a:spcPts val="72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can</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by</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car</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6000"/>
              </a:lnSpc>
            </a:pPr>
            <a:endParaRPr sz="1000" dirty="0">
              <a:latin typeface="微软雅黑" panose="020B0503020204020204" charset="-122"/>
              <a:ea typeface="微软雅黑" panose="020B0503020204020204" charset="-122"/>
              <a:cs typeface="微软雅黑" panose="020B0503020204020204" charset="-122"/>
            </a:endParaRPr>
          </a:p>
          <a:p>
            <a:pPr marL="17145" algn="l" rtl="0" eaLnBrk="0">
              <a:lnSpc>
                <a:spcPct val="71000"/>
              </a:lnSpc>
              <a:spcBef>
                <a:spcPts val="730"/>
              </a:spcBef>
              <a:tabLst>
                <a:tab pos="6206490" algn="l"/>
              </a:tabLst>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But</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neither</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of</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us</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can</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drive</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3.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marL="12700" algn="l" rtl="0" eaLnBrk="0">
              <a:lnSpc>
                <a:spcPts val="5065"/>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father</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home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tomorrow</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51000"/>
              </a:lnSpc>
            </a:pPr>
            <a:endParaRPr sz="1000" dirty="0">
              <a:latin typeface="微软雅黑" panose="020B0503020204020204" charset="-122"/>
              <a:ea typeface="微软雅黑" panose="020B0503020204020204" charset="-122"/>
              <a:cs typeface="微软雅黑" panose="020B0503020204020204" charset="-122"/>
            </a:endParaRPr>
          </a:p>
          <a:p>
            <a:pPr marL="17145" algn="l" rtl="0" eaLnBrk="0">
              <a:lnSpc>
                <a:spcPct val="80000"/>
              </a:lnSpc>
              <a:spcBef>
                <a:spcPts val="730"/>
              </a:spcBef>
              <a:tabLst>
                <a:tab pos="7061200" algn="l"/>
              </a:tabLst>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Great</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What</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going</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buy</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marL="892810" indent="-880110" algn="l" rtl="0" eaLnBrk="0">
              <a:lnSpc>
                <a:spcPct val="156000"/>
              </a:lnSpc>
              <a:spcBef>
                <a:spcPts val="910"/>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Amy</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OK</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Apples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bananas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carrots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green</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beans</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Would</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you</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 some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beef</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25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17145" algn="l" rtl="0" eaLnBrk="0">
              <a:lnSpc>
                <a:spcPct val="89000"/>
              </a:lnSpc>
              <a:spcBef>
                <a:spcPts val="0"/>
              </a:spcBef>
              <a:tabLst>
                <a:tab pos="2607945" algn="l"/>
              </a:tabLst>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Sarah</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5.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3604260" y="8966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E</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5974080" y="14681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6626860" y="26492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7592060" y="39573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2837180" y="587375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D</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 name="textbox 860"/>
          <p:cNvSpPr/>
          <p:nvPr/>
        </p:nvSpPr>
        <p:spPr>
          <a:xfrm>
            <a:off x="3095294" y="4331322"/>
            <a:ext cx="7865109" cy="1967229"/>
          </a:xfrm>
          <a:prstGeom prst="rect">
            <a:avLst/>
          </a:prstGeom>
          <a:noFill/>
          <a:ln w="0" cap="flat">
            <a:noFill/>
            <a:prstDash val="solid"/>
            <a:miter lim="0"/>
          </a:ln>
        </p:spPr>
        <p:txBody>
          <a:bodyPr vert="horz" wrap="square" lIns="0" tIns="0" rIns="0" bIns="0"/>
          <a:lstStyle/>
          <a:p>
            <a:pPr algn="l" rtl="0" eaLnBrk="0">
              <a:lnSpc>
                <a:spcPct val="75000"/>
              </a:lnSpc>
            </a:pPr>
            <a:endParaRPr sz="100" dirty="0">
              <a:latin typeface="微软雅黑" panose="020B0503020204020204" charset="-122"/>
              <a:ea typeface="微软雅黑" panose="020B0503020204020204" charset="-122"/>
              <a:cs typeface="微软雅黑" panose="020B0503020204020204" charset="-122"/>
            </a:endParaRPr>
          </a:p>
          <a:p>
            <a:pPr marL="13335" algn="l" rtl="0" eaLnBrk="0">
              <a:lnSpc>
                <a:spcPct val="81000"/>
              </a:lnSpc>
              <a:tabLst>
                <a:tab pos="7851775" algn="l"/>
              </a:tabLst>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12700" algn="l" rtl="0" eaLnBrk="0">
              <a:lnSpc>
                <a:spcPct val="81000"/>
              </a:lnSpc>
              <a:spcBef>
                <a:spcPts val="5"/>
              </a:spcBef>
              <a:tabLst>
                <a:tab pos="7851775" algn="l"/>
              </a:tabLst>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3.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p:txBody>
      </p:sp>
      <p:sp>
        <p:nvSpPr>
          <p:cNvPr id="862" name="textbox 862"/>
          <p:cNvSpPr/>
          <p:nvPr/>
        </p:nvSpPr>
        <p:spPr>
          <a:xfrm>
            <a:off x="1234788" y="1021015"/>
            <a:ext cx="6163309" cy="377190"/>
          </a:xfrm>
          <a:prstGeom prst="rect">
            <a:avLst/>
          </a:prstGeom>
          <a:noFill/>
          <a:ln w="0" cap="flat">
            <a:noFill/>
            <a:prstDash val="solid"/>
            <a:miter lim="0"/>
          </a:ln>
        </p:spPr>
        <p:txBody>
          <a:bodyPr vert="horz" wrap="square" lIns="0" tIns="0" rIns="0" bIns="0"/>
          <a:lstStyle/>
          <a:p>
            <a:pPr algn="l" rtl="0" eaLnBrk="0">
              <a:lnSpc>
                <a:spcPct val="88000"/>
              </a:lnSpc>
            </a:pPr>
            <a:endParaRPr sz="100" dirty="0">
              <a:latin typeface="微软雅黑" panose="020B0503020204020204" charset="-122"/>
              <a:ea typeface="微软雅黑" panose="020B0503020204020204" charset="-122"/>
              <a:cs typeface="微软雅黑" panose="020B0503020204020204" charset="-122"/>
            </a:endParaRPr>
          </a:p>
          <a:p>
            <a:pPr algn="r" rtl="0" eaLnBrk="0">
              <a:lnSpc>
                <a:spcPct val="96000"/>
              </a:lnSpc>
            </a:pP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七</a:t>
            </a:r>
            <a:r>
              <a:rPr sz="2400" kern="0" spc="-37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请你根据图片内容完成句子</a:t>
            </a:r>
            <a:r>
              <a:rPr sz="2400" kern="0" spc="-4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( 10</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pic>
        <p:nvPicPr>
          <p:cNvPr id="864" name="picture 864"/>
          <p:cNvPicPr>
            <a:picLocks noChangeAspect="1"/>
          </p:cNvPicPr>
          <p:nvPr/>
        </p:nvPicPr>
        <p:blipFill>
          <a:blip r:embed="rId1"/>
          <a:stretch>
            <a:fillRect/>
          </a:stretch>
        </p:blipFill>
        <p:spPr>
          <a:xfrm rot="21600000">
            <a:off x="1717270" y="1697883"/>
            <a:ext cx="1401178" cy="1286573"/>
          </a:xfrm>
          <a:prstGeom prst="rect">
            <a:avLst/>
          </a:prstGeom>
        </p:spPr>
      </p:pic>
      <p:pic>
        <p:nvPicPr>
          <p:cNvPr id="866" name="picture 866"/>
          <p:cNvPicPr>
            <a:picLocks noChangeAspect="1"/>
          </p:cNvPicPr>
          <p:nvPr/>
        </p:nvPicPr>
        <p:blipFill>
          <a:blip r:embed="rId2"/>
          <a:stretch>
            <a:fillRect/>
          </a:stretch>
        </p:blipFill>
        <p:spPr>
          <a:xfrm rot="21600000">
            <a:off x="1717270" y="3356630"/>
            <a:ext cx="1302588" cy="1261922"/>
          </a:xfrm>
          <a:prstGeom prst="rect">
            <a:avLst/>
          </a:prstGeom>
        </p:spPr>
      </p:pic>
      <p:pic>
        <p:nvPicPr>
          <p:cNvPr id="868" name="picture 868"/>
          <p:cNvPicPr>
            <a:picLocks noChangeAspect="1"/>
          </p:cNvPicPr>
          <p:nvPr/>
        </p:nvPicPr>
        <p:blipFill>
          <a:blip r:embed="rId3"/>
          <a:stretch>
            <a:fillRect/>
          </a:stretch>
        </p:blipFill>
        <p:spPr>
          <a:xfrm rot="21600000">
            <a:off x="1717270" y="4990713"/>
            <a:ext cx="1302588" cy="1261922"/>
          </a:xfrm>
          <a:prstGeom prst="rect">
            <a:avLst/>
          </a:prstGeom>
        </p:spPr>
      </p:pic>
      <p:sp>
        <p:nvSpPr>
          <p:cNvPr id="870" name="textbox 870"/>
          <p:cNvSpPr/>
          <p:nvPr/>
        </p:nvSpPr>
        <p:spPr>
          <a:xfrm>
            <a:off x="3216465" y="2702175"/>
            <a:ext cx="253365" cy="315595"/>
          </a:xfrm>
          <a:prstGeom prst="rect">
            <a:avLst/>
          </a:prstGeom>
          <a:noFill/>
          <a:ln w="0" cap="flat">
            <a:noFill/>
            <a:prstDash val="solid"/>
            <a:miter lim="0"/>
          </a:ln>
        </p:spPr>
        <p:txBody>
          <a:bodyPr vert="horz" wrap="square" lIns="0" tIns="0" rIns="0" bIns="0"/>
          <a:lstStyle/>
          <a:p>
            <a:pPr algn="l" rtl="0" eaLnBrk="0">
              <a:lnSpc>
                <a:spcPct val="90000"/>
              </a:lnSpc>
            </a:pPr>
            <a:endParaRPr sz="100" dirty="0">
              <a:latin typeface="微软雅黑" panose="020B0503020204020204" charset="-122"/>
              <a:ea typeface="微软雅黑" panose="020B0503020204020204" charset="-122"/>
              <a:cs typeface="微软雅黑" panose="020B0503020204020204" charset="-122"/>
            </a:endParaRPr>
          </a:p>
          <a:p>
            <a:pPr algn="r" rtl="0" eaLnBrk="0">
              <a:lnSpc>
                <a:spcPct val="79000"/>
              </a:lnSpc>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endParaRPr sz="2400" dirty="0">
              <a:latin typeface="Times New Roman" panose="02020603050405020304" charset="0"/>
              <a:ea typeface="Times New Roman" panose="02020603050405020304" charset="0"/>
              <a:cs typeface="Times New Roman" panose="02020603050405020304" charset="0"/>
            </a:endParaRPr>
          </a:p>
        </p:txBody>
      </p:sp>
      <p:sp>
        <p:nvSpPr>
          <p:cNvPr id="872" name="path 872"/>
          <p:cNvSpPr/>
          <p:nvPr/>
        </p:nvSpPr>
        <p:spPr>
          <a:xfrm>
            <a:off x="3539911" y="3019349"/>
            <a:ext cx="7407616" cy="4152"/>
          </a:xfrm>
          <a:custGeom>
            <a:avLst/>
            <a:gdLst/>
            <a:ahLst/>
            <a:cxnLst/>
            <a:rect l="0" t="0" r="0" b="0"/>
            <a:pathLst>
              <a:path w="11665" h="6">
                <a:moveTo>
                  <a:pt x="0" y="3"/>
                </a:moveTo>
                <a:lnTo>
                  <a:pt x="11665" y="3"/>
                </a:lnTo>
              </a:path>
            </a:pathLst>
          </a:custGeom>
          <a:noFill/>
          <a:ln w="4152" cap="flat">
            <a:solidFill>
              <a:srgbClr val="231F20"/>
            </a:solidFill>
            <a:prstDash val="solid"/>
            <a:miter lim="1000000"/>
          </a:ln>
        </p:spPr>
        <p:txBody>
          <a:bodyPr rtlCol="0"/>
          <a:lstStyle/>
          <a:p>
            <a:pPr algn="ctr"/>
            <a:endParaRPr lang="zh-CN" altLang="en-US">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custDataLst>
              <p:tags r:id="rId4"/>
            </p:custDataLst>
          </p:nvPr>
        </p:nvSpPr>
        <p:spPr>
          <a:xfrm>
            <a:off x="3362960" y="2522220"/>
            <a:ext cx="60756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He is reading a book.</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5"/>
            </p:custDataLst>
          </p:nvPr>
        </p:nvSpPr>
        <p:spPr>
          <a:xfrm>
            <a:off x="3469640" y="4106545"/>
            <a:ext cx="60629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 girl flies a kite with her parents.</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6"/>
            </p:custDataLst>
          </p:nvPr>
        </p:nvSpPr>
        <p:spPr>
          <a:xfrm>
            <a:off x="3469640" y="5792470"/>
            <a:ext cx="731901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They are playing football on the playground.</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4" name="textbox 874"/>
          <p:cNvSpPr/>
          <p:nvPr/>
        </p:nvSpPr>
        <p:spPr>
          <a:xfrm>
            <a:off x="3093747" y="2024388"/>
            <a:ext cx="7867015" cy="1889760"/>
          </a:xfrm>
          <a:prstGeom prst="rect">
            <a:avLst/>
          </a:prstGeom>
          <a:noFill/>
          <a:ln w="0" cap="flat">
            <a:noFill/>
            <a:prstDash val="solid"/>
            <a:miter lim="0"/>
          </a:ln>
        </p:spPr>
        <p:txBody>
          <a:bodyPr vert="horz" wrap="square" lIns="0" tIns="0" rIns="0" bIns="0"/>
          <a:lstStyle/>
          <a:p>
            <a:pPr algn="l" rtl="0" eaLnBrk="0">
              <a:lnSpc>
                <a:spcPct val="87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80000"/>
              </a:lnSpc>
              <a:tabLst>
                <a:tab pos="7853680" algn="l"/>
              </a:tabLst>
            </a:pP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16510" algn="l" rtl="0" eaLnBrk="0">
              <a:lnSpc>
                <a:spcPct val="79000"/>
              </a:lnSpc>
              <a:tabLst>
                <a:tab pos="7853680" algn="l"/>
              </a:tabLst>
            </a:pP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5.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p:txBody>
      </p:sp>
      <p:pic>
        <p:nvPicPr>
          <p:cNvPr id="876" name="picture 876"/>
          <p:cNvPicPr>
            <a:picLocks noChangeAspect="1"/>
          </p:cNvPicPr>
          <p:nvPr/>
        </p:nvPicPr>
        <p:blipFill>
          <a:blip r:embed="rId1"/>
          <a:stretch>
            <a:fillRect/>
          </a:stretch>
        </p:blipFill>
        <p:spPr>
          <a:xfrm rot="21600000">
            <a:off x="1717270" y="2603659"/>
            <a:ext cx="1302588" cy="1264386"/>
          </a:xfrm>
          <a:prstGeom prst="rect">
            <a:avLst/>
          </a:prstGeom>
        </p:spPr>
      </p:pic>
      <p:pic>
        <p:nvPicPr>
          <p:cNvPr id="878" name="picture 878"/>
          <p:cNvPicPr>
            <a:picLocks noChangeAspect="1"/>
          </p:cNvPicPr>
          <p:nvPr/>
        </p:nvPicPr>
        <p:blipFill>
          <a:blip r:embed="rId2"/>
          <a:stretch>
            <a:fillRect/>
          </a:stretch>
        </p:blipFill>
        <p:spPr>
          <a:xfrm rot="21600000">
            <a:off x="1717270" y="1044748"/>
            <a:ext cx="1302588" cy="1261922"/>
          </a:xfrm>
          <a:prstGeom prst="rect">
            <a:avLst/>
          </a:prstGeom>
        </p:spPr>
      </p:pic>
      <p:sp>
        <p:nvSpPr>
          <p:cNvPr id="10" name="文本框 9"/>
          <p:cNvSpPr txBox="1"/>
          <p:nvPr>
            <p:custDataLst>
              <p:tags r:id="rId3"/>
            </p:custDataLst>
          </p:nvPr>
        </p:nvSpPr>
        <p:spPr>
          <a:xfrm>
            <a:off x="3489960" y="1846580"/>
            <a:ext cx="52368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She is helping her mother cook.</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4"/>
            </p:custDataLst>
          </p:nvPr>
        </p:nvSpPr>
        <p:spPr>
          <a:xfrm>
            <a:off x="3489960" y="3407410"/>
            <a:ext cx="6633845" cy="82994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Two people are walking with an umbrella.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5"/>
            </p:custDataLst>
          </p:nvPr>
        </p:nvSpPr>
        <p:spPr>
          <a:xfrm>
            <a:off x="3362960" y="4719320"/>
            <a:ext cx="28492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答案合理即可</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80" name="table 880"/>
          <p:cNvGraphicFramePr>
            <a:graphicFrameLocks noGrp="1"/>
          </p:cNvGraphicFramePr>
          <p:nvPr/>
        </p:nvGraphicFramePr>
        <p:xfrm>
          <a:off x="1712343" y="2306670"/>
          <a:ext cx="9140825" cy="2693670"/>
        </p:xfrm>
        <a:graphic>
          <a:graphicData uri="http://schemas.openxmlformats.org/drawingml/2006/table">
            <a:tbl>
              <a:tblPr/>
              <a:tblGrid>
                <a:gridCol w="3048635"/>
                <a:gridCol w="3043555"/>
                <a:gridCol w="3048635"/>
              </a:tblGrid>
              <a:tr h="452119">
                <a:tc>
                  <a:txBody>
                    <a:bodyPr/>
                    <a:lstStyle/>
                    <a:p>
                      <a:pPr algn="l" rtl="0" eaLnBrk="0">
                        <a:lnSpc>
                          <a:spcPct val="104000"/>
                        </a:lnSpc>
                      </a:pPr>
                      <a:endParaRPr sz="800" dirty="0">
                        <a:latin typeface="微软雅黑" panose="020B0503020204020204" charset="-122"/>
                        <a:ea typeface="微软雅黑" panose="020B0503020204020204" charset="-122"/>
                        <a:cs typeface="微软雅黑" panose="020B0503020204020204" charset="-122"/>
                      </a:endParaRPr>
                    </a:p>
                    <a:p>
                      <a:pPr algn="l" rtl="0" eaLnBrk="0">
                        <a:lnSpc>
                          <a:spcPct val="6000"/>
                        </a:lnSpc>
                      </a:pPr>
                      <a:endParaRPr sz="100" dirty="0">
                        <a:latin typeface="微软雅黑" panose="020B0503020204020204" charset="-122"/>
                        <a:ea typeface="微软雅黑" panose="020B0503020204020204" charset="-122"/>
                        <a:cs typeface="微软雅黑" panose="020B0503020204020204" charset="-122"/>
                      </a:endParaRPr>
                    </a:p>
                    <a:p>
                      <a:pPr marL="1263650" algn="l" rtl="0" eaLnBrk="0">
                        <a:lnSpc>
                          <a:spcPct val="78000"/>
                        </a:lnSpc>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Fruit</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13000"/>
                        </a:lnSpc>
                      </a:pPr>
                      <a:endParaRPr sz="700" dirty="0">
                        <a:latin typeface="微软雅黑" panose="020B0503020204020204" charset="-122"/>
                        <a:ea typeface="微软雅黑" panose="020B0503020204020204" charset="-122"/>
                        <a:cs typeface="微软雅黑" panose="020B0503020204020204" charset="-122"/>
                      </a:endParaRPr>
                    </a:p>
                    <a:p>
                      <a:pPr marL="1064895" algn="l" rtl="0" eaLnBrk="0">
                        <a:lnSpc>
                          <a:spcPct val="80000"/>
                        </a:lnSpc>
                        <a:spcBef>
                          <a:spcPts val="5"/>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Animals</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11000"/>
                        </a:lnSpc>
                      </a:pPr>
                      <a:endParaRPr sz="700" dirty="0">
                        <a:latin typeface="微软雅黑" panose="020B0503020204020204" charset="-122"/>
                        <a:ea typeface="微软雅黑" panose="020B0503020204020204" charset="-122"/>
                        <a:cs typeface="微软雅黑" panose="020B0503020204020204" charset="-122"/>
                      </a:endParaRPr>
                    </a:p>
                    <a:p>
                      <a:pPr marL="913765" algn="l" rtl="0" eaLnBrk="0">
                        <a:lnSpc>
                          <a:spcPct val="81000"/>
                        </a:lnSpc>
                        <a:spcBef>
                          <a:spcPts val="5"/>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Vegetables</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952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r>
              <a:tr h="447040">
                <a:tc>
                  <a:txBody>
                    <a:bodyPr/>
                    <a:lstStyle/>
                    <a:p>
                      <a:pPr algn="l" rtl="0" eaLnBrk="0">
                        <a:lnSpc>
                          <a:spcPct val="107000"/>
                        </a:lnSpc>
                      </a:pPr>
                      <a:endParaRPr sz="700" dirty="0">
                        <a:latin typeface="微软雅黑" panose="020B0503020204020204" charset="-122"/>
                        <a:ea typeface="微软雅黑" panose="020B0503020204020204" charset="-122"/>
                        <a:cs typeface="微软雅黑" panose="020B0503020204020204" charset="-122"/>
                      </a:endParaRPr>
                    </a:p>
                    <a:p>
                      <a:pPr marL="1195705" algn="l" rtl="0" eaLnBrk="0">
                        <a:lnSpc>
                          <a:spcPct val="81000"/>
                        </a:lnSpc>
                        <a:spcBef>
                          <a:spcPts val="5"/>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Apple</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9000"/>
                        </a:lnSpc>
                      </a:pPr>
                      <a:endParaRPr sz="700" dirty="0">
                        <a:latin typeface="微软雅黑" panose="020B0503020204020204" charset="-122"/>
                        <a:ea typeface="微软雅黑" panose="020B0503020204020204" charset="-122"/>
                        <a:cs typeface="微软雅黑" panose="020B0503020204020204" charset="-122"/>
                      </a:endParaRPr>
                    </a:p>
                    <a:p>
                      <a:pPr marL="1290955" algn="l" rtl="0" eaLnBrk="0">
                        <a:lnSpc>
                          <a:spcPct val="80000"/>
                        </a:lnSpc>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Fish</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1000"/>
                        </a:lnSpc>
                      </a:pPr>
                      <a:endParaRPr sz="800" dirty="0">
                        <a:latin typeface="微软雅黑" panose="020B0503020204020204" charset="-122"/>
                        <a:ea typeface="微软雅黑" panose="020B0503020204020204" charset="-122"/>
                        <a:cs typeface="微软雅黑" panose="020B0503020204020204" charset="-122"/>
                      </a:endParaRPr>
                    </a:p>
                    <a:p>
                      <a:pPr marL="1116965" algn="l" rtl="0" eaLnBrk="0">
                        <a:lnSpc>
                          <a:spcPct val="78000"/>
                        </a:lnSpc>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Tomato</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r>
              <a:tr h="447040">
                <a:tc>
                  <a:txBody>
                    <a:bodyPr/>
                    <a:lstStyle/>
                    <a:p>
                      <a:pPr algn="l" rtl="0" eaLnBrk="0">
                        <a:lnSpc>
                          <a:spcPct val="113000"/>
                        </a:lnSpc>
                      </a:pPr>
                      <a:endParaRPr sz="700" dirty="0">
                        <a:latin typeface="微软雅黑" panose="020B0503020204020204" charset="-122"/>
                        <a:ea typeface="微软雅黑" panose="020B0503020204020204" charset="-122"/>
                        <a:cs typeface="微软雅黑" panose="020B0503020204020204" charset="-122"/>
                      </a:endParaRPr>
                    </a:p>
                    <a:p>
                      <a:pPr marL="1139190" algn="l" rtl="0" eaLnBrk="0">
                        <a:lnSpc>
                          <a:spcPct val="79000"/>
                        </a:lnSpc>
                        <a:spcBef>
                          <a:spcPts val="5"/>
                        </a:spcBef>
                      </a:pPr>
                      <a:r>
                        <a:rPr sz="22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Orange</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7000"/>
                        </a:lnSpc>
                      </a:pPr>
                      <a:endParaRPr sz="700" dirty="0">
                        <a:latin typeface="微软雅黑" panose="020B0503020204020204" charset="-122"/>
                        <a:ea typeface="微软雅黑" panose="020B0503020204020204" charset="-122"/>
                        <a:cs typeface="微软雅黑" panose="020B0503020204020204" charset="-122"/>
                      </a:endParaRPr>
                    </a:p>
                    <a:p>
                      <a:pPr marL="1195070" algn="l" rtl="0" eaLnBrk="0">
                        <a:lnSpc>
                          <a:spcPct val="81000"/>
                        </a:lnSpc>
                        <a:spcBef>
                          <a:spcPts val="5"/>
                        </a:spcBef>
                      </a:pPr>
                      <a:r>
                        <a:rPr sz="22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Sheep</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1000"/>
                        </a:lnSpc>
                      </a:pPr>
                      <a:endParaRPr sz="800" dirty="0">
                        <a:latin typeface="微软雅黑" panose="020B0503020204020204" charset="-122"/>
                        <a:ea typeface="微软雅黑" panose="020B0503020204020204" charset="-122"/>
                        <a:cs typeface="微软雅黑" panose="020B0503020204020204" charset="-122"/>
                      </a:endParaRPr>
                    </a:p>
                    <a:p>
                      <a:pPr marL="1176020" algn="l" rtl="0" eaLnBrk="0">
                        <a:lnSpc>
                          <a:spcPct val="78000"/>
                        </a:lnSpc>
                        <a:spcBef>
                          <a:spcPts val="5"/>
                        </a:spcBef>
                      </a:pPr>
                      <a:r>
                        <a:rPr sz="22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Potato</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r>
              <a:tr h="447675">
                <a:tc>
                  <a:txBody>
                    <a:bodyPr/>
                    <a:lstStyle/>
                    <a:p>
                      <a:pPr algn="l" rtl="0" eaLnBrk="0">
                        <a:lnSpc>
                          <a:spcPct val="101000"/>
                        </a:lnSpc>
                      </a:pPr>
                      <a:endParaRPr sz="800" dirty="0">
                        <a:latin typeface="微软雅黑" panose="020B0503020204020204" charset="-122"/>
                        <a:ea typeface="微软雅黑" panose="020B0503020204020204" charset="-122"/>
                        <a:cs typeface="微软雅黑" panose="020B0503020204020204" charset="-122"/>
                      </a:endParaRPr>
                    </a:p>
                    <a:p>
                      <a:pPr marL="1122045" algn="l" rtl="0" eaLnBrk="0">
                        <a:lnSpc>
                          <a:spcPct val="78000"/>
                        </a:lnSpc>
                        <a:spcBef>
                          <a:spcPts val="5"/>
                        </a:spcBef>
                      </a:pPr>
                      <a:r>
                        <a:rPr sz="22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Banana</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12000"/>
                        </a:lnSpc>
                      </a:pPr>
                      <a:endParaRPr sz="700" dirty="0">
                        <a:latin typeface="微软雅黑" panose="020B0503020204020204" charset="-122"/>
                        <a:ea typeface="微软雅黑" panose="020B0503020204020204" charset="-122"/>
                        <a:cs typeface="微软雅黑" panose="020B0503020204020204" charset="-122"/>
                      </a:endParaRPr>
                    </a:p>
                    <a:p>
                      <a:pPr algn="l" rtl="0" eaLnBrk="0">
                        <a:lnSpc>
                          <a:spcPct val="6000"/>
                        </a:lnSpc>
                      </a:pPr>
                      <a:endParaRPr sz="100" dirty="0">
                        <a:latin typeface="微软雅黑" panose="020B0503020204020204" charset="-122"/>
                        <a:ea typeface="微软雅黑" panose="020B0503020204020204" charset="-122"/>
                        <a:cs typeface="微软雅黑" panose="020B0503020204020204" charset="-122"/>
                      </a:endParaRPr>
                    </a:p>
                    <a:p>
                      <a:pPr marL="1301115" algn="l" rtl="0" eaLnBrk="0">
                        <a:lnSpc>
                          <a:spcPct val="79000"/>
                        </a:lnSpc>
                      </a:pPr>
                      <a:r>
                        <a:rPr sz="22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Cow</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12000"/>
                        </a:lnSpc>
                      </a:pPr>
                      <a:endParaRPr sz="700" dirty="0">
                        <a:latin typeface="微软雅黑" panose="020B0503020204020204" charset="-122"/>
                        <a:ea typeface="微软雅黑" panose="020B0503020204020204" charset="-122"/>
                        <a:cs typeface="微软雅黑" panose="020B0503020204020204" charset="-122"/>
                      </a:endParaRPr>
                    </a:p>
                    <a:p>
                      <a:pPr marL="1196975" algn="l" rtl="0" eaLnBrk="0">
                        <a:lnSpc>
                          <a:spcPct val="79000"/>
                        </a:lnSpc>
                        <a:spcBef>
                          <a:spcPts val="5"/>
                        </a:spcBef>
                      </a:pPr>
                      <a:r>
                        <a:rPr sz="22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Onion</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r>
              <a:tr h="447675">
                <a:tc>
                  <a:txBody>
                    <a:bodyPr/>
                    <a:lstStyle/>
                    <a:p>
                      <a:pPr algn="l" rtl="0" eaLnBrk="0">
                        <a:lnSpc>
                          <a:spcPct val="107000"/>
                        </a:lnSpc>
                      </a:pPr>
                      <a:endParaRPr sz="700" dirty="0">
                        <a:latin typeface="微软雅黑" panose="020B0503020204020204" charset="-122"/>
                        <a:ea typeface="微软雅黑" panose="020B0503020204020204" charset="-122"/>
                        <a:cs typeface="微软雅黑" panose="020B0503020204020204" charset="-122"/>
                      </a:endParaRPr>
                    </a:p>
                    <a:p>
                      <a:pPr marL="938530" algn="l" rtl="0" eaLnBrk="0">
                        <a:lnSpc>
                          <a:spcPct val="81000"/>
                        </a:lnSpc>
                        <a:spcBef>
                          <a:spcPts val="5"/>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Strawberr</a:t>
                      </a:r>
                      <a:r>
                        <a:rPr sz="22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1000"/>
                        </a:lnSpc>
                      </a:pPr>
                      <a:endParaRPr sz="800" dirty="0">
                        <a:latin typeface="微软雅黑" panose="020B0503020204020204" charset="-122"/>
                        <a:ea typeface="微软雅黑" panose="020B0503020204020204" charset="-122"/>
                        <a:cs typeface="微软雅黑" panose="020B0503020204020204" charset="-122"/>
                      </a:endParaRPr>
                    </a:p>
                    <a:p>
                      <a:pPr marL="1205865" algn="l" rtl="0" eaLnBrk="0">
                        <a:lnSpc>
                          <a:spcPct val="78000"/>
                        </a:lnSpc>
                        <a:spcBef>
                          <a:spcPts val="0"/>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Horse</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tcPr>
                </a:tc>
                <a:tc>
                  <a:txBody>
                    <a:bodyPr/>
                    <a:lstStyle/>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3175" cap="flat" cmpd="sng" algn="ctr">
                      <a:solidFill>
                        <a:srgbClr val="231F20"/>
                      </a:solidFill>
                      <a:prstDash val="solid"/>
                      <a:round/>
                      <a:headEnd type="none" w="med" len="med"/>
                      <a:tailEnd type="none" w="med" len="med"/>
                    </a:lnB>
                    <a:lnTlToBr w="3175" cap="flat" cmpd="sng" algn="ctr">
                      <a:solidFill>
                        <a:srgbClr val="231F20"/>
                      </a:solidFill>
                      <a:prstDash val="solid"/>
                      <a:round/>
                      <a:headEnd type="none" w="med" len="med"/>
                      <a:tailEnd type="none" w="med" len="med"/>
                    </a:lnTlToBr>
                  </a:tcPr>
                </a:tc>
              </a:tr>
              <a:tr h="452119">
                <a:tc>
                  <a:txBody>
                    <a:bodyPr/>
                    <a:lstStyle/>
                    <a:p>
                      <a:pPr algn="l" rtl="0" eaLnBrk="0">
                        <a:lnSpc>
                          <a:spcPct val="109000"/>
                        </a:lnSpc>
                      </a:pPr>
                      <a:endParaRPr sz="700" dirty="0">
                        <a:latin typeface="微软雅黑" panose="020B0503020204020204" charset="-122"/>
                        <a:ea typeface="微软雅黑" panose="020B0503020204020204" charset="-122"/>
                        <a:cs typeface="微软雅黑" panose="020B0503020204020204" charset="-122"/>
                      </a:endParaRPr>
                    </a:p>
                    <a:p>
                      <a:pPr marL="854710" algn="l" rtl="0" eaLnBrk="0">
                        <a:lnSpc>
                          <a:spcPct val="80000"/>
                        </a:lnSpc>
                        <a:spcBef>
                          <a:spcPts val="0"/>
                        </a:spcBef>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Watermelon</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952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tcPr>
                </a:tc>
                <a:tc>
                  <a:txBody>
                    <a:bodyPr/>
                    <a:lstStyle/>
                    <a:p>
                      <a:pPr algn="l" rtl="0" eaLnBrk="0">
                        <a:lnSpc>
                          <a:spcPct val="102000"/>
                        </a:lnSpc>
                      </a:pPr>
                      <a:endParaRPr sz="800" dirty="0">
                        <a:latin typeface="微软雅黑" panose="020B0503020204020204" charset="-122"/>
                        <a:ea typeface="微软雅黑" panose="020B0503020204020204" charset="-122"/>
                        <a:cs typeface="微软雅黑" panose="020B0503020204020204" charset="-122"/>
                      </a:endParaRPr>
                    </a:p>
                    <a:p>
                      <a:pPr marL="1315720" algn="l" rtl="0" eaLnBrk="0">
                        <a:lnSpc>
                          <a:spcPct val="78000"/>
                        </a:lnSpc>
                      </a:pPr>
                      <a:r>
                        <a:rPr sz="22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Dog</a:t>
                      </a:r>
                      <a:endParaRPr sz="2200" dirty="0">
                        <a:latin typeface="Times New Roman" panose="02020603050405020304" charset="0"/>
                        <a:ea typeface="Times New Roman" panose="02020603050405020304" charset="0"/>
                        <a:cs typeface="Times New Roman" panose="02020603050405020304" charset="0"/>
                      </a:endParaRPr>
                    </a:p>
                  </a:txBody>
                  <a:tcPr marL="0" marR="0" marT="0" marB="0" vert="horz">
                    <a:lnL w="3175" cap="flat" cmpd="sng" algn="ctr">
                      <a:solidFill>
                        <a:srgbClr val="231F20"/>
                      </a:solidFill>
                      <a:prstDash val="solid"/>
                      <a:round/>
                      <a:headEnd type="none" w="med" len="med"/>
                      <a:tailEnd type="none" w="med" len="med"/>
                    </a:lnL>
                    <a:lnR w="317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tcPr>
                </a:tc>
                <a:tc>
                  <a:txBody>
                    <a:bodyPr/>
                    <a:lstStyle/>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txBody>
                  <a:tcPr marL="0" marR="0" marT="0" marB="0" vert="horz">
                    <a:lnL w="3175" cap="flat" cmpd="sng" algn="ctr">
                      <a:solidFill>
                        <a:srgbClr val="231F20"/>
                      </a:solidFill>
                      <a:prstDash val="solid"/>
                      <a:round/>
                      <a:headEnd type="none" w="med" len="med"/>
                      <a:tailEnd type="none" w="med" len="med"/>
                    </a:lnL>
                    <a:lnR w="9525" cap="flat" cmpd="sng" algn="ctr">
                      <a:solidFill>
                        <a:srgbClr val="231F20"/>
                      </a:solidFill>
                      <a:prstDash val="solid"/>
                      <a:round/>
                      <a:headEnd type="none" w="med" len="med"/>
                      <a:tailEnd type="none" w="med" len="med"/>
                    </a:lnR>
                    <a:lnT w="3175" cap="flat" cmpd="sng" algn="ctr">
                      <a:solidFill>
                        <a:srgbClr val="231F20"/>
                      </a:solidFill>
                      <a:prstDash val="solid"/>
                      <a:round/>
                      <a:headEnd type="none" w="med" len="med"/>
                      <a:tailEnd type="none" w="med" len="med"/>
                    </a:lnT>
                    <a:lnB w="9525" cap="flat" cmpd="sng" algn="ctr">
                      <a:solidFill>
                        <a:srgbClr val="231F20"/>
                      </a:solidFill>
                      <a:prstDash val="solid"/>
                      <a:round/>
                      <a:headEnd type="none" w="med" len="med"/>
                      <a:tailEnd type="none" w="med" len="med"/>
                    </a:lnB>
                    <a:lnTlToBr w="3175" cap="flat" cmpd="sng" algn="ctr">
                      <a:solidFill>
                        <a:srgbClr val="231F20"/>
                      </a:solidFill>
                      <a:prstDash val="solid"/>
                      <a:round/>
                      <a:headEnd type="none" w="med" len="med"/>
                      <a:tailEnd type="none" w="med" len="med"/>
                    </a:lnTlToBr>
                  </a:tcPr>
                </a:tc>
              </a:tr>
            </a:tbl>
          </a:graphicData>
        </a:graphic>
      </p:graphicFrame>
      <p:sp>
        <p:nvSpPr>
          <p:cNvPr id="882" name="textbox 882"/>
          <p:cNvSpPr/>
          <p:nvPr/>
        </p:nvSpPr>
        <p:spPr>
          <a:xfrm>
            <a:off x="1231076" y="1021015"/>
            <a:ext cx="9716134" cy="1000760"/>
          </a:xfrm>
          <a:prstGeom prst="rect">
            <a:avLst/>
          </a:prstGeom>
          <a:noFill/>
          <a:ln w="0" cap="flat">
            <a:noFill/>
            <a:prstDash val="solid"/>
            <a:miter lim="0"/>
          </a:ln>
        </p:spPr>
        <p:txBody>
          <a:bodyPr vert="horz" wrap="square" lIns="0" tIns="0" rIns="0" bIns="0"/>
          <a:lstStyle/>
          <a:p>
            <a:pPr algn="l" rtl="0" eaLnBrk="0">
              <a:lnSpc>
                <a:spcPct val="85000"/>
              </a:lnSpc>
            </a:pPr>
            <a:endParaRPr sz="100" dirty="0">
              <a:latin typeface="微软雅黑" panose="020B0503020204020204" charset="-122"/>
              <a:ea typeface="微软雅黑" panose="020B0503020204020204" charset="-122"/>
              <a:cs typeface="微软雅黑" panose="020B0503020204020204" charset="-122"/>
            </a:endParaRPr>
          </a:p>
          <a:p>
            <a:pPr algn="r" rtl="0" eaLnBrk="0">
              <a:lnSpc>
                <a:spcPct val="95000"/>
              </a:lnSpc>
            </a:pPr>
            <a:r>
              <a:rPr sz="2400" kern="0" spc="-360" dirty="0">
                <a:solidFill>
                  <a:srgbClr val="000000">
                    <a:alpha val="100000"/>
                  </a:srgbClr>
                </a:solidFill>
                <a:latin typeface="微软雅黑" panose="020B0503020204020204" charset="-122"/>
                <a:ea typeface="微软雅黑" panose="020B0503020204020204" charset="-122"/>
                <a:cs typeface="微软雅黑" panose="020B0503020204020204" charset="-122"/>
              </a:rPr>
              <a:t>八、书面表达</a:t>
            </a:r>
            <a:r>
              <a:rPr sz="2400" kern="0" spc="-4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20" dirty="0">
                <a:solidFill>
                  <a:srgbClr val="000000">
                    <a:alpha val="100000"/>
                  </a:srgbClr>
                </a:solidFill>
                <a:latin typeface="微软雅黑" panose="020B0503020204020204" charset="-122"/>
                <a:ea typeface="微软雅黑" panose="020B0503020204020204" charset="-122"/>
                <a:cs typeface="微软雅黑" panose="020B0503020204020204" charset="-122"/>
              </a:rPr>
              <a:t>本周末同学们将去农</a:t>
            </a:r>
            <a:r>
              <a:rPr sz="2400" kern="0" spc="210" dirty="0">
                <a:solidFill>
                  <a:srgbClr val="000000">
                    <a:alpha val="100000"/>
                  </a:srgbClr>
                </a:solidFill>
                <a:latin typeface="微软雅黑" panose="020B0503020204020204" charset="-122"/>
                <a:ea typeface="微软雅黑" panose="020B0503020204020204" charset="-122"/>
                <a:cs typeface="微软雅黑" panose="020B0503020204020204" charset="-122"/>
              </a:rPr>
              <a:t>场研学</a:t>
            </a:r>
            <a:r>
              <a:rPr sz="2400" kern="0" spc="-7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10" dirty="0">
                <a:solidFill>
                  <a:srgbClr val="000000">
                    <a:alpha val="100000"/>
                  </a:srgbClr>
                </a:solidFill>
                <a:latin typeface="微软雅黑" panose="020B0503020204020204" charset="-122"/>
                <a:ea typeface="微软雅黑" panose="020B0503020204020204" charset="-122"/>
                <a:cs typeface="微软雅黑" panose="020B0503020204020204" charset="-122"/>
              </a:rPr>
              <a:t>请你根据表格提示写</a:t>
            </a:r>
            <a:r>
              <a:rPr sz="2400" kern="0" spc="-290"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sz="2400" kern="0" spc="210" dirty="0">
                <a:solidFill>
                  <a:srgbClr val="000000">
                    <a:alpha val="100000"/>
                  </a:srgbClr>
                </a:solidFill>
                <a:latin typeface="微软雅黑" panose="020B0503020204020204" charset="-122"/>
                <a:ea typeface="微软雅黑" panose="020B0503020204020204" charset="-122"/>
                <a:cs typeface="微软雅黑" panose="020B0503020204020204" charset="-122"/>
              </a:rPr>
              <a:t>一</a:t>
            </a:r>
            <a:endParaRPr sz="2400" dirty="0">
              <a:latin typeface="微软雅黑" panose="020B0503020204020204" charset="-122"/>
              <a:ea typeface="微软雅黑" panose="020B0503020204020204" charset="-122"/>
              <a:cs typeface="微软雅黑" panose="020B0503020204020204" charset="-122"/>
            </a:endParaRPr>
          </a:p>
          <a:p>
            <a:pPr marL="502920" algn="l" rtl="0" eaLnBrk="0">
              <a:lnSpc>
                <a:spcPts val="4940"/>
              </a:lnSpc>
            </a:pP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篇作文,介绍一下这个农场</a:t>
            </a:r>
            <a:r>
              <a:rPr sz="2400" kern="0" spc="-35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不少于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50</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词</a:t>
            </a:r>
            <a:r>
              <a:rPr sz="2400" kern="0" spc="-40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( 10</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884" name="path 884"/>
          <p:cNvSpPr/>
          <p:nvPr/>
        </p:nvSpPr>
        <p:spPr>
          <a:xfrm>
            <a:off x="1723390" y="5609590"/>
            <a:ext cx="9224010" cy="370205"/>
          </a:xfrm>
          <a:custGeom>
            <a:avLst/>
            <a:gdLst/>
            <a:ahLst/>
            <a:cxnLst/>
            <a:rect l="0" t="0" r="0" b="0"/>
            <a:pathLst>
              <a:path w="14526" h="994">
                <a:moveTo>
                  <a:pt x="0" y="3"/>
                </a:moveTo>
                <a:lnTo>
                  <a:pt x="14526" y="3"/>
                </a:lnTo>
                <a:moveTo>
                  <a:pt x="0" y="991"/>
                </a:moveTo>
                <a:lnTo>
                  <a:pt x="14526" y="991"/>
                </a:lnTo>
              </a:path>
            </a:pathLst>
          </a:custGeom>
          <a:noFill/>
          <a:ln w="4152" cap="flat">
            <a:solidFill>
              <a:srgbClr val="231F20"/>
            </a:solidFill>
            <a:prstDash val="solid"/>
            <a:miter lim="1000000"/>
          </a:ln>
        </p:spPr>
        <p:txBody>
          <a:bodyPr rtlCol="0"/>
          <a:lstStyle/>
          <a:p>
            <a:pPr algn="ctr"/>
            <a:endParaRPr lang="zh-CN" altLang="en-US">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custDataLst>
              <p:tags r:id="rId1"/>
            </p:custDataLst>
          </p:nvPr>
        </p:nvSpPr>
        <p:spPr>
          <a:xfrm>
            <a:off x="1889760" y="5200015"/>
            <a:ext cx="8196580" cy="82994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This weekend, our class is going to 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wonderful farm. The farm is full of surprises.</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6" name="path 886"/>
          <p:cNvSpPr/>
          <p:nvPr/>
        </p:nvSpPr>
        <p:spPr>
          <a:xfrm>
            <a:off x="1723390" y="1398905"/>
            <a:ext cx="9224010" cy="340995"/>
          </a:xfrm>
          <a:custGeom>
            <a:avLst/>
            <a:gdLst/>
            <a:ahLst/>
            <a:cxnLst/>
            <a:rect l="0" t="0" r="0" b="0"/>
            <a:pathLst>
              <a:path w="14526" h="976">
                <a:moveTo>
                  <a:pt x="0" y="3"/>
                </a:moveTo>
                <a:lnTo>
                  <a:pt x="14526" y="3"/>
                </a:lnTo>
                <a:moveTo>
                  <a:pt x="0" y="973"/>
                </a:moveTo>
                <a:lnTo>
                  <a:pt x="14526" y="973"/>
                </a:lnTo>
              </a:path>
            </a:pathLst>
          </a:custGeom>
          <a:noFill/>
          <a:ln w="4152" cap="flat">
            <a:solidFill>
              <a:srgbClr val="231F20"/>
            </a:solidFill>
            <a:prstDash val="solid"/>
            <a:miter lim="1000000"/>
          </a:ln>
        </p:spPr>
        <p:txBody>
          <a:bodyPr rtlCol="0"/>
          <a:lstStyle/>
          <a:p>
            <a:pPr algn="ctr"/>
            <a:endParaRPr lang="zh-CN" altLang="en-US">
              <a:latin typeface="微软雅黑" panose="020B0503020204020204" charset="-122"/>
              <a:ea typeface="微软雅黑" panose="020B0503020204020204" charset="-122"/>
              <a:cs typeface="微软雅黑" panose="020B0503020204020204" charset="-122"/>
            </a:endParaRPr>
          </a:p>
        </p:txBody>
      </p:sp>
      <p:sp>
        <p:nvSpPr>
          <p:cNvPr id="10" name="文本框 9"/>
          <p:cNvSpPr txBox="1"/>
          <p:nvPr>
            <p:custDataLst>
              <p:tags r:id="rId1"/>
            </p:custDataLst>
          </p:nvPr>
        </p:nvSpPr>
        <p:spPr>
          <a:xfrm>
            <a:off x="1915160" y="938530"/>
            <a:ext cx="9529445" cy="3415030"/>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We’ll see red apples, juicy oranges, bananas, strawberries and so on. Oh, and let’s not forget the watermelons hiding under the leaves.</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The farm has many friendly animals. We’ll meet some sheep and cows. We can see two horses. And the fish is swimming happily in the water, and the dog is very funny.</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We’ll also visit the vegetable garden. We’ll</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see tomatoes, potatoes, onions. They are very healthy.</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This trip is going to be fun!</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path 886"/>
          <p:cNvSpPr/>
          <p:nvPr/>
        </p:nvSpPr>
        <p:spPr>
          <a:xfrm>
            <a:off x="1723390" y="2046605"/>
            <a:ext cx="9224010" cy="340995"/>
          </a:xfrm>
          <a:custGeom>
            <a:avLst/>
            <a:gdLst/>
            <a:ahLst/>
            <a:cxnLst/>
            <a:rect l="0" t="0" r="0" b="0"/>
            <a:pathLst>
              <a:path w="14526" h="976">
                <a:moveTo>
                  <a:pt x="0" y="3"/>
                </a:moveTo>
                <a:lnTo>
                  <a:pt x="14526" y="3"/>
                </a:lnTo>
                <a:moveTo>
                  <a:pt x="0" y="973"/>
                </a:moveTo>
                <a:lnTo>
                  <a:pt x="14526" y="973"/>
                </a:lnTo>
              </a:path>
            </a:pathLst>
          </a:custGeom>
          <a:noFill/>
          <a:ln w="4152" cap="flat">
            <a:solidFill>
              <a:srgbClr val="231F20"/>
            </a:solidFill>
            <a:prstDash val="solid"/>
            <a:miter lim="1000000"/>
          </a:ln>
        </p:spPr>
        <p:txBody>
          <a:bodyPr rtlCol="0"/>
          <a:p>
            <a:pPr algn="ctr"/>
            <a:endParaRPr lang="zh-CN" altLang="en-US">
              <a:latin typeface="微软雅黑" panose="020B0503020204020204" charset="-122"/>
              <a:ea typeface="微软雅黑" panose="020B0503020204020204" charset="-122"/>
              <a:cs typeface="微软雅黑" panose="020B0503020204020204" charset="-122"/>
            </a:endParaRPr>
          </a:p>
        </p:txBody>
      </p:sp>
      <p:sp>
        <p:nvSpPr>
          <p:cNvPr id="3" name="path 886"/>
          <p:cNvSpPr/>
          <p:nvPr/>
        </p:nvSpPr>
        <p:spPr>
          <a:xfrm>
            <a:off x="1723390" y="2795905"/>
            <a:ext cx="9224010" cy="340995"/>
          </a:xfrm>
          <a:custGeom>
            <a:avLst/>
            <a:gdLst/>
            <a:ahLst/>
            <a:cxnLst/>
            <a:rect l="0" t="0" r="0" b="0"/>
            <a:pathLst>
              <a:path w="14526" h="976">
                <a:moveTo>
                  <a:pt x="0" y="3"/>
                </a:moveTo>
                <a:lnTo>
                  <a:pt x="14526" y="3"/>
                </a:lnTo>
                <a:moveTo>
                  <a:pt x="0" y="973"/>
                </a:moveTo>
                <a:lnTo>
                  <a:pt x="14526" y="973"/>
                </a:lnTo>
              </a:path>
            </a:pathLst>
          </a:custGeom>
          <a:noFill/>
          <a:ln w="4152" cap="flat">
            <a:solidFill>
              <a:srgbClr val="231F20"/>
            </a:solidFill>
            <a:prstDash val="solid"/>
            <a:miter lim="1000000"/>
          </a:ln>
        </p:spPr>
        <p:txBody>
          <a:bodyPr rtlCol="0"/>
          <a:p>
            <a:pPr algn="ctr"/>
            <a:endParaRPr lang="zh-CN" altLang="en-US">
              <a:latin typeface="微软雅黑" panose="020B0503020204020204" charset="-122"/>
              <a:ea typeface="微软雅黑" panose="020B0503020204020204" charset="-122"/>
              <a:cs typeface="微软雅黑" panose="020B0503020204020204" charset="-122"/>
            </a:endParaRPr>
          </a:p>
        </p:txBody>
      </p:sp>
      <p:sp>
        <p:nvSpPr>
          <p:cNvPr id="4" name="path 886"/>
          <p:cNvSpPr/>
          <p:nvPr/>
        </p:nvSpPr>
        <p:spPr>
          <a:xfrm>
            <a:off x="1723390" y="3545205"/>
            <a:ext cx="9224010" cy="340995"/>
          </a:xfrm>
          <a:custGeom>
            <a:avLst/>
            <a:gdLst/>
            <a:ahLst/>
            <a:cxnLst/>
            <a:rect l="0" t="0" r="0" b="0"/>
            <a:pathLst>
              <a:path w="14526" h="976">
                <a:moveTo>
                  <a:pt x="0" y="3"/>
                </a:moveTo>
                <a:lnTo>
                  <a:pt x="14526" y="3"/>
                </a:lnTo>
                <a:moveTo>
                  <a:pt x="0" y="973"/>
                </a:moveTo>
                <a:lnTo>
                  <a:pt x="14526" y="973"/>
                </a:lnTo>
              </a:path>
            </a:pathLst>
          </a:custGeom>
          <a:noFill/>
          <a:ln w="4152" cap="flat">
            <a:solidFill>
              <a:srgbClr val="231F20"/>
            </a:solidFill>
            <a:prstDash val="solid"/>
            <a:miter lim="1000000"/>
          </a:ln>
        </p:spPr>
        <p:txBody>
          <a:bodyPr rtlCol="0"/>
          <a:p>
            <a:pPr algn="ctr"/>
            <a:endParaRPr lang="zh-CN" altLang="en-US">
              <a:latin typeface="微软雅黑" panose="020B0503020204020204" charset="-122"/>
              <a:ea typeface="微软雅黑" panose="020B0503020204020204" charset="-122"/>
              <a:cs typeface="微软雅黑" panose="020B050302020402020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 name="textbox 774"/>
          <p:cNvSpPr/>
          <p:nvPr/>
        </p:nvSpPr>
        <p:spPr>
          <a:xfrm>
            <a:off x="1240975" y="1197594"/>
            <a:ext cx="9705975" cy="4839970"/>
          </a:xfrm>
          <a:prstGeom prst="rect">
            <a:avLst/>
          </a:prstGeom>
          <a:noFill/>
          <a:ln w="0" cap="flat">
            <a:noFill/>
            <a:prstDash val="solid"/>
            <a:miter lim="0"/>
          </a:ln>
        </p:spPr>
        <p:txBody>
          <a:bodyPr vert="horz" wrap="square" lIns="0" tIns="0" rIns="0" bIns="0"/>
          <a:lstStyle/>
          <a:p>
            <a:pPr algn="l" rtl="0" eaLnBrk="0">
              <a:lnSpc>
                <a:spcPct val="76000"/>
              </a:lnSpc>
            </a:pPr>
            <a:endParaRPr sz="100" dirty="0">
              <a:latin typeface="微软雅黑" panose="020B0503020204020204" charset="-122"/>
              <a:ea typeface="微软雅黑" panose="020B0503020204020204" charset="-122"/>
              <a:cs typeface="微软雅黑" panose="020B0503020204020204" charset="-122"/>
            </a:endParaRPr>
          </a:p>
          <a:p>
            <a:pPr marL="3750310" algn="l" rtl="0" eaLnBrk="0">
              <a:lnSpc>
                <a:spcPct val="99000"/>
              </a:lnSpc>
            </a:pPr>
            <a:r>
              <a:rPr sz="2200" kern="0" spc="130" dirty="0">
                <a:solidFill>
                  <a:srgbClr val="000000">
                    <a:alpha val="100000"/>
                  </a:srgbClr>
                </a:solidFill>
                <a:latin typeface="微软雅黑" panose="020B0503020204020204" charset="-122"/>
                <a:ea typeface="微软雅黑" panose="020B0503020204020204" charset="-122"/>
                <a:cs typeface="微软雅黑" panose="020B0503020204020204" charset="-122"/>
              </a:rPr>
              <a:t>听力部分</a:t>
            </a:r>
            <a:r>
              <a:rPr sz="22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2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2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30 </a:t>
            </a:r>
            <a:r>
              <a:rPr sz="2200" kern="0" spc="13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2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200" dirty="0">
              <a:latin typeface="Times New Roman" panose="02020603050405020304" charset="0"/>
              <a:ea typeface="Times New Roman" panose="02020603050405020304" charset="0"/>
              <a:cs typeface="Times New Roman" panose="02020603050405020304" charset="0"/>
            </a:endParaRPr>
          </a:p>
          <a:p>
            <a:pPr algn="l" rtl="0" eaLnBrk="0">
              <a:lnSpc>
                <a:spcPct val="127000"/>
              </a:lnSpc>
            </a:pPr>
            <a:endParaRPr sz="1000" dirty="0">
              <a:latin typeface="微软雅黑" panose="020B0503020204020204" charset="-122"/>
              <a:ea typeface="微软雅黑" panose="020B0503020204020204" charset="-122"/>
              <a:cs typeface="微软雅黑" panose="020B0503020204020204" charset="-122"/>
            </a:endParaRPr>
          </a:p>
          <a:p>
            <a:pPr marL="492125" indent="-480060" algn="l" rtl="0" eaLnBrk="0">
              <a:lnSpc>
                <a:spcPct val="154000"/>
              </a:lnSpc>
              <a:spcBef>
                <a:spcPts val="725"/>
              </a:spcBef>
            </a:pP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一</a:t>
            </a:r>
            <a:r>
              <a:rPr sz="2400" kern="0" spc="-31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听句子</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根据你所听到</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的内容</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选择正确的选项</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将其字母标号填</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 </a:t>
            </a: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入题前的括号内,句子读两遍</a:t>
            </a:r>
            <a:r>
              <a:rPr sz="2400" kern="0" spc="-34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0 </a:t>
            </a:r>
            <a:r>
              <a:rPr sz="2400" kern="0" spc="3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39000"/>
              </a:lnSpc>
            </a:pPr>
            <a:endParaRPr sz="1000" dirty="0">
              <a:latin typeface="微软雅黑" panose="020B0503020204020204" charset="-122"/>
              <a:ea typeface="微软雅黑" panose="020B0503020204020204" charset="-122"/>
              <a:cs typeface="微软雅黑" panose="020B0503020204020204" charset="-122"/>
            </a:endParaRPr>
          </a:p>
          <a:p>
            <a:pPr marL="523240" algn="l" rtl="0" eaLnBrk="0">
              <a:lnSpc>
                <a:spcPct val="85000"/>
              </a:lnSpc>
              <a:spcBef>
                <a:spcPts val="725"/>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1. A. jeep                    B.</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sheep                      C.</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ship</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3000"/>
              </a:lnSpc>
            </a:pPr>
            <a:endParaRPr sz="1000" dirty="0">
              <a:latin typeface="微软雅黑" panose="020B0503020204020204" charset="-122"/>
              <a:ea typeface="微软雅黑" panose="020B0503020204020204" charset="-122"/>
              <a:cs typeface="微软雅黑" panose="020B0503020204020204" charset="-122"/>
            </a:endParaRPr>
          </a:p>
          <a:p>
            <a:pPr marL="523240" algn="l" rtl="0" eaLnBrk="0">
              <a:lnSpc>
                <a:spcPct val="88000"/>
              </a:lnSpc>
              <a:spcBef>
                <a:spcPts val="695"/>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east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2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easy</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near</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0000"/>
              </a:lnSpc>
            </a:pPr>
            <a:endParaRPr sz="1000" dirty="0">
              <a:latin typeface="微软雅黑" panose="020B0503020204020204" charset="-122"/>
              <a:ea typeface="微软雅黑" panose="020B0503020204020204" charset="-122"/>
              <a:cs typeface="微软雅黑" panose="020B0503020204020204" charset="-122"/>
            </a:endParaRPr>
          </a:p>
          <a:p>
            <a:pPr marL="523240" algn="l" rtl="0" eaLnBrk="0">
              <a:lnSpc>
                <a:spcPct val="83000"/>
              </a:lnSpc>
              <a:spcBef>
                <a:spcPts val="730"/>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3.</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far</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fast</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farm</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5000"/>
              </a:lnSpc>
            </a:pPr>
            <a:endParaRPr sz="1000" dirty="0">
              <a:latin typeface="微软雅黑" panose="020B0503020204020204" charset="-122"/>
              <a:ea typeface="微软雅黑" panose="020B0503020204020204" charset="-122"/>
              <a:cs typeface="微软雅黑" panose="020B0503020204020204" charset="-122"/>
            </a:endParaRPr>
          </a:p>
          <a:p>
            <a:pPr marL="523240" algn="l" rtl="0" eaLnBrk="0">
              <a:lnSpc>
                <a:spcPct val="83000"/>
              </a:lnSpc>
              <a:spcBef>
                <a:spcPts val="720"/>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 where                 B. what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C. when</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8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6000"/>
              </a:lnSpc>
            </a:pPr>
            <a:endParaRPr sz="500" dirty="0">
              <a:latin typeface="微软雅黑" panose="020B0503020204020204" charset="-122"/>
              <a:ea typeface="微软雅黑" panose="020B0503020204020204" charset="-122"/>
              <a:cs typeface="微软雅黑" panose="020B0503020204020204" charset="-122"/>
            </a:endParaRPr>
          </a:p>
          <a:p>
            <a:pPr marL="523240" algn="l" rtl="0" eaLnBrk="0">
              <a:lnSpc>
                <a:spcPct val="86000"/>
              </a:lnSpc>
              <a:spcBef>
                <a:spcPts val="5"/>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5.</a:t>
            </a:r>
            <a:r>
              <a:rPr sz="2400" kern="0" spc="1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next</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week          B.</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next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weekend          C. this</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weekend</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1908810" y="32715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1908810" y="38430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1908810" y="44145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1908810" y="51130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1908810" y="56718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6" name="textbox 776"/>
          <p:cNvSpPr/>
          <p:nvPr/>
        </p:nvSpPr>
        <p:spPr>
          <a:xfrm>
            <a:off x="1239737" y="1021015"/>
            <a:ext cx="9707244" cy="4103370"/>
          </a:xfrm>
          <a:prstGeom prst="rect">
            <a:avLst/>
          </a:prstGeom>
          <a:noFill/>
          <a:ln w="0" cap="flat">
            <a:noFill/>
            <a:prstDash val="solid"/>
            <a:miter lim="0"/>
          </a:ln>
        </p:spPr>
        <p:txBody>
          <a:bodyPr vert="horz" wrap="square" lIns="0" tIns="0" rIns="0" bIns="0"/>
          <a:lstStyle/>
          <a:p>
            <a:pPr algn="l" rtl="0" eaLnBrk="0">
              <a:lnSpc>
                <a:spcPct val="85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5000"/>
              </a:lnSpc>
            </a:pP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二</a:t>
            </a:r>
            <a:r>
              <a:rPr sz="2400" kern="0" spc="-31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听句子</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50" dirty="0">
                <a:solidFill>
                  <a:srgbClr val="000000">
                    <a:alpha val="100000"/>
                  </a:srgbClr>
                </a:solidFill>
                <a:latin typeface="微软雅黑" panose="020B0503020204020204" charset="-122"/>
                <a:ea typeface="微软雅黑" panose="020B0503020204020204" charset="-122"/>
                <a:cs typeface="微软雅黑" panose="020B0503020204020204" charset="-122"/>
              </a:rPr>
              <a:t>根据你所听到的</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内容</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选择正确的图片</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将其字母标号填</a:t>
            </a:r>
            <a:endParaRPr sz="2400" dirty="0">
              <a:latin typeface="微软雅黑" panose="020B0503020204020204" charset="-122"/>
              <a:ea typeface="微软雅黑" panose="020B0503020204020204" charset="-122"/>
              <a:cs typeface="微软雅黑" panose="020B0503020204020204" charset="-122"/>
            </a:endParaRPr>
          </a:p>
          <a:p>
            <a:pPr marL="494030" algn="l" rtl="0" eaLnBrk="0">
              <a:lnSpc>
                <a:spcPts val="4850"/>
              </a:lnSpc>
            </a:pPr>
            <a:r>
              <a:rPr sz="2400" kern="0" spc="40" dirty="0">
                <a:solidFill>
                  <a:srgbClr val="000000">
                    <a:alpha val="100000"/>
                  </a:srgbClr>
                </a:solidFill>
                <a:latin typeface="微软雅黑" panose="020B0503020204020204" charset="-122"/>
                <a:ea typeface="微软雅黑" panose="020B0503020204020204" charset="-122"/>
                <a:cs typeface="微软雅黑" panose="020B0503020204020204" charset="-122"/>
              </a:rPr>
              <a:t>入题前的括号内,句子读两遍</a:t>
            </a:r>
            <a:r>
              <a:rPr sz="2400" kern="0" spc="-34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0 </a:t>
            </a:r>
            <a:r>
              <a:rPr sz="2400" kern="0" spc="3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9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9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9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9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marL="523875" algn="l" rtl="0" eaLnBrk="0">
              <a:lnSpc>
                <a:spcPct val="80000"/>
              </a:lnSpc>
              <a:spcBef>
                <a:spcPts val="725"/>
              </a:spcBef>
            </a:pP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6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6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7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7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7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523875" algn="l" rtl="0" eaLnBrk="0">
              <a:lnSpc>
                <a:spcPts val="4570"/>
              </a:lnSpc>
              <a:spcBef>
                <a:spcPts val="0"/>
              </a:spcBef>
            </a:pP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                          B.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C.</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p:txBody>
      </p:sp>
      <p:pic>
        <p:nvPicPr>
          <p:cNvPr id="778" name="picture 778"/>
          <p:cNvPicPr>
            <a:picLocks noChangeAspect="1"/>
          </p:cNvPicPr>
          <p:nvPr/>
        </p:nvPicPr>
        <p:blipFill>
          <a:blip r:embed="rId1"/>
          <a:stretch>
            <a:fillRect/>
          </a:stretch>
        </p:blipFill>
        <p:spPr>
          <a:xfrm rot="21600000">
            <a:off x="8657678" y="3838467"/>
            <a:ext cx="1302587" cy="1264386"/>
          </a:xfrm>
          <a:prstGeom prst="rect">
            <a:avLst/>
          </a:prstGeom>
        </p:spPr>
      </p:pic>
      <p:pic>
        <p:nvPicPr>
          <p:cNvPr id="780" name="picture 780"/>
          <p:cNvPicPr>
            <a:picLocks noChangeAspect="1"/>
          </p:cNvPicPr>
          <p:nvPr/>
        </p:nvPicPr>
        <p:blipFill>
          <a:blip r:embed="rId2"/>
          <a:stretch>
            <a:fillRect/>
          </a:stretch>
        </p:blipFill>
        <p:spPr>
          <a:xfrm rot="21600000">
            <a:off x="5841137" y="3838467"/>
            <a:ext cx="1302588" cy="1264386"/>
          </a:xfrm>
          <a:prstGeom prst="rect">
            <a:avLst/>
          </a:prstGeom>
        </p:spPr>
      </p:pic>
      <p:pic>
        <p:nvPicPr>
          <p:cNvPr id="782" name="picture 782"/>
          <p:cNvPicPr>
            <a:picLocks noChangeAspect="1"/>
          </p:cNvPicPr>
          <p:nvPr/>
        </p:nvPicPr>
        <p:blipFill>
          <a:blip r:embed="rId3"/>
          <a:stretch>
            <a:fillRect/>
          </a:stretch>
        </p:blipFill>
        <p:spPr>
          <a:xfrm rot="21600000">
            <a:off x="3428769" y="3838467"/>
            <a:ext cx="1302588" cy="1264386"/>
          </a:xfrm>
          <a:prstGeom prst="rect">
            <a:avLst/>
          </a:prstGeom>
        </p:spPr>
      </p:pic>
      <p:pic>
        <p:nvPicPr>
          <p:cNvPr id="784" name="picture 784"/>
          <p:cNvPicPr>
            <a:picLocks noChangeAspect="1"/>
          </p:cNvPicPr>
          <p:nvPr/>
        </p:nvPicPr>
        <p:blipFill>
          <a:blip r:embed="rId4"/>
          <a:stretch>
            <a:fillRect/>
          </a:stretch>
        </p:blipFill>
        <p:spPr>
          <a:xfrm rot="21600000">
            <a:off x="8657679" y="2277091"/>
            <a:ext cx="1302587" cy="1264386"/>
          </a:xfrm>
          <a:prstGeom prst="rect">
            <a:avLst/>
          </a:prstGeom>
        </p:spPr>
      </p:pic>
      <p:pic>
        <p:nvPicPr>
          <p:cNvPr id="786" name="picture 786"/>
          <p:cNvPicPr>
            <a:picLocks noChangeAspect="1"/>
          </p:cNvPicPr>
          <p:nvPr/>
        </p:nvPicPr>
        <p:blipFill>
          <a:blip r:embed="rId5"/>
          <a:stretch>
            <a:fillRect/>
          </a:stretch>
        </p:blipFill>
        <p:spPr>
          <a:xfrm rot="21600000">
            <a:off x="5817638" y="2277091"/>
            <a:ext cx="1302588" cy="1264386"/>
          </a:xfrm>
          <a:prstGeom prst="rect">
            <a:avLst/>
          </a:prstGeom>
        </p:spPr>
      </p:pic>
      <p:pic>
        <p:nvPicPr>
          <p:cNvPr id="788" name="picture 788"/>
          <p:cNvPicPr>
            <a:picLocks noChangeAspect="1"/>
          </p:cNvPicPr>
          <p:nvPr/>
        </p:nvPicPr>
        <p:blipFill>
          <a:blip r:embed="rId6"/>
          <a:stretch>
            <a:fillRect/>
          </a:stretch>
        </p:blipFill>
        <p:spPr>
          <a:xfrm rot="21600000">
            <a:off x="3428770" y="2277091"/>
            <a:ext cx="1302588" cy="1264386"/>
          </a:xfrm>
          <a:prstGeom prst="rect">
            <a:avLst/>
          </a:prstGeom>
        </p:spPr>
      </p:pic>
      <p:sp>
        <p:nvSpPr>
          <p:cNvPr id="10" name="文本框 9"/>
          <p:cNvSpPr txBox="1"/>
          <p:nvPr>
            <p:custDataLst>
              <p:tags r:id="rId7"/>
            </p:custDataLst>
          </p:nvPr>
        </p:nvSpPr>
        <p:spPr>
          <a:xfrm>
            <a:off x="1953260" y="313944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8"/>
            </p:custDataLst>
          </p:nvPr>
        </p:nvSpPr>
        <p:spPr>
          <a:xfrm>
            <a:off x="1889760" y="466407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0" name="textbox 790"/>
          <p:cNvSpPr/>
          <p:nvPr/>
        </p:nvSpPr>
        <p:spPr>
          <a:xfrm>
            <a:off x="1751544" y="2043742"/>
            <a:ext cx="1664335" cy="3477259"/>
          </a:xfrm>
          <a:prstGeom prst="rect">
            <a:avLst/>
          </a:prstGeom>
          <a:noFill/>
          <a:ln w="0" cap="flat">
            <a:noFill/>
            <a:prstDash val="solid"/>
            <a:miter lim="0"/>
          </a:ln>
        </p:spPr>
        <p:txBody>
          <a:bodyPr vert="horz" wrap="square" lIns="0" tIns="0" rIns="0" bIns="0"/>
          <a:lstStyle/>
          <a:p>
            <a:pPr algn="l" rtl="0" eaLnBrk="0">
              <a:lnSpc>
                <a:spcPct val="80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81000"/>
              </a:lnSpc>
            </a:pP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3.</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81000"/>
              </a:lnSpc>
              <a:spcBef>
                <a:spcPts val="725"/>
              </a:spcBef>
            </a:pP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4.</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12700" algn="l" rtl="0" eaLnBrk="0">
              <a:lnSpc>
                <a:spcPct val="81000"/>
              </a:lnSpc>
              <a:spcBef>
                <a:spcPts val="5"/>
              </a:spcBef>
            </a:pP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5.</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endParaRPr sz="2400" dirty="0">
              <a:latin typeface="Times New Roman" panose="02020603050405020304" charset="0"/>
              <a:ea typeface="Times New Roman" panose="02020603050405020304" charset="0"/>
              <a:cs typeface="Times New Roman" panose="02020603050405020304" charset="0"/>
            </a:endParaRPr>
          </a:p>
        </p:txBody>
      </p:sp>
      <p:pic>
        <p:nvPicPr>
          <p:cNvPr id="792" name="picture 792"/>
          <p:cNvPicPr>
            <a:picLocks noChangeAspect="1"/>
          </p:cNvPicPr>
          <p:nvPr/>
        </p:nvPicPr>
        <p:blipFill>
          <a:blip r:embed="rId1"/>
          <a:stretch>
            <a:fillRect/>
          </a:stretch>
        </p:blipFill>
        <p:spPr>
          <a:xfrm rot="21600000">
            <a:off x="5864112" y="1044747"/>
            <a:ext cx="1295196" cy="1295196"/>
          </a:xfrm>
          <a:prstGeom prst="rect">
            <a:avLst/>
          </a:prstGeom>
        </p:spPr>
      </p:pic>
      <p:pic>
        <p:nvPicPr>
          <p:cNvPr id="794" name="picture 794"/>
          <p:cNvPicPr>
            <a:picLocks noChangeAspect="1"/>
          </p:cNvPicPr>
          <p:nvPr/>
        </p:nvPicPr>
        <p:blipFill>
          <a:blip r:embed="rId2"/>
          <a:stretch>
            <a:fillRect/>
          </a:stretch>
        </p:blipFill>
        <p:spPr>
          <a:xfrm rot="21600000">
            <a:off x="5864112" y="2636933"/>
            <a:ext cx="1295196" cy="1295196"/>
          </a:xfrm>
          <a:prstGeom prst="rect">
            <a:avLst/>
          </a:prstGeom>
        </p:spPr>
      </p:pic>
      <p:pic>
        <p:nvPicPr>
          <p:cNvPr id="796" name="picture 796"/>
          <p:cNvPicPr>
            <a:picLocks noChangeAspect="1"/>
          </p:cNvPicPr>
          <p:nvPr/>
        </p:nvPicPr>
        <p:blipFill>
          <a:blip r:embed="rId3"/>
          <a:stretch>
            <a:fillRect/>
          </a:stretch>
        </p:blipFill>
        <p:spPr>
          <a:xfrm rot="21600000">
            <a:off x="8660296" y="2636933"/>
            <a:ext cx="1295196" cy="1295196"/>
          </a:xfrm>
          <a:prstGeom prst="rect">
            <a:avLst/>
          </a:prstGeom>
        </p:spPr>
      </p:pic>
      <p:pic>
        <p:nvPicPr>
          <p:cNvPr id="798" name="picture 798"/>
          <p:cNvPicPr>
            <a:picLocks noChangeAspect="1"/>
          </p:cNvPicPr>
          <p:nvPr/>
        </p:nvPicPr>
        <p:blipFill>
          <a:blip r:embed="rId4"/>
          <a:stretch>
            <a:fillRect/>
          </a:stretch>
        </p:blipFill>
        <p:spPr>
          <a:xfrm rot="21600000">
            <a:off x="5864099" y="4229133"/>
            <a:ext cx="1306283" cy="1266850"/>
          </a:xfrm>
          <a:prstGeom prst="rect">
            <a:avLst/>
          </a:prstGeom>
        </p:spPr>
      </p:pic>
      <p:pic>
        <p:nvPicPr>
          <p:cNvPr id="800" name="picture 800"/>
          <p:cNvPicPr>
            <a:picLocks noChangeAspect="1"/>
          </p:cNvPicPr>
          <p:nvPr/>
        </p:nvPicPr>
        <p:blipFill>
          <a:blip r:embed="rId5"/>
          <a:stretch>
            <a:fillRect/>
          </a:stretch>
        </p:blipFill>
        <p:spPr>
          <a:xfrm rot="21600000">
            <a:off x="3479522" y="1073094"/>
            <a:ext cx="1306284" cy="1266850"/>
          </a:xfrm>
          <a:prstGeom prst="rect">
            <a:avLst/>
          </a:prstGeom>
        </p:spPr>
      </p:pic>
      <p:pic>
        <p:nvPicPr>
          <p:cNvPr id="802" name="picture 802"/>
          <p:cNvPicPr>
            <a:picLocks noChangeAspect="1"/>
          </p:cNvPicPr>
          <p:nvPr/>
        </p:nvPicPr>
        <p:blipFill>
          <a:blip r:embed="rId6"/>
          <a:stretch>
            <a:fillRect/>
          </a:stretch>
        </p:blipFill>
        <p:spPr>
          <a:xfrm rot="21600000">
            <a:off x="3479522" y="2667743"/>
            <a:ext cx="1302588" cy="1264386"/>
          </a:xfrm>
          <a:prstGeom prst="rect">
            <a:avLst/>
          </a:prstGeom>
        </p:spPr>
      </p:pic>
      <p:pic>
        <p:nvPicPr>
          <p:cNvPr id="804" name="picture 804"/>
          <p:cNvPicPr>
            <a:picLocks noChangeAspect="1"/>
          </p:cNvPicPr>
          <p:nvPr/>
        </p:nvPicPr>
        <p:blipFill>
          <a:blip r:embed="rId7"/>
          <a:stretch>
            <a:fillRect/>
          </a:stretch>
        </p:blipFill>
        <p:spPr>
          <a:xfrm rot="21600000">
            <a:off x="8660297" y="4231597"/>
            <a:ext cx="1302587" cy="1264386"/>
          </a:xfrm>
          <a:prstGeom prst="rect">
            <a:avLst/>
          </a:prstGeom>
        </p:spPr>
      </p:pic>
      <p:pic>
        <p:nvPicPr>
          <p:cNvPr id="806" name="picture 806"/>
          <p:cNvPicPr>
            <a:picLocks noChangeAspect="1"/>
          </p:cNvPicPr>
          <p:nvPr/>
        </p:nvPicPr>
        <p:blipFill>
          <a:blip r:embed="rId8"/>
          <a:stretch>
            <a:fillRect/>
          </a:stretch>
        </p:blipFill>
        <p:spPr>
          <a:xfrm rot="21600000">
            <a:off x="8660297" y="1078021"/>
            <a:ext cx="1302587" cy="1261922"/>
          </a:xfrm>
          <a:prstGeom prst="rect">
            <a:avLst/>
          </a:prstGeom>
        </p:spPr>
      </p:pic>
      <p:pic>
        <p:nvPicPr>
          <p:cNvPr id="808" name="picture 808"/>
          <p:cNvPicPr>
            <a:picLocks noChangeAspect="1"/>
          </p:cNvPicPr>
          <p:nvPr/>
        </p:nvPicPr>
        <p:blipFill>
          <a:blip r:embed="rId9"/>
          <a:stretch>
            <a:fillRect/>
          </a:stretch>
        </p:blipFill>
        <p:spPr>
          <a:xfrm rot="21600000">
            <a:off x="3479522" y="4238988"/>
            <a:ext cx="1289037" cy="1256995"/>
          </a:xfrm>
          <a:prstGeom prst="rect">
            <a:avLst/>
          </a:prstGeom>
        </p:spPr>
      </p:pic>
      <p:sp>
        <p:nvSpPr>
          <p:cNvPr id="810" name="textbox 810"/>
          <p:cNvSpPr/>
          <p:nvPr/>
        </p:nvSpPr>
        <p:spPr>
          <a:xfrm>
            <a:off x="5511644" y="2065086"/>
            <a:ext cx="288925" cy="3464559"/>
          </a:xfrm>
          <a:prstGeom prst="rect">
            <a:avLst/>
          </a:prstGeom>
          <a:noFill/>
          <a:ln w="0" cap="flat">
            <a:noFill/>
            <a:prstDash val="solid"/>
            <a:miter lim="0"/>
          </a:ln>
        </p:spPr>
        <p:txBody>
          <a:bodyPr vert="horz" wrap="square" lIns="0" tIns="0" rIns="0" bIns="0"/>
          <a:lstStyle/>
          <a:p>
            <a:pPr algn="l" rtl="0" eaLnBrk="0">
              <a:lnSpc>
                <a:spcPct val="89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77000"/>
              </a:lnSpc>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77000"/>
              </a:lnSpc>
              <a:spcBef>
                <a:spcPts val="720"/>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2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0000"/>
              </a:lnSpc>
            </a:pPr>
            <a:endParaRPr sz="600" dirty="0">
              <a:latin typeface="微软雅黑" panose="020B0503020204020204" charset="-122"/>
              <a:ea typeface="微软雅黑" panose="020B0503020204020204" charset="-122"/>
              <a:cs typeface="微软雅黑" panose="020B0503020204020204" charset="-122"/>
            </a:endParaRPr>
          </a:p>
          <a:p>
            <a:pPr marL="12700" algn="l" rtl="0" eaLnBrk="0">
              <a:lnSpc>
                <a:spcPct val="77000"/>
              </a:lnSpc>
              <a:spcBef>
                <a:spcPts val="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endParaRPr sz="2400" dirty="0">
              <a:latin typeface="Times New Roman" panose="02020603050405020304" charset="0"/>
              <a:ea typeface="Times New Roman" panose="02020603050405020304" charset="0"/>
              <a:cs typeface="Times New Roman" panose="02020603050405020304" charset="0"/>
            </a:endParaRPr>
          </a:p>
        </p:txBody>
      </p:sp>
      <p:sp>
        <p:nvSpPr>
          <p:cNvPr id="812" name="textbox 812"/>
          <p:cNvSpPr/>
          <p:nvPr/>
        </p:nvSpPr>
        <p:spPr>
          <a:xfrm>
            <a:off x="8309375" y="2060446"/>
            <a:ext cx="287020" cy="3469004"/>
          </a:xfrm>
          <a:prstGeom prst="rect">
            <a:avLst/>
          </a:prstGeom>
          <a:noFill/>
          <a:ln w="0" cap="flat">
            <a:noFill/>
            <a:prstDash val="solid"/>
            <a:miter lim="0"/>
          </a:ln>
        </p:spPr>
        <p:txBody>
          <a:bodyPr vert="horz" wrap="square" lIns="0" tIns="0" rIns="0" bIns="0"/>
          <a:lstStyle/>
          <a:p>
            <a:pPr algn="l" rtl="0" eaLnBrk="0">
              <a:lnSpc>
                <a:spcPct val="73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79000"/>
              </a:lnSpc>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4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4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4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4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79000"/>
              </a:lnSpc>
              <a:spcBef>
                <a:spcPts val="725"/>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0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1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12700" algn="l" rtl="0" eaLnBrk="0">
              <a:lnSpc>
                <a:spcPct val="79000"/>
              </a:lnSpc>
              <a:spcBef>
                <a:spcPts val="0"/>
              </a:spcBef>
            </a:pP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0"/>
            </p:custDataLst>
          </p:nvPr>
        </p:nvSpPr>
        <p:spPr>
          <a:xfrm>
            <a:off x="1999615" y="199263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11"/>
            </p:custDataLst>
          </p:nvPr>
        </p:nvSpPr>
        <p:spPr>
          <a:xfrm>
            <a:off x="1999615" y="356743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12"/>
            </p:custDataLst>
          </p:nvPr>
        </p:nvSpPr>
        <p:spPr>
          <a:xfrm>
            <a:off x="1999615" y="506920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C</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4" name="textbox 814"/>
          <p:cNvSpPr/>
          <p:nvPr/>
        </p:nvSpPr>
        <p:spPr>
          <a:xfrm>
            <a:off x="1244377" y="1021015"/>
            <a:ext cx="9721215" cy="5272404"/>
          </a:xfrm>
          <a:prstGeom prst="rect">
            <a:avLst/>
          </a:prstGeom>
          <a:noFill/>
          <a:ln w="0" cap="flat">
            <a:noFill/>
            <a:prstDash val="solid"/>
            <a:miter lim="0"/>
          </a:ln>
        </p:spPr>
        <p:txBody>
          <a:bodyPr vert="horz" wrap="square" lIns="0" tIns="0" rIns="0" bIns="0"/>
          <a:lstStyle/>
          <a:p>
            <a:pPr algn="l" rtl="0" eaLnBrk="0">
              <a:lnSpc>
                <a:spcPct val="85000"/>
              </a:lnSpc>
            </a:pPr>
            <a:endParaRPr sz="100" dirty="0">
              <a:latin typeface="微软雅黑" panose="020B0503020204020204" charset="-122"/>
              <a:ea typeface="微软雅黑" panose="020B0503020204020204" charset="-122"/>
              <a:cs typeface="微软雅黑" panose="020B0503020204020204" charset="-122"/>
            </a:endParaRPr>
          </a:p>
          <a:p>
            <a:pPr marL="12700" algn="l" rtl="0" eaLnBrk="0">
              <a:lnSpc>
                <a:spcPct val="95000"/>
              </a:lnSpc>
            </a:pP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三</a:t>
            </a:r>
            <a:r>
              <a:rPr sz="2400" kern="0" spc="-27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听短文</a:t>
            </a:r>
            <a:r>
              <a:rPr sz="2400" kern="0" spc="-23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根据你所听到的短文内容</a:t>
            </a:r>
            <a:r>
              <a:rPr sz="2400" kern="0" spc="-22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补全短文</a:t>
            </a:r>
            <a:r>
              <a:rPr sz="2400" kern="0" spc="-22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短文读三遍</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微软雅黑" panose="020B0503020204020204" charset="-122"/>
                <a:ea typeface="微软雅黑" panose="020B0503020204020204" charset="-122"/>
                <a:cs typeface="微软雅黑" panose="020B0503020204020204" charset="-122"/>
              </a:rPr>
              <a:t>数字写</a:t>
            </a:r>
            <a:endParaRPr sz="2400" dirty="0">
              <a:latin typeface="微软雅黑" panose="020B0503020204020204" charset="-122"/>
              <a:ea typeface="微软雅黑" panose="020B0503020204020204" charset="-122"/>
              <a:cs typeface="微软雅黑" panose="020B0503020204020204" charset="-122"/>
            </a:endParaRPr>
          </a:p>
          <a:p>
            <a:pPr marL="511810" algn="l" rtl="0" eaLnBrk="0">
              <a:lnSpc>
                <a:spcPts val="4820"/>
              </a:lnSpc>
            </a:pP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阿拉伯数字即可</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)(10 </a:t>
            </a:r>
            <a:r>
              <a:rPr sz="2400" kern="0" spc="8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491490" indent="655320" algn="l" rtl="0" eaLnBrk="0">
              <a:lnSpc>
                <a:spcPct val="171000"/>
              </a:lnSpc>
              <a:spcBef>
                <a:spcPts val="235"/>
              </a:spcBef>
            </a:pP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Welcome</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  Fashion  Clothe</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  Store!  Come  and  have  a  look</a:t>
            </a:r>
            <a:r>
              <a:rPr sz="2400" kern="0" spc="5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a:t>
            </a:r>
            <a:r>
              <a:rPr sz="2400" kern="0" spc="5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good</a:t>
            </a:r>
            <a:r>
              <a:rPr sz="23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clothes</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our</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store.</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You</a:t>
            </a:r>
            <a:r>
              <a:rPr sz="2400" kern="0" spc="-2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ll</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find</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something</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you</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9000"/>
              </a:lnSpc>
            </a:pPr>
            <a:endParaRPr sz="1000" dirty="0">
              <a:latin typeface="微软雅黑" panose="020B0503020204020204" charset="-122"/>
              <a:ea typeface="微软雅黑" panose="020B0503020204020204" charset="-122"/>
              <a:cs typeface="微软雅黑" panose="020B0503020204020204" charset="-122"/>
            </a:endParaRPr>
          </a:p>
          <a:p>
            <a:pPr marL="1152525" algn="l" rtl="0" eaLnBrk="0">
              <a:lnSpc>
                <a:spcPct val="85000"/>
              </a:lnSpc>
              <a:spcBef>
                <a:spcPts val="690"/>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Sweaters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4</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colours</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red</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yellow</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blue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whi</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te.</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8000"/>
              </a:lnSpc>
            </a:pPr>
            <a:endParaRPr sz="1000" dirty="0">
              <a:latin typeface="微软雅黑" panose="020B0503020204020204" charset="-122"/>
              <a:ea typeface="微软雅黑" panose="020B0503020204020204" charset="-122"/>
              <a:cs typeface="微软雅黑" panose="020B0503020204020204" charset="-122"/>
            </a:endParaRPr>
          </a:p>
          <a:p>
            <a:pPr marL="1148080" algn="l" rtl="0" eaLnBrk="0">
              <a:lnSpc>
                <a:spcPct val="85000"/>
              </a:lnSpc>
              <a:spcBef>
                <a:spcPts val="690"/>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Price</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Only</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1. </a:t>
            </a:r>
            <a:r>
              <a:rPr sz="2400" u="sng" kern="0" spc="-5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yuan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each.</a:t>
            </a:r>
            <a:endParaRPr sz="2300" dirty="0">
              <a:latin typeface="Times New Roman" panose="02020603050405020304" charset="0"/>
              <a:ea typeface="Times New Roman" panose="02020603050405020304" charset="0"/>
              <a:cs typeface="Times New Roman" panose="02020603050405020304" charset="0"/>
            </a:endParaRPr>
          </a:p>
          <a:p>
            <a:pPr marL="492760" indent="650875" algn="l" rtl="0" eaLnBrk="0">
              <a:lnSpc>
                <a:spcPct val="162000"/>
              </a:lnSpc>
              <a:spcBef>
                <a:spcPts val="685"/>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T-shirts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T-shirts</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only</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2</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colours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white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blac</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k. They</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2.</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5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8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5000"/>
              </a:lnSpc>
            </a:pPr>
            <a:endParaRPr sz="500" dirty="0">
              <a:latin typeface="微软雅黑" panose="020B0503020204020204" charset="-122"/>
              <a:ea typeface="微软雅黑" panose="020B0503020204020204" charset="-122"/>
              <a:cs typeface="微软雅黑" panose="020B0503020204020204" charset="-122"/>
            </a:endParaRPr>
          </a:p>
          <a:p>
            <a:pPr marL="1148080" algn="l" rtl="0" eaLnBrk="0">
              <a:lnSpc>
                <a:spcPct val="85000"/>
              </a:lnSpc>
              <a:spcBef>
                <a:spcPts val="0"/>
              </a:spcBef>
            </a:pP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Price</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Only</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25</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yuan</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each</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4493260" y="40589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15</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2837180" y="5252720"/>
            <a:ext cx="8172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nice</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6" name="textbox 816"/>
          <p:cNvSpPr/>
          <p:nvPr/>
        </p:nvSpPr>
        <p:spPr>
          <a:xfrm>
            <a:off x="1719993" y="1079786"/>
            <a:ext cx="9241155" cy="2795270"/>
          </a:xfrm>
          <a:prstGeom prst="rect">
            <a:avLst/>
          </a:prstGeom>
          <a:noFill/>
          <a:ln w="0" cap="flat">
            <a:noFill/>
            <a:prstDash val="solid"/>
            <a:miter lim="0"/>
          </a:ln>
        </p:spPr>
        <p:txBody>
          <a:bodyPr vert="horz" wrap="square" lIns="0" tIns="0" rIns="0" bIns="0"/>
          <a:lstStyle/>
          <a:p>
            <a:pPr algn="l" rtl="0" eaLnBrk="0">
              <a:lnSpc>
                <a:spcPct val="83000"/>
              </a:lnSpc>
            </a:pPr>
            <a:endParaRPr sz="100" dirty="0">
              <a:latin typeface="微软雅黑" panose="020B0503020204020204" charset="-122"/>
              <a:ea typeface="微软雅黑" panose="020B0503020204020204" charset="-122"/>
              <a:cs typeface="微软雅黑" panose="020B0503020204020204" charset="-122"/>
            </a:endParaRPr>
          </a:p>
          <a:p>
            <a:pPr algn="r" rtl="0" eaLnBrk="0">
              <a:lnSpc>
                <a:spcPct val="7900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Shorts</a:t>
            </a:r>
            <a:r>
              <a:rPr sz="2400" kern="0" spc="-1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shorts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our</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store</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both</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boys</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girls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endParaRPr sz="2400" dirty="0">
              <a:latin typeface="Times New Roman" panose="02020603050405020304" charset="0"/>
              <a:ea typeface="Times New Roman" panose="02020603050405020304" charset="0"/>
              <a:cs typeface="Times New Roman" panose="02020603050405020304" charset="0"/>
            </a:endParaRPr>
          </a:p>
          <a:p>
            <a:pPr marL="12700" indent="1270" algn="l" rtl="0" eaLnBrk="0">
              <a:lnSpc>
                <a:spcPct val="169000"/>
              </a:lnSpc>
              <a:spcBef>
                <a:spcPts val="0"/>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boys</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have</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blue</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black</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shorts</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Only</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30</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yuan</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each</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pair</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girls</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there</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white</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3. </a:t>
            </a:r>
            <a:r>
              <a:rPr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shorts</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Only</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25</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yuan</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each</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pair</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0000"/>
              </a:lnSpc>
            </a:pPr>
            <a:endParaRPr sz="800" dirty="0">
              <a:latin typeface="微软雅黑" panose="020B0503020204020204" charset="-122"/>
              <a:ea typeface="微软雅黑" panose="020B0503020204020204" charset="-122"/>
              <a:cs typeface="微软雅黑" panose="020B0503020204020204" charset="-122"/>
            </a:endParaRPr>
          </a:p>
          <a:p>
            <a:pPr marL="678815" indent="-1905" algn="l" rtl="0" eaLnBrk="0">
              <a:lnSpc>
                <a:spcPct val="150000"/>
              </a:lnSpc>
              <a:spcBef>
                <a:spcPts val="0"/>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Socks</a:t>
            </a:r>
            <a:r>
              <a:rPr sz="2400" kern="0" spc="-1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socks</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our</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store</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all</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1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yuan</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each</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pair</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Come</a:t>
            </a:r>
            <a:r>
              <a:rPr sz="2400" kern="0" spc="4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see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now</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Call</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5. </a:t>
            </a:r>
            <a:r>
              <a:rPr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lang="en-US"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for</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more</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information</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4645660" y="2061845"/>
            <a:ext cx="1287145"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green</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8036560" y="27381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4</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6080760" y="3388995"/>
            <a:ext cx="18592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1011-3368</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8" name="textbox 818"/>
          <p:cNvSpPr/>
          <p:nvPr/>
        </p:nvSpPr>
        <p:spPr>
          <a:xfrm>
            <a:off x="1257678" y="1197594"/>
            <a:ext cx="9699625" cy="4859654"/>
          </a:xfrm>
          <a:prstGeom prst="rect">
            <a:avLst/>
          </a:prstGeom>
          <a:noFill/>
          <a:ln w="0" cap="flat">
            <a:noFill/>
            <a:prstDash val="solid"/>
            <a:miter lim="0"/>
          </a:ln>
        </p:spPr>
        <p:txBody>
          <a:bodyPr vert="horz" wrap="square" lIns="0" tIns="0" rIns="0" bIns="0"/>
          <a:lstStyle/>
          <a:p>
            <a:pPr algn="l" rtl="0" eaLnBrk="0">
              <a:lnSpc>
                <a:spcPct val="76000"/>
              </a:lnSpc>
            </a:pPr>
            <a:endParaRPr sz="100" dirty="0">
              <a:latin typeface="微软雅黑" panose="020B0503020204020204" charset="-122"/>
              <a:ea typeface="微软雅黑" panose="020B0503020204020204" charset="-122"/>
              <a:cs typeface="微软雅黑" panose="020B0503020204020204" charset="-122"/>
            </a:endParaRPr>
          </a:p>
          <a:p>
            <a:pPr marL="3724910" algn="l" rtl="0" eaLnBrk="0">
              <a:lnSpc>
                <a:spcPct val="99000"/>
              </a:lnSpc>
            </a:pP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笔试部分</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70 </a:t>
            </a:r>
            <a:r>
              <a:rPr sz="2400" kern="0" spc="14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1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14000"/>
              </a:lnSpc>
            </a:pPr>
            <a:endParaRPr sz="1000" dirty="0">
              <a:latin typeface="微软雅黑" panose="020B0503020204020204" charset="-122"/>
              <a:ea typeface="微软雅黑" panose="020B0503020204020204" charset="-122"/>
              <a:cs typeface="微软雅黑" panose="020B0503020204020204" charset="-122"/>
            </a:endParaRPr>
          </a:p>
          <a:p>
            <a:pPr marL="12700" algn="l" rtl="0" eaLnBrk="0">
              <a:lnSpc>
                <a:spcPct val="98000"/>
              </a:lnSpc>
              <a:spcBef>
                <a:spcPts val="720"/>
              </a:spcBef>
            </a:pPr>
            <a:r>
              <a:rPr sz="2400" kern="0" spc="-20" dirty="0">
                <a:solidFill>
                  <a:srgbClr val="000000">
                    <a:alpha val="100000"/>
                  </a:srgbClr>
                </a:solidFill>
                <a:latin typeface="微软雅黑" panose="020B0503020204020204" charset="-122"/>
                <a:ea typeface="微软雅黑" panose="020B0503020204020204" charset="-122"/>
                <a:cs typeface="微软雅黑" panose="020B0503020204020204" charset="-122"/>
              </a:rPr>
              <a:t>四</a:t>
            </a:r>
            <a:r>
              <a:rPr sz="2400" kern="0" spc="-24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20" dirty="0">
                <a:solidFill>
                  <a:srgbClr val="000000">
                    <a:alpha val="100000"/>
                  </a:srgbClr>
                </a:solidFill>
                <a:latin typeface="微软雅黑" panose="020B0503020204020204" charset="-122"/>
                <a:ea typeface="微软雅黑" panose="020B0503020204020204" charset="-122"/>
                <a:cs typeface="微软雅黑" panose="020B0503020204020204" charset="-122"/>
              </a:rPr>
              <a:t>请你读短文,从括号中选择正确的单词</a:t>
            </a:r>
            <a:r>
              <a:rPr sz="2400" kern="0" spc="-340" dirty="0">
                <a:solidFill>
                  <a:srgbClr val="000000">
                    <a:alpha val="100000"/>
                  </a:srgbClr>
                </a:solidFill>
                <a:latin typeface="微软雅黑" panose="020B0503020204020204" charset="-122"/>
                <a:ea typeface="微软雅黑" panose="020B0503020204020204" charset="-122"/>
                <a:cs typeface="微软雅黑" panose="020B0503020204020204" charset="-122"/>
              </a:rPr>
              <a:t>。</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10</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微软雅黑" panose="020B0503020204020204" charset="-122"/>
                <a:ea typeface="微软雅黑" panose="020B0503020204020204" charset="-122"/>
                <a:cs typeface="微软雅黑" panose="020B0503020204020204" charset="-122"/>
              </a:rPr>
              <a:t>分</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a:p>
            <a:pPr marL="474980" indent="662940" algn="l" rtl="0" eaLnBrk="0">
              <a:lnSpc>
                <a:spcPct val="159000"/>
              </a:lnSpc>
              <a:spcBef>
                <a:spcPts val="705"/>
              </a:spcBef>
            </a:pP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Last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summer</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parents</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4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1.</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6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go     B. went)  to</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visit</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grandparents</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Dalian.</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went</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2. </a:t>
            </a:r>
            <a:r>
              <a:rPr sz="2400" u="sng" kern="0" spc="-8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9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by</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42000"/>
              </a:lnSpc>
            </a:pPr>
            <a:endParaRPr sz="1000" dirty="0">
              <a:latin typeface="微软雅黑" panose="020B0503020204020204" charset="-122"/>
              <a:ea typeface="微软雅黑" panose="020B0503020204020204" charset="-122"/>
              <a:cs typeface="微软雅黑" panose="020B0503020204020204" charset="-122"/>
            </a:endParaRPr>
          </a:p>
          <a:p>
            <a:pPr algn="r" rtl="0" eaLnBrk="0">
              <a:lnSpc>
                <a:spcPct val="85000"/>
              </a:lnSpc>
              <a:spcBef>
                <a:spcPts val="730"/>
              </a:spcBef>
            </a:pP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B. on)  ship.</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Before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went  there</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learned</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3. </a:t>
            </a:r>
            <a:r>
              <a:rPr sz="2400" u="sng" kern="0" spc="-8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9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  drive</a:t>
            </a:r>
            <a:endParaRPr sz="2400" dirty="0">
              <a:latin typeface="Times New Roman" panose="02020603050405020304" charset="0"/>
              <a:ea typeface="Times New Roman" panose="02020603050405020304" charset="0"/>
              <a:cs typeface="Times New Roman" panose="02020603050405020304" charset="0"/>
            </a:endParaRPr>
          </a:p>
          <a:p>
            <a:pPr marL="478790" indent="330200" algn="l" rtl="0" eaLnBrk="0">
              <a:lnSpc>
                <a:spcPct val="163000"/>
              </a:lnSpc>
              <a:spcBef>
                <a:spcPts val="675"/>
              </a:spcBef>
              <a:tabLst>
                <a:tab pos="9679940" algn="l"/>
              </a:tabLst>
            </a:pP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B. to</a:t>
            </a:r>
            <a:r>
              <a:rPr sz="2400" kern="0" spc="4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swim</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for</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long</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because  I</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would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swimming</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every</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day</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3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sea.</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My</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grandpa</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8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lso</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took</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us</a:t>
            </a:r>
            <a:r>
              <a:rPr sz="2400" kern="0" spc="2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Ocean</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Park. This</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city</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90" dirty="0">
                <a:solidFill>
                  <a:srgbClr val="000000">
                    <a:alpha val="100000"/>
                  </a:srgbClr>
                </a:solidFill>
                <a:latin typeface="Times New Roman" panose="02020603050405020304" charset="0"/>
                <a:ea typeface="Times New Roman" panose="02020603050405020304" charset="0"/>
                <a:cs typeface="Times New Roman" panose="02020603050405020304" charset="0"/>
              </a:rPr>
              <a:t>4.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300" dirty="0">
              <a:latin typeface="Times New Roman" panose="02020603050405020304" charset="0"/>
              <a:ea typeface="Times New Roman" panose="02020603050405020304" charset="0"/>
              <a:cs typeface="Times New Roman" panose="02020603050405020304" charset="0"/>
            </a:endParaRPr>
          </a:p>
          <a:p>
            <a:pPr algn="l" rtl="0" eaLnBrk="0">
              <a:lnSpc>
                <a:spcPct val="143000"/>
              </a:lnSpc>
            </a:pPr>
            <a:endParaRPr sz="1000" dirty="0">
              <a:latin typeface="微软雅黑" panose="020B0503020204020204" charset="-122"/>
              <a:ea typeface="微软雅黑" panose="020B0503020204020204" charset="-122"/>
              <a:cs typeface="微软雅黑" panose="020B0503020204020204" charset="-122"/>
            </a:endParaRPr>
          </a:p>
          <a:p>
            <a:pPr algn="l" rtl="0" eaLnBrk="0">
              <a:lnSpc>
                <a:spcPct val="101000"/>
              </a:lnSpc>
            </a:pPr>
            <a:endParaRPr sz="600" dirty="0">
              <a:latin typeface="微软雅黑" panose="020B0503020204020204" charset="-122"/>
              <a:ea typeface="微软雅黑" panose="020B0503020204020204" charset="-122"/>
              <a:cs typeface="微软雅黑" panose="020B0503020204020204" charset="-122"/>
            </a:endParaRPr>
          </a:p>
          <a:p>
            <a:pPr marL="465455" algn="l" rtl="0" eaLnBrk="0">
              <a:lnSpc>
                <a:spcPct val="84000"/>
              </a:lnSpc>
              <a:spcBef>
                <a:spcPts val="5"/>
              </a:spcBef>
              <a:tabLst>
                <a:tab pos="1111250" algn="l"/>
                <a:tab pos="9679940" algn="l"/>
              </a:tabLst>
            </a:pP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     B.</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with)  many  historical</a:t>
            </a:r>
            <a:r>
              <a:rPr sz="2400" kern="0" spc="6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stories.</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7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  5.</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6906260" y="25222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8100060" y="310959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8531860" y="37668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9839960" y="49479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9319260" y="559689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 name="textbox 820"/>
          <p:cNvSpPr/>
          <p:nvPr/>
        </p:nvSpPr>
        <p:spPr>
          <a:xfrm>
            <a:off x="1195705" y="1053465"/>
            <a:ext cx="9725025" cy="5234305"/>
          </a:xfrm>
          <a:prstGeom prst="rect">
            <a:avLst/>
          </a:prstGeom>
          <a:noFill/>
          <a:ln w="0" cap="flat">
            <a:noFill/>
            <a:prstDash val="solid"/>
            <a:miter lim="0"/>
          </a:ln>
        </p:spPr>
        <p:txBody>
          <a:bodyPr vert="horz" wrap="square" lIns="0" tIns="0" rIns="0" bIns="0"/>
          <a:lstStyle/>
          <a:p>
            <a:pPr algn="l" rtl="0" eaLnBrk="0">
              <a:lnSpc>
                <a:spcPct val="90000"/>
              </a:lnSpc>
            </a:pPr>
            <a:endParaRPr sz="100" dirty="0">
              <a:latin typeface="微软雅黑" panose="020B0503020204020204" charset="-122"/>
              <a:ea typeface="微软雅黑" panose="020B0503020204020204" charset="-122"/>
              <a:cs typeface="微软雅黑" panose="020B0503020204020204" charset="-122"/>
            </a:endParaRPr>
          </a:p>
          <a:p>
            <a:pPr marL="51435" algn="l" rtl="0" eaLnBrk="0">
              <a:lnSpc>
                <a:spcPct val="82000"/>
              </a:lnSpc>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are</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a:t>
            </a: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old</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buildings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many</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ships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like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this</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place</a:t>
            </a:r>
            <a:endParaRPr sz="2400" dirty="0">
              <a:latin typeface="Times New Roman" panose="02020603050405020304" charset="0"/>
              <a:ea typeface="Times New Roman" panose="02020603050405020304" charset="0"/>
              <a:cs typeface="Times New Roman" panose="02020603050405020304" charset="0"/>
            </a:endParaRPr>
          </a:p>
          <a:p>
            <a:pPr marL="20320" algn="l" rtl="0" eaLnBrk="0">
              <a:lnSpc>
                <a:spcPts val="4820"/>
              </a:lnSpc>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much</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e</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had</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3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really</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good</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 This</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summer</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holiday</a:t>
            </a:r>
            <a:r>
              <a:rPr sz="2400" kern="0" spc="-1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we</a:t>
            </a:r>
            <a:endParaRPr sz="2400" dirty="0">
              <a:latin typeface="Times New Roman" panose="02020603050405020304" charset="0"/>
              <a:ea typeface="Times New Roman" panose="02020603050405020304" charset="0"/>
              <a:cs typeface="Times New Roman" panose="02020603050405020304" charset="0"/>
            </a:endParaRPr>
          </a:p>
          <a:p>
            <a:pPr marL="19050" indent="-6985" algn="l" rtl="0" eaLnBrk="0">
              <a:lnSpc>
                <a:spcPct val="161000"/>
              </a:lnSpc>
              <a:spcBef>
                <a:spcPts val="735"/>
              </a:spcBef>
            </a:pPr>
            <a:r>
              <a:rPr sz="2400" kern="0" spc="60" dirty="0">
                <a:solidFill>
                  <a:srgbClr val="000000">
                    <a:alpha val="100000"/>
                  </a:srgbClr>
                </a:solidFill>
                <a:latin typeface="Times New Roman" panose="02020603050405020304" charset="0"/>
                <a:ea typeface="Times New Roman" panose="02020603050405020304" charset="0"/>
                <a:cs typeface="Times New Roman" panose="02020603050405020304" charset="0"/>
              </a:rPr>
              <a:t>6. </a:t>
            </a:r>
            <a:r>
              <a:rPr sz="2400" u="sng" kern="0" spc="6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u="sng" kern="0" spc="5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4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Shanghai</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by</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plane</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Shanghai</a:t>
            </a:r>
            <a:r>
              <a:rPr sz="2400" kern="0" spc="-1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know it</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usually</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7. </a:t>
            </a:r>
            <a:r>
              <a:rPr sz="2400" u="sng" kern="0" spc="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 warm     B. hot)</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in</a:t>
            </a:r>
            <a:r>
              <a:rPr sz="2400" kern="0" spc="3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summer.</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Sometimes</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temperature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40℃ .</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8. </a:t>
            </a:r>
            <a:r>
              <a:rPr sz="2400" u="sng" kern="0" spc="3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Because</a:t>
            </a:r>
            <a:r>
              <a:rPr sz="2400" kern="0" spc="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Science and</a:t>
            </a:r>
            <a:r>
              <a:rPr sz="2400" kern="0" spc="2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Technology</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Festival</a:t>
            </a:r>
            <a:r>
              <a:rPr sz="2400" kern="0" spc="5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20" dirty="0">
                <a:solidFill>
                  <a:srgbClr val="000000">
                    <a:alpha val="100000"/>
                  </a:srgbClr>
                </a:solidFill>
                <a:latin typeface="微软雅黑" panose="020B0503020204020204" charset="-122"/>
                <a:ea typeface="微软雅黑" panose="020B0503020204020204" charset="-122"/>
                <a:cs typeface="微软雅黑" panose="020B0503020204020204" charset="-122"/>
              </a:rPr>
              <a:t>科技节</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going</a:t>
            </a:r>
            <a:r>
              <a:rPr sz="2400" kern="0" spc="2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be</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held</a:t>
            </a:r>
            <a:r>
              <a:rPr sz="2400" kern="0" spc="4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320" dirty="0">
                <a:solidFill>
                  <a:srgbClr val="000000">
                    <a:alpha val="100000"/>
                  </a:srgbClr>
                </a:solidFill>
                <a:latin typeface="微软雅黑" panose="020B0503020204020204" charset="-122"/>
                <a:ea typeface="微软雅黑" panose="020B0503020204020204" charset="-122"/>
                <a:cs typeface="微软雅黑" panose="020B0503020204020204" charset="-122"/>
              </a:rPr>
              <a:t>举行</a:t>
            </a:r>
            <a:r>
              <a:rPr sz="2400" kern="0" spc="3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5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It</a:t>
            </a:r>
            <a:endParaRPr sz="2400" dirty="0">
              <a:latin typeface="Times New Roman" panose="02020603050405020304" charset="0"/>
              <a:ea typeface="Times New Roman" panose="02020603050405020304" charset="0"/>
              <a:cs typeface="Times New Roman" panose="02020603050405020304" charset="0"/>
            </a:endParaRPr>
          </a:p>
          <a:p>
            <a:pPr algn="l" rtl="0" eaLnBrk="0">
              <a:lnSpc>
                <a:spcPct val="109000"/>
              </a:lnSpc>
            </a:pPr>
            <a:endParaRPr sz="600" dirty="0">
              <a:latin typeface="微软雅黑" panose="020B0503020204020204" charset="-122"/>
              <a:ea typeface="微软雅黑" panose="020B0503020204020204" charset="-122"/>
              <a:cs typeface="微软雅黑" panose="020B0503020204020204" charset="-122"/>
            </a:endParaRPr>
          </a:p>
          <a:p>
            <a:pPr marL="24130" algn="l" rtl="0" eaLnBrk="0">
              <a:lnSpc>
                <a:spcPct val="158000"/>
              </a:lnSpc>
              <a:spcBef>
                <a:spcPts val="5"/>
              </a:spcBef>
            </a:pP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is</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9. </a:t>
            </a:r>
            <a:r>
              <a:rPr sz="2400" u="sng" kern="0" spc="5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a:t>
            </a:r>
            <a:r>
              <a:rPr sz="2400" kern="0" spc="5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B</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interesting</a:t>
            </a:r>
            <a:r>
              <a:rPr sz="2400" kern="0" spc="2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activity</a:t>
            </a:r>
            <a:r>
              <a:rPr sz="2400" kern="0" spc="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am</a:t>
            </a:r>
            <a:r>
              <a:rPr sz="2400" kern="0" spc="2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very</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excited</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and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can</a:t>
            </a:r>
            <a:r>
              <a:rPr sz="2400" kern="0" spc="-1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r>
              <a:rPr sz="2400" kern="0" spc="-36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a:t>
            </a:r>
            <a:r>
              <a:rPr sz="2400" kern="0" spc="2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wait</a:t>
            </a:r>
            <a:r>
              <a:rPr sz="2400" kern="0" spc="30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to</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go</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there</a:t>
            </a:r>
            <a:r>
              <a:rPr sz="2400" kern="0" spc="3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10" dirty="0">
                <a:solidFill>
                  <a:srgbClr val="000000">
                    <a:alpha val="100000"/>
                  </a:srgbClr>
                </a:solidFill>
                <a:latin typeface="Times New Roman" panose="02020603050405020304" charset="0"/>
                <a:ea typeface="Times New Roman" panose="02020603050405020304" charset="0"/>
                <a:cs typeface="Times New Roman" panose="02020603050405020304" charset="0"/>
              </a:rPr>
              <a:t>now !</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3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hope</a:t>
            </a:r>
            <a:r>
              <a:rPr sz="2400" kern="0" spc="34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I</a:t>
            </a:r>
            <a:r>
              <a:rPr sz="2400" kern="0" spc="2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will</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10. </a:t>
            </a:r>
            <a:r>
              <a:rPr sz="2400" u="sng" kern="0" spc="-20" dirty="0">
                <a:solidFill>
                  <a:srgbClr val="000000">
                    <a:alpha val="100000"/>
                  </a:srgbClr>
                </a:solidFill>
                <a:uFill>
                  <a:solidFill>
                    <a:srgbClr val="231F20"/>
                  </a:solidFill>
                </a:u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18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20" dirty="0">
                <a:solidFill>
                  <a:srgbClr val="000000">
                    <a:alpha val="100000"/>
                  </a:srgbClr>
                </a:solidFill>
                <a:latin typeface="Times New Roman" panose="02020603050405020304" charset="0"/>
                <a:ea typeface="Times New Roman" panose="02020603050405020304" charset="0"/>
                <a:cs typeface="Times New Roman" panose="02020603050405020304" charset="0"/>
              </a:rPr>
              <a:t>spend     B.</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  spending</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a</a:t>
            </a:r>
            <a:r>
              <a:rPr sz="2400" kern="0" spc="42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nice</a:t>
            </a:r>
            <a:r>
              <a:rPr sz="2400" kern="0" spc="39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time</a:t>
            </a:r>
            <a:r>
              <a:rPr sz="2400" kern="0" spc="41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in</a:t>
            </a:r>
            <a:r>
              <a:rPr sz="2400" kern="0" spc="430" dirty="0">
                <a:solidFill>
                  <a:srgbClr val="000000">
                    <a:alpha val="100000"/>
                  </a:srgbClr>
                </a:solidFill>
                <a:latin typeface="Times New Roman" panose="02020603050405020304" charset="0"/>
                <a:ea typeface="Times New Roman" panose="02020603050405020304" charset="0"/>
                <a:cs typeface="Times New Roman" panose="02020603050405020304" charset="0"/>
              </a:rPr>
              <a:t> </a:t>
            </a:r>
            <a:r>
              <a:rPr sz="2400" kern="0" spc="0" dirty="0">
                <a:solidFill>
                  <a:srgbClr val="000000">
                    <a:alpha val="100000"/>
                  </a:srgbClr>
                </a:solidFill>
                <a:latin typeface="Times New Roman" panose="02020603050405020304" charset="0"/>
                <a:ea typeface="Times New Roman" panose="02020603050405020304" charset="0"/>
                <a:cs typeface="Times New Roman" panose="02020603050405020304" charset="0"/>
              </a:rPr>
              <a:t>Shanghai</a:t>
            </a:r>
            <a:r>
              <a:rPr sz="2400" kern="0" spc="170" dirty="0">
                <a:solidFill>
                  <a:srgbClr val="000000">
                    <a:alpha val="100000"/>
                  </a:srgbClr>
                </a:solidFill>
                <a:latin typeface="Times New Roman" panose="02020603050405020304" charset="0"/>
                <a:ea typeface="Times New Roman" panose="02020603050405020304" charset="0"/>
                <a:cs typeface="Times New Roman" panose="02020603050405020304" charset="0"/>
              </a:rPr>
              <a:t>.</a:t>
            </a:r>
            <a:endParaRPr sz="2400" dirty="0">
              <a:latin typeface="Times New Roman" panose="02020603050405020304" charset="0"/>
              <a:ea typeface="Times New Roman" panose="02020603050405020304" charset="0"/>
              <a:cs typeface="Times New Roman" panose="02020603050405020304" charset="0"/>
            </a:endParaRPr>
          </a:p>
        </p:txBody>
      </p:sp>
      <p:sp>
        <p:nvSpPr>
          <p:cNvPr id="10" name="文本框 9"/>
          <p:cNvSpPr txBox="1"/>
          <p:nvPr>
            <p:custDataLst>
              <p:tags r:id="rId1"/>
            </p:custDataLst>
          </p:nvPr>
        </p:nvSpPr>
        <p:spPr>
          <a:xfrm>
            <a:off x="1813560" y="2061845"/>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2" name="文本框 1"/>
          <p:cNvSpPr txBox="1"/>
          <p:nvPr>
            <p:custDataLst>
              <p:tags r:id="rId2"/>
            </p:custDataLst>
          </p:nvPr>
        </p:nvSpPr>
        <p:spPr>
          <a:xfrm>
            <a:off x="3197860" y="27635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3" name="文本框 2"/>
          <p:cNvSpPr txBox="1"/>
          <p:nvPr>
            <p:custDataLst>
              <p:tags r:id="rId3"/>
            </p:custDataLst>
          </p:nvPr>
        </p:nvSpPr>
        <p:spPr>
          <a:xfrm>
            <a:off x="4785360" y="336931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B</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4" name="文本框 3"/>
          <p:cNvSpPr txBox="1"/>
          <p:nvPr>
            <p:custDataLst>
              <p:tags r:id="rId4"/>
            </p:custDataLst>
          </p:nvPr>
        </p:nvSpPr>
        <p:spPr>
          <a:xfrm>
            <a:off x="2131060" y="45542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
        <p:nvSpPr>
          <p:cNvPr id="5" name="文本框 4"/>
          <p:cNvSpPr txBox="1"/>
          <p:nvPr>
            <p:custDataLst>
              <p:tags r:id="rId5"/>
            </p:custDataLst>
          </p:nvPr>
        </p:nvSpPr>
        <p:spPr>
          <a:xfrm>
            <a:off x="7439660" y="5125720"/>
            <a:ext cx="652780" cy="460375"/>
          </a:xfrm>
          <a:prstGeom prst="rect">
            <a:avLst/>
          </a:prstGeom>
          <a:noFill/>
        </p:spPr>
        <p:txBody>
          <a:bodyPr wrap="square" rtlCol="0">
            <a:spAutoFit/>
          </a:bodyPr>
          <a:p>
            <a:r>
              <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A</a:t>
            </a:r>
            <a:endParaRPr lang="en-US" altLang="zh-CN" sz="2400" b="1">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ppt_x"/>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2" grpId="0"/>
      <p:bldP spid="2" grpId="1"/>
      <p:bldP spid="3" grpId="0"/>
      <p:bldP spid="3" grpId="1"/>
      <p:bldP spid="4" grpId="0"/>
      <p:bldP spid="4" grpId="1"/>
      <p:bldP spid="5" grpId="0"/>
      <p:bldP spid="5" grpId="1"/>
    </p:bldLst>
  </p:timing>
</p:sld>
</file>

<file path=ppt/tags/tag1.xml><?xml version="1.0" encoding="utf-8"?>
<p:tagLst xmlns:p="http://schemas.openxmlformats.org/presentationml/2006/main">
  <p:tag name="KSO_WM_BEAUTIFY_FLAG" val=""/>
</p:tagLst>
</file>

<file path=ppt/tags/tag10.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PP_MARK_KEY" val="ae2ba6c1-82e4-43c5-836f-5381b60498bb"/>
  <p:tag name="COMMONDATA" val="eyJoZGlkIjoiYzg2ZjFjOWZkYmQ2MTUwMjc2NzJiMjUwM2Y1ODkzN2MifQ=="/>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
        <a:ea typeface=""/>
        <a:cs typeface=""/>
      </a:majorFont>
      <a:minorFont>
        <a:latin typeface=""/>
        <a:ea typeface=""/>
        <a:cs typeface=""/>
      </a:minorFont>
    </a:fontScheme>
    <a:fmtScheme name="Office">
      <a:fillStyleLst>
        <a:solidFill>
          <a:schemeClr val="phClr"/>
        </a:solidFill>
        <a:gradFill rotWithShape="1">
          <a:gsLst>
            <a:gs pos="0">
              <a:schemeClr val="phClr">
                <a:satMod val="110000"/>
                <a:lumMod val="105000"/>
                <a:tint val="67000"/>
              </a:schemeClr>
            </a:gs>
            <a:gs pos="50000">
              <a:schemeClr val="phClr">
                <a:lumMod val="105000"/>
                <a:satMod val="103000"/>
                <a:tint val="73000"/>
              </a:schemeClr>
            </a:gs>
            <a:gs pos="100000">
              <a:schemeClr val="phClr">
                <a:satMod val="105000"/>
                <a:lumMod val="109000"/>
                <a:tint val="81000"/>
              </a:schemeClr>
            </a:gs>
          </a:gsLst>
          <a:lin ang="5400000" scaled="0"/>
        </a:gradFill>
        <a:gradFill rotWithShape="1">
          <a:gsLst>
            <a:gs pos="0">
              <a:schemeClr val="phClr">
                <a:satMod val="103000"/>
                <a:lumMod val="102000"/>
                <a:shade val="94000"/>
              </a:schemeClr>
            </a:gs>
            <a:gs pos="50000">
              <a:schemeClr val="phClr">
                <a:lumMod val="110000"/>
                <a:satMod val="100000"/>
                <a:tint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ゴシック"/>
        <a:font script="Hang" typeface="맑은 고딕"/>
        <a:font script="Hans" typeface="微软雅黑"/>
        <a:font script="Hant" typeface="新細明體"/>
        <a:font script="Arab" typeface="微软雅黑"/>
        <a:font script="Hebr" typeface="微软雅黑"/>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微软雅黑"/>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8065</Words>
  <Application>WPS 演示</Application>
  <PresentationFormat/>
  <Paragraphs>429</Paragraphs>
  <Slides>25</Slides>
  <Notes>0</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25</vt:i4>
      </vt:variant>
    </vt:vector>
  </HeadingPairs>
  <TitlesOfParts>
    <vt:vector size="34" baseType="lpstr">
      <vt:lpstr>Arial</vt:lpstr>
      <vt:lpstr>宋体</vt:lpstr>
      <vt:lpstr>Wingdings</vt:lpstr>
      <vt:lpstr>Times New Roman</vt:lpstr>
      <vt:lpstr>微软雅黑</vt:lpstr>
      <vt:lpstr>Microsoft YaHei Bold</vt:lpstr>
      <vt:lpstr>黑体</vt:lpstr>
      <vt:lpstr>Arial Unicode MS</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标题</dc:title>
  <dc:creator>作者</dc:creator>
  <cp:keywords>关键字</cp:keywords>
  <dc:subject>科目</dc:subject>
  <cp:lastModifiedBy>Administrator</cp:lastModifiedBy>
  <cp:revision>30</cp:revision>
  <dcterms:created xsi:type="dcterms:W3CDTF">2025-01-15T06:14:00Z</dcterms:created>
  <dcterms:modified xsi:type="dcterms:W3CDTF">2025-01-20T07:45:38Z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O">
    <vt:lpwstr>wqlLaW5nc29mdCBQREYgdG8gV1BTIDEwMA</vt:lpwstr>
  </property>
  <property fmtid="{D5CDD505-2E9C-101B-9397-08002B2CF9AE}" pid="3" name="Created">
    <vt:filetime>2025-01-17T22:08:10Z</vt:filetime>
  </property>
  <property fmtid="{D5CDD505-2E9C-101B-9397-08002B2CF9AE}" pid="4" name="ICV">
    <vt:lpwstr>B4B7025BA09A40A9A6EF99EADFBDC310_13</vt:lpwstr>
  </property>
  <property fmtid="{D5CDD505-2E9C-101B-9397-08002B2CF9AE}" pid="5" name="KSOProductBuildVer">
    <vt:lpwstr>2052-11.1.0.14309</vt:lpwstr>
  </property>
</Properties>
</file>