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media/image3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757" r:id="rId3"/>
    <p:sldId id="75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0" r:id="rId16"/>
    <p:sldId id="441" r:id="rId17"/>
    <p:sldId id="442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759" r:id="rId28"/>
  </p:sldIdLst>
  <p:sldSz cx="12167870" cy="7199630"/>
  <p:notesSz cx="6858000" cy="9144000"/>
  <p:custDataLst>
    <p:tags r:id="rId3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gs" Target="tags/tag52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Times New Roman" panose="020206030504050203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Times New Roman" panose="02020603050405020304" charset="0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>
              <a:latin typeface="Times New Roman" panose="020206030504050203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Times New Roman" panose="020206030504050203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Times New Roman" panose="02020603050405020304" charset="0"/>
                <a:ea typeface="微软雅黑" panose="020B0503020204020204" charset="-122"/>
                <a:cs typeface="微软雅黑" panose="020B0503020204020204" charset="-122"/>
              </a:rPr>
            </a:fld>
            <a:endParaRPr lang="zh-CN" altLang="en-US">
              <a:latin typeface="Times New Roman" panose="020206030504050203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anose="02020603050405020304" charset="0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panose="02020603050405020304" charset="0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821246" y="1143000"/>
            <a:ext cx="5215509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anose="02020603050405020304" charset="0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panose="02020603050405020304" charset="0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Times New Roman" panose="02020603050405020304" charset="0"/>
        <a:ea typeface="微软雅黑" panose="020B0503020204020204" charset="-122"/>
        <a:cs typeface="微软雅黑" panose="020B0503020204020204" charset="-12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Times New Roman" panose="02020603050405020304" charset="0"/>
        <a:ea typeface="微软雅黑" panose="020B0503020204020204" charset="-122"/>
        <a:cs typeface="微软雅黑" panose="020B0503020204020204" charset="-122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Times New Roman" panose="02020603050405020304" charset="0"/>
        <a:ea typeface="微软雅黑" panose="020B0503020204020204" charset="-122"/>
        <a:cs typeface="微软雅黑" panose="020B0503020204020204" charset="-122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Times New Roman" panose="02020603050405020304" charset="0"/>
        <a:ea typeface="微软雅黑" panose="020B0503020204020204" charset="-122"/>
        <a:cs typeface="微软雅黑" panose="020B0503020204020204" charset="-122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Times New Roman" panose="02020603050405020304" charset="0"/>
        <a:ea typeface="微软雅黑" panose="020B0503020204020204" charset="-122"/>
        <a:cs typeface="微软雅黑" panose="020B0503020204020204" charset="-122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sv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svg"/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sv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svg"/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3" Type="http://schemas.openxmlformats.org/officeDocument/2006/relationships/tags" Target="../tags/tag1.xml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svg"/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竖版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logo"/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03951" y="536112"/>
            <a:ext cx="1421784" cy="4211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/Users/imac/Desktop/李依奥/营销/PPT模板/2024/0415小学必刷题ppt模板/素材png/ppt英语.pngppt英语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>
          <a:xfrm>
            <a:off x="9862960" y="4641179"/>
            <a:ext cx="2322861" cy="1136923"/>
          </a:xfrm>
          <a:prstGeom prst="rect">
            <a:avLst/>
          </a:prstGeom>
        </p:spPr>
      </p:pic>
      <p:sp>
        <p:nvSpPr>
          <p:cNvPr id="4" name="文本框 3"/>
          <p:cNvSpPr txBox="1"/>
          <p:nvPr userDrawn="1"/>
        </p:nvSpPr>
        <p:spPr>
          <a:xfrm>
            <a:off x="10125847" y="4782894"/>
            <a:ext cx="140716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4800" b="1">
                <a:solidFill>
                  <a:schemeClr val="bg1"/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英语</a:t>
            </a:r>
            <a:endParaRPr lang="zh-CN" altLang="en-US" sz="4800" b="1">
              <a:solidFill>
                <a:schemeClr val="bg1"/>
              </a:solidFill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 descr="logo"/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03951" y="536112"/>
            <a:ext cx="1421784" cy="4211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logo"/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03951" y="536112"/>
            <a:ext cx="1421784" cy="4211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11" y="6691372"/>
            <a:ext cx="2743237" cy="384370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54" y="6691372"/>
            <a:ext cx="4114855" cy="384370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715" y="6691372"/>
            <a:ext cx="2743237" cy="384370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pic>
        <p:nvPicPr>
          <p:cNvPr id="11" name="图片 10" descr="logo"/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03951" y="536112"/>
            <a:ext cx="1421784" cy="4211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pt谢谢观看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157855" y="2795905"/>
            <a:ext cx="5525135" cy="12655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logo"/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203951" y="536112"/>
            <a:ext cx="1421784" cy="4211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1027430" rtl="0" eaLnBrk="1" latinLnBrk="0" hangingPunct="1">
        <a:lnSpc>
          <a:spcPct val="90000"/>
        </a:lnSpc>
        <a:spcBef>
          <a:spcPct val="0"/>
        </a:spcBef>
        <a:buNone/>
        <a:defRPr sz="4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7430" rtl="0" eaLnBrk="1" latinLnBrk="0" hangingPunct="1">
        <a:lnSpc>
          <a:spcPct val="90000"/>
        </a:lnSpc>
        <a:spcBef>
          <a:spcPct val="225000"/>
        </a:spcBef>
        <a:buFont typeface="Arial" panose="020B0604020202020204" pitchFamily="34" charset="0"/>
        <a:buChar char="•"/>
        <a:defRPr sz="3145" kern="1200">
          <a:solidFill>
            <a:schemeClr val="tx1"/>
          </a:solidFill>
          <a:latin typeface="+mn-lt"/>
          <a:ea typeface="+mn-ea"/>
          <a:cs typeface="+mn-cs"/>
        </a:defRPr>
      </a:lvl1pPr>
      <a:lvl2pPr marL="770890" indent="-257175" algn="l" defTabSz="102743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2695" kern="1200">
          <a:solidFill>
            <a:schemeClr val="tx1"/>
          </a:solidFill>
          <a:latin typeface="+mn-lt"/>
          <a:ea typeface="+mn-ea"/>
          <a:cs typeface="+mn-cs"/>
        </a:defRPr>
      </a:lvl2pPr>
      <a:lvl3pPr marL="1284605" indent="-257175" algn="l" defTabSz="102743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98320" indent="-257175" algn="l" defTabSz="102743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2035" indent="-257175" algn="l" defTabSz="102743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5750" indent="-257175" algn="l" defTabSz="102743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0100" indent="-257175" algn="l" defTabSz="102743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3815" indent="-257175" algn="l" defTabSz="102743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67530" indent="-257175" algn="l" defTabSz="102743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2743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3715" algn="l" defTabSz="102743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7430" algn="l" defTabSz="102743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1780" algn="l" defTabSz="102743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5495" algn="l" defTabSz="102743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69210" algn="l" defTabSz="102743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2925" algn="l" defTabSz="102743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596640" algn="l" defTabSz="102743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0355" algn="l" defTabSz="102743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9.xml"/><Relationship Id="rId1" Type="http://schemas.openxmlformats.org/officeDocument/2006/relationships/tags" Target="../tags/tag28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image" Target="../media/image15.png"/><Relationship Id="rId1" Type="http://schemas.openxmlformats.org/officeDocument/2006/relationships/tags" Target="../tags/tag3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8.xml"/><Relationship Id="rId1" Type="http://schemas.openxmlformats.org/officeDocument/2006/relationships/tags" Target="../tags/tag3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1.xml"/><Relationship Id="rId1" Type="http://schemas.openxmlformats.org/officeDocument/2006/relationships/tags" Target="../tags/tag4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3.xml"/><Relationship Id="rId1" Type="http://schemas.openxmlformats.org/officeDocument/2006/relationships/tags" Target="../tags/tag42.xml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49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0" name="textbox 910"/>
          <p:cNvSpPr/>
          <p:nvPr/>
        </p:nvSpPr>
        <p:spPr>
          <a:xfrm>
            <a:off x="1316990" y="1079500"/>
            <a:ext cx="9658350" cy="279590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6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69925" algn="l" rtl="0" eaLnBrk="0">
              <a:lnSpc>
                <a:spcPct val="80000"/>
              </a:lnSpc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We</a:t>
            </a:r>
            <a:r>
              <a:rPr sz="2400" kern="0" spc="3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start</a:t>
            </a:r>
            <a:r>
              <a:rPr sz="2400" kern="0" spc="2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class</a:t>
            </a:r>
            <a:r>
              <a:rPr sz="2400" kern="0" spc="2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at</a:t>
            </a:r>
            <a:r>
              <a:rPr sz="2400" kern="0" spc="2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half</a:t>
            </a:r>
            <a:r>
              <a:rPr sz="2400" kern="0" spc="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past</a:t>
            </a:r>
            <a:r>
              <a:rPr sz="2400" kern="0" spc="2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one</a:t>
            </a:r>
            <a:r>
              <a:rPr sz="2400" kern="0" spc="2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in</a:t>
            </a:r>
            <a:r>
              <a:rPr sz="2400" kern="0" spc="2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</a:t>
            </a:r>
            <a:r>
              <a:rPr sz="2400" kern="0" spc="2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afternoon</a:t>
            </a:r>
            <a:r>
              <a:rPr sz="2400" kern="0" spc="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We</a:t>
            </a:r>
            <a:r>
              <a:rPr sz="2400" kern="0" spc="2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have</a:t>
            </a:r>
            <a:r>
              <a:rPr sz="2400" kern="0" spc="2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two</a:t>
            </a:r>
            <a:r>
              <a:rPr sz="2400" kern="0" spc="3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classes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5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5240" algn="l" rtl="0" eaLnBrk="0">
              <a:lnSpc>
                <a:spcPct val="83000"/>
              </a:lnSpc>
              <a:spcBef>
                <a:spcPts val="720"/>
              </a:spcBef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in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afternoon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 9. </a:t>
            </a:r>
            <a:r>
              <a:rPr sz="2400" u="sng" kern="0" spc="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     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(</a:t>
            </a:r>
            <a:r>
              <a:rPr sz="2400" kern="0" spc="-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A.</a:t>
            </a:r>
            <a:r>
              <a:rPr sz="2400" kern="0" spc="2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Then</a:t>
            </a:r>
            <a:r>
              <a:rPr sz="2400" kern="0" spc="1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2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After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we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go</a:t>
            </a:r>
            <a:r>
              <a:rPr sz="2400" kern="0" spc="5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home</a:t>
            </a:r>
            <a:r>
              <a:rPr sz="2400" kern="0" spc="5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at</a:t>
            </a:r>
            <a:r>
              <a:rPr sz="2400" kern="0" spc="5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half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52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80000"/>
              </a:lnSpc>
              <a:spcBef>
                <a:spcPts val="725"/>
              </a:spcBef>
            </a:pP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past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three.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52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73735" algn="l" rtl="0" eaLnBrk="0">
              <a:lnSpc>
                <a:spcPct val="80000"/>
              </a:lnSpc>
              <a:spcBef>
                <a:spcPts val="725"/>
              </a:spcBef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In</a:t>
            </a:r>
            <a:r>
              <a:rPr sz="2400" kern="0" spc="3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</a:t>
            </a:r>
            <a:r>
              <a:rPr sz="2400" kern="0" spc="2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evening</a:t>
            </a:r>
            <a:r>
              <a:rPr sz="2400" kern="0" spc="-1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,</a:t>
            </a:r>
            <a:r>
              <a:rPr sz="2400" kern="0" spc="2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</a:t>
            </a:r>
            <a:r>
              <a:rPr sz="2400" kern="0" spc="2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do</a:t>
            </a:r>
            <a:r>
              <a:rPr sz="2400" kern="0" spc="2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my</a:t>
            </a:r>
            <a:r>
              <a:rPr sz="2400" kern="0" spc="2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homework</a:t>
            </a:r>
            <a:r>
              <a:rPr sz="2400" kern="0" spc="2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and</a:t>
            </a:r>
            <a:r>
              <a:rPr sz="2400" kern="0" spc="2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have</a:t>
            </a:r>
            <a:r>
              <a:rPr sz="2400" kern="0" spc="2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dinner</a:t>
            </a:r>
            <a:r>
              <a:rPr sz="2400" kern="0" spc="1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with</a:t>
            </a:r>
            <a:r>
              <a:rPr sz="2400" kern="0" spc="2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my</a:t>
            </a:r>
            <a:r>
              <a:rPr sz="2400" kern="0" spc="2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family</a:t>
            </a:r>
            <a:r>
              <a:rPr sz="2400" kern="0" spc="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5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0000"/>
              </a:lnSpc>
            </a:pPr>
            <a:endParaRPr sz="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5240" algn="l" rtl="0" eaLnBrk="0">
              <a:lnSpc>
                <a:spcPct val="83000"/>
              </a:lnSpc>
              <a:spcBef>
                <a:spcPts val="0"/>
              </a:spcBef>
            </a:pP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go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to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bed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at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ten</a:t>
            </a:r>
            <a:r>
              <a:rPr sz="2400" kern="0" spc="4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10. </a:t>
            </a:r>
            <a:r>
              <a:rPr sz="2400" u="sng" kern="0" spc="-1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     </a:t>
            </a:r>
            <a:r>
              <a:rPr sz="2400" kern="0" spc="-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</a:t>
            </a:r>
            <a:r>
              <a:rPr sz="2400" kern="0" spc="-2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A.</a:t>
            </a:r>
            <a:r>
              <a:rPr sz="2400" kern="0" spc="1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</a:t>
            </a:r>
            <a:r>
              <a:rPr sz="2400" kern="0" spc="-2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’</a:t>
            </a:r>
            <a:r>
              <a:rPr sz="2400" kern="0" spc="-3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clock     B.</a:t>
            </a:r>
            <a:r>
              <a:rPr sz="2400" kern="0" spc="1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lock)</a:t>
            </a:r>
            <a:r>
              <a:rPr sz="2400" kern="0" spc="-1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4175760" y="1506220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A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4505960" y="3415030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A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" name="textbox 912"/>
          <p:cNvSpPr/>
          <p:nvPr/>
        </p:nvSpPr>
        <p:spPr>
          <a:xfrm>
            <a:off x="1580912" y="1602477"/>
            <a:ext cx="9237980" cy="400240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1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91000"/>
              </a:lnSpc>
            </a:pPr>
            <a:r>
              <a:rPr sz="2400" kern="0" spc="10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我们的朋友</a:t>
            </a:r>
            <a:r>
              <a:rPr sz="2400" kern="0" spc="31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Hugh</a:t>
            </a:r>
            <a:r>
              <a:rPr sz="2400" kern="0" spc="10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想加入到大家的讨论当</a:t>
            </a:r>
            <a:r>
              <a:rPr sz="2400" kern="0" spc="9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中</a:t>
            </a:r>
            <a:r>
              <a:rPr sz="2400" kern="0" spc="-26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400" kern="0" spc="9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请你阅读短文,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marL="12700" algn="l" rtl="0" eaLnBrk="0">
              <a:lnSpc>
                <a:spcPts val="4765"/>
              </a:lnSpc>
            </a:pPr>
            <a:r>
              <a:rPr sz="2400" kern="0" spc="13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判断句子正</a:t>
            </a:r>
            <a:r>
              <a:rPr sz="2400" kern="0" spc="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</a:t>
            </a:r>
            <a:r>
              <a:rPr sz="2400" kern="0" spc="-1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T)</a:t>
            </a:r>
            <a:r>
              <a:rPr sz="2400" kern="0" spc="-2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3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误</a:t>
            </a:r>
            <a:r>
              <a:rPr sz="2400" kern="0" spc="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</a:t>
            </a:r>
            <a:r>
              <a:rPr sz="2400" kern="0" spc="-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F)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。</a:t>
            </a:r>
            <a:r>
              <a:rPr sz="2400" kern="0" spc="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10</a:t>
            </a:r>
            <a:r>
              <a:rPr sz="2400" kern="0" spc="2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3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</a:t>
            </a:r>
            <a:r>
              <a:rPr sz="2400" kern="0" spc="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04000"/>
              </a:lnSpc>
            </a:pPr>
            <a:endParaRPr sz="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indent="664845" algn="l" rtl="0" eaLnBrk="0">
              <a:lnSpc>
                <a:spcPct val="161000"/>
              </a:lnSpc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Hugh</a:t>
            </a:r>
            <a:r>
              <a:rPr sz="2400" kern="0" spc="2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is</a:t>
            </a:r>
            <a:r>
              <a:rPr sz="2400" kern="0" spc="1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from</a:t>
            </a:r>
            <a:r>
              <a:rPr sz="2400" kern="0" spc="2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Australia.</a:t>
            </a:r>
            <a:r>
              <a:rPr sz="2400" kern="0" spc="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But</a:t>
            </a:r>
            <a:r>
              <a:rPr sz="2400" kern="0" spc="2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he</a:t>
            </a:r>
            <a:r>
              <a:rPr sz="2400" kern="0" spc="2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is</a:t>
            </a:r>
            <a:r>
              <a:rPr sz="2400" kern="0" spc="2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in</a:t>
            </a:r>
            <a:r>
              <a:rPr sz="2400" kern="0" spc="2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China</a:t>
            </a:r>
            <a:r>
              <a:rPr sz="2400" kern="0" spc="2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now.</a:t>
            </a:r>
            <a:r>
              <a:rPr sz="2400" kern="0" spc="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He</a:t>
            </a:r>
            <a:r>
              <a:rPr sz="2400" kern="0" spc="2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lives</a:t>
            </a:r>
            <a:r>
              <a:rPr sz="2400" kern="0" spc="2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in</a:t>
            </a:r>
            <a:r>
              <a:rPr sz="2400" kern="0" spc="2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Bei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jing.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He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is</a:t>
            </a:r>
            <a:r>
              <a:rPr sz="2400" kern="0" spc="4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eight</a:t>
            </a:r>
            <a:r>
              <a:rPr sz="2400" kern="0" spc="4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years</a:t>
            </a:r>
            <a:r>
              <a:rPr sz="2400" kern="0" spc="5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old.</a:t>
            </a:r>
            <a:r>
              <a:rPr sz="2400" kern="0" spc="3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He</a:t>
            </a:r>
            <a:r>
              <a:rPr sz="2400" kern="0" spc="5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is</a:t>
            </a:r>
            <a:r>
              <a:rPr sz="2400" kern="0" spc="5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</a:t>
            </a:r>
            <a:r>
              <a:rPr sz="2400" kern="0" spc="5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good</a:t>
            </a:r>
            <a:r>
              <a:rPr sz="2400" kern="0" spc="5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student.</a:t>
            </a:r>
            <a:r>
              <a:rPr sz="2400" kern="0" spc="3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He</a:t>
            </a:r>
            <a:r>
              <a:rPr sz="2400" kern="0" spc="5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has</a:t>
            </a:r>
            <a:r>
              <a:rPr sz="2400" kern="0" spc="4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lots</a:t>
            </a:r>
            <a:r>
              <a:rPr sz="2400" kern="0" spc="5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of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ho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bbies.</a:t>
            </a:r>
            <a:r>
              <a:rPr sz="2400" kern="0" spc="3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He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likes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collecting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stamps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He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often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shows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</a:t>
            </a:r>
            <a:r>
              <a:rPr sz="2400" kern="0" spc="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stamps</a:t>
            </a:r>
            <a:r>
              <a:rPr sz="2400" kern="0" spc="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to</a:t>
            </a: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his</a:t>
            </a:r>
            <a:r>
              <a:rPr sz="2400" kern="0" spc="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classmates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Hugh</a:t>
            </a:r>
            <a:r>
              <a:rPr sz="2400" kern="0" spc="5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also</a:t>
            </a:r>
            <a:r>
              <a:rPr sz="2400" kern="0" spc="5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likes</a:t>
            </a:r>
            <a:r>
              <a:rPr sz="2400" kern="0" spc="5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playing</a:t>
            </a:r>
            <a:r>
              <a:rPr sz="2400" kern="0" spc="5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chess</a:t>
            </a:r>
            <a:r>
              <a:rPr sz="2400" kern="0" spc="-1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,</a:t>
            </a:r>
            <a:r>
              <a:rPr sz="2400" kern="0" spc="5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watching</a:t>
            </a:r>
            <a:r>
              <a:rPr sz="2400" kern="0" spc="5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cartoons</a:t>
            </a:r>
            <a:r>
              <a:rPr sz="2400" kern="0" spc="5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and</a:t>
            </a:r>
            <a:r>
              <a:rPr sz="2400" kern="0" spc="5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playing</a:t>
            </a:r>
            <a:r>
              <a:rPr sz="2400" kern="0" spc="5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football.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He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often</a:t>
            </a:r>
            <a:r>
              <a:rPr sz="2400" kern="0" spc="3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watches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cartoons</a:t>
            </a:r>
            <a:r>
              <a:rPr sz="2400" kern="0" spc="3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with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his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sister.</a:t>
            </a:r>
            <a:r>
              <a:rPr sz="2400" kern="0" spc="1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Sometimes</a:t>
            </a:r>
            <a:r>
              <a:rPr sz="2400" kern="0" spc="3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he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plays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chess</a:t>
            </a:r>
            <a:r>
              <a:rPr sz="2400" kern="0" spc="3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with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14" name="textbox 914"/>
          <p:cNvSpPr/>
          <p:nvPr/>
        </p:nvSpPr>
        <p:spPr>
          <a:xfrm>
            <a:off x="1097563" y="629855"/>
            <a:ext cx="3215639" cy="37719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8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96000"/>
              </a:lnSpc>
            </a:pPr>
            <a:r>
              <a:rPr sz="2400" kern="0" spc="-1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五</a:t>
            </a:r>
            <a:r>
              <a:rPr sz="2400" kern="0" spc="-3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sz="2400" kern="0" spc="-1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阅读理解</a:t>
            </a:r>
            <a:r>
              <a:rPr sz="2400" kern="0" spc="-4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400" kern="0" spc="-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-1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</a:t>
            </a:r>
            <a:r>
              <a:rPr sz="2400" kern="0" spc="-2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30</a:t>
            </a:r>
            <a:r>
              <a:rPr sz="2400" kern="0" spc="2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</a:t>
            </a:r>
            <a:r>
              <a:rPr sz="2400" kern="0" spc="7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916" name="picture 9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5997996" y="957892"/>
            <a:ext cx="384492" cy="38449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textbox 918"/>
          <p:cNvSpPr/>
          <p:nvPr/>
        </p:nvSpPr>
        <p:spPr>
          <a:xfrm>
            <a:off x="1417320" y="1079500"/>
            <a:ext cx="9539605" cy="401574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3335" algn="l" rtl="0" eaLnBrk="0">
              <a:lnSpc>
                <a:spcPct val="79000"/>
              </a:lnSpc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his</a:t>
            </a:r>
            <a:r>
              <a:rPr sz="2400" kern="0" spc="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father</a:t>
            </a:r>
            <a:r>
              <a:rPr sz="2400" kern="0" spc="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Hugh</a:t>
            </a:r>
            <a:r>
              <a:rPr sz="2400" kern="0" spc="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likes</a:t>
            </a:r>
            <a:r>
              <a:rPr sz="2400" kern="0" spc="2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playing</a:t>
            </a:r>
            <a:r>
              <a:rPr sz="2400" kern="0" spc="1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football</a:t>
            </a:r>
            <a:r>
              <a:rPr sz="2400" kern="0" spc="2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very</a:t>
            </a:r>
            <a:r>
              <a:rPr sz="2400" kern="0" spc="2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much</a:t>
            </a:r>
            <a:r>
              <a:rPr sz="2400" kern="0" spc="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After</a:t>
            </a:r>
            <a:r>
              <a:rPr sz="2400" kern="0" spc="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school</a:t>
            </a:r>
            <a:r>
              <a:rPr sz="2400" kern="0" spc="-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,</a:t>
            </a:r>
            <a:r>
              <a:rPr sz="2400" kern="0" spc="2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he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marL="12700" algn="l" rtl="0" eaLnBrk="0">
              <a:lnSpc>
                <a:spcPts val="4850"/>
              </a:lnSpc>
            </a:pP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usually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plays</a:t>
            </a:r>
            <a:r>
              <a:rPr sz="2400" kern="0" spc="3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football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with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his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classmates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n</a:t>
            </a:r>
            <a:r>
              <a:rPr sz="2400" kern="0" spc="3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playground.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7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43180" algn="l" rtl="0" eaLnBrk="0">
              <a:lnSpc>
                <a:spcPct val="82000"/>
              </a:lnSpc>
              <a:spcBef>
                <a:spcPts val="725"/>
              </a:spcBef>
            </a:pP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1.</a:t>
            </a:r>
            <a:r>
              <a:rPr sz="2400" kern="0" spc="1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Hugh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is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American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boy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marL="43180" algn="l" rtl="0" eaLnBrk="0">
              <a:lnSpc>
                <a:spcPts val="4850"/>
              </a:lnSpc>
            </a:pP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         )</a:t>
            </a:r>
            <a:r>
              <a:rPr sz="2400" kern="0" spc="-2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2.</a:t>
            </a:r>
            <a:r>
              <a:rPr sz="2400" kern="0" spc="1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Hugh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is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in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Beijing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now</a:t>
            </a: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7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43180" algn="l" rtl="0" eaLnBrk="0">
              <a:lnSpc>
                <a:spcPct val="82000"/>
              </a:lnSpc>
              <a:spcBef>
                <a:spcPts val="725"/>
              </a:spcBef>
            </a:pP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r>
              <a:rPr sz="2400" kern="0" spc="-2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3.</a:t>
            </a:r>
            <a:r>
              <a:rPr sz="2400" kern="0" spc="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Hugh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doesn</a:t>
            </a:r>
            <a:r>
              <a:rPr sz="2400" kern="0" spc="-2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’</a:t>
            </a:r>
            <a:r>
              <a:rPr sz="2400" kern="0" spc="-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like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col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lecting</a:t>
            </a:r>
            <a:r>
              <a:rPr sz="2400" kern="0" spc="4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stamps.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marL="43180" algn="l" rtl="0" eaLnBrk="0">
              <a:lnSpc>
                <a:spcPts val="4850"/>
              </a:lnSpc>
            </a:pPr>
            <a:r>
              <a:rPr sz="2400" kern="0" spc="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         )</a:t>
            </a:r>
            <a:r>
              <a:rPr sz="2400" kern="0" spc="-3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4.</a:t>
            </a:r>
            <a:r>
              <a:rPr sz="2400" kern="0" spc="1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Hugh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often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plays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chess</a:t>
            </a:r>
            <a:r>
              <a:rPr sz="2400" kern="0" spc="3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with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his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sister</a:t>
            </a:r>
            <a:r>
              <a:rPr sz="2400" kern="0" spc="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7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1000"/>
              </a:lnSpc>
            </a:pPr>
            <a:endParaRPr sz="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43180" algn="l" rtl="0" eaLnBrk="0">
              <a:lnSpc>
                <a:spcPct val="83000"/>
              </a:lnSpc>
              <a:spcBef>
                <a:spcPts val="0"/>
              </a:spcBef>
            </a:pP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         )</a:t>
            </a:r>
            <a:r>
              <a:rPr sz="2400" kern="0" spc="-2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5.</a:t>
            </a:r>
            <a:r>
              <a:rPr sz="2400" kern="0" spc="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Hugh</a:t>
            </a:r>
            <a:r>
              <a:rPr sz="2400" kern="0" spc="3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often</a:t>
            </a:r>
            <a:r>
              <a:rPr sz="2400" kern="0" spc="3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plays</a:t>
            </a:r>
            <a:r>
              <a:rPr sz="2400" kern="0" spc="2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football</a:t>
            </a:r>
            <a:r>
              <a:rPr sz="2400" kern="0" spc="3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with</a:t>
            </a:r>
            <a:r>
              <a:rPr sz="2400" kern="0" spc="3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his</a:t>
            </a:r>
            <a:r>
              <a:rPr sz="2400" kern="0" spc="3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classmates</a:t>
            </a:r>
            <a:r>
              <a:rPr sz="2400" kern="0" spc="3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on</a:t>
            </a:r>
            <a:r>
              <a:rPr sz="2400" kern="0" spc="3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</a:t>
            </a:r>
            <a:r>
              <a:rPr sz="2400" kern="0" spc="3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playground.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1762760" y="2205355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F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1762760" y="2856865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T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1762760" y="3508375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F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1762760" y="4071620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F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5"/>
            </p:custDataLst>
          </p:nvPr>
        </p:nvSpPr>
        <p:spPr>
          <a:xfrm>
            <a:off x="1762760" y="4634865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F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textbox 920"/>
          <p:cNvSpPr/>
          <p:nvPr/>
        </p:nvSpPr>
        <p:spPr>
          <a:xfrm>
            <a:off x="1304290" y="1254760"/>
            <a:ext cx="9727565" cy="460184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5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72465" algn="l" rtl="0" eaLnBrk="0">
              <a:lnSpc>
                <a:spcPct val="90000"/>
              </a:lnSpc>
            </a:pPr>
            <a:r>
              <a:rPr sz="2400" kern="0" spc="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Lily</a:t>
            </a:r>
            <a:r>
              <a:rPr sz="2400" kern="0" spc="40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6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向大家介绍了 自</a:t>
            </a:r>
            <a:r>
              <a:rPr sz="2400" kern="0" spc="-12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6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己小学阶段最喜欢的英语老师</a:t>
            </a:r>
            <a:r>
              <a:rPr sz="2400" kern="0" spc="-26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400" kern="0" spc="6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阅读短</a:t>
            </a:r>
            <a:endParaRPr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ts val="4765"/>
              </a:lnSpc>
            </a:pP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文,将正确答案的字母标号填进括号里</a:t>
            </a:r>
            <a:r>
              <a:rPr sz="2400" kern="0" spc="-2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</a:t>
            </a:r>
            <a:r>
              <a:rPr sz="2400" kern="0" spc="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10</a:t>
            </a:r>
            <a:r>
              <a:rPr sz="2400" kern="0" spc="2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</a:t>
            </a:r>
            <a:r>
              <a:rPr sz="2400" kern="0" spc="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16000"/>
              </a:lnSpc>
            </a:pPr>
            <a:endParaRPr sz="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indent="661670" algn="l" rtl="0" eaLnBrk="0">
              <a:lnSpc>
                <a:spcPct val="161000"/>
              </a:lnSpc>
              <a:spcBef>
                <a:spcPts val="5"/>
              </a:spcBef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Mr</a:t>
            </a:r>
            <a:r>
              <a:rPr sz="2400" kern="0" spc="2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Black</a:t>
            </a:r>
            <a:r>
              <a:rPr sz="2400" kern="0" spc="2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is</a:t>
            </a:r>
            <a:r>
              <a:rPr sz="2400" kern="0" spc="2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</a:t>
            </a:r>
            <a:r>
              <a:rPr sz="2400" kern="0" spc="2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English</a:t>
            </a:r>
            <a:r>
              <a:rPr sz="2400" kern="0" spc="1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teacher</a:t>
            </a: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He</a:t>
            </a:r>
            <a:r>
              <a:rPr sz="2400" kern="0" spc="1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teaches</a:t>
            </a:r>
            <a:r>
              <a:rPr sz="2400" kern="0" spc="2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English</a:t>
            </a:r>
            <a:r>
              <a:rPr sz="2400" kern="0" spc="1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well</a:t>
            </a: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His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English</a:t>
            </a:r>
            <a:r>
              <a:rPr sz="2400" kern="0" spc="3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lessons</a:t>
            </a:r>
            <a:r>
              <a:rPr sz="2400" kern="0" spc="2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are</a:t>
            </a:r>
            <a:r>
              <a:rPr sz="2400" kern="0" spc="2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very</a:t>
            </a:r>
            <a:r>
              <a:rPr sz="2400" kern="0" spc="2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interesting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1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He</a:t>
            </a:r>
            <a:r>
              <a:rPr sz="2400" kern="0" spc="2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likes</a:t>
            </a:r>
            <a:r>
              <a:rPr sz="2400" kern="0" spc="2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us</a:t>
            </a:r>
            <a:r>
              <a:rPr sz="2400" kern="0" spc="2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and</a:t>
            </a:r>
            <a:r>
              <a:rPr sz="2400" kern="0" spc="2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we</a:t>
            </a:r>
            <a:r>
              <a:rPr sz="2400" kern="0" spc="2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like</a:t>
            </a:r>
            <a:r>
              <a:rPr sz="2400" kern="0" spc="2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him</a:t>
            </a:r>
            <a:r>
              <a:rPr sz="2400" kern="0" spc="-1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,</a:t>
            </a:r>
            <a:r>
              <a:rPr sz="2400" kern="0" spc="2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too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Mr Black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has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two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children</a:t>
            </a:r>
            <a:r>
              <a:rPr sz="2400" kern="0" spc="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They</a:t>
            </a:r>
            <a:r>
              <a:rPr sz="2400" kern="0" spc="4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are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Tom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and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Alice</a:t>
            </a:r>
            <a:r>
              <a:rPr sz="2400" kern="0" spc="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Tom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is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seven</a:t>
            </a:r>
            <a:r>
              <a:rPr sz="2400" kern="0" spc="3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years</a:t>
            </a:r>
            <a:r>
              <a:rPr sz="2400" kern="0" spc="3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old and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his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sister</a:t>
            </a:r>
            <a:r>
              <a:rPr sz="2400" kern="0" spc="-1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,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Alice</a:t>
            </a:r>
            <a:r>
              <a:rPr sz="2400" kern="0" spc="-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,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is</a:t>
            </a:r>
            <a:r>
              <a:rPr sz="2400" kern="0" spc="3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four</a:t>
            </a:r>
            <a:r>
              <a:rPr sz="2400" kern="0" spc="3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years</a:t>
            </a:r>
            <a:r>
              <a:rPr sz="2400" kern="0" spc="3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old</a:t>
            </a:r>
            <a:r>
              <a:rPr sz="2400" kern="0" spc="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So</a:t>
            </a:r>
            <a:r>
              <a:rPr sz="2400" kern="0" spc="3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Tom</a:t>
            </a:r>
            <a:r>
              <a:rPr sz="2400" kern="0" spc="3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goes</a:t>
            </a:r>
            <a:r>
              <a:rPr sz="2400" kern="0" spc="3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to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school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but</a:t>
            </a:r>
            <a:r>
              <a:rPr sz="2400" kern="0" spc="3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Alice doesn</a:t>
            </a:r>
            <a:r>
              <a:rPr sz="2400" kern="0" spc="-2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’</a:t>
            </a:r>
            <a:r>
              <a:rPr sz="2400" kern="0" spc="-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t.</a:t>
            </a:r>
            <a:r>
              <a:rPr sz="2400" kern="0" spc="1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Mr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Black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likes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wearing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T-shirts</a:t>
            </a:r>
            <a:r>
              <a:rPr sz="2400" kern="0" spc="4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and</a:t>
            </a:r>
            <a:r>
              <a:rPr sz="2400" kern="0" spc="3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jeans  (</a:t>
            </a:r>
            <a:r>
              <a:rPr sz="2400" kern="0" spc="-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牛仔裤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r>
              <a:rPr sz="2400" kern="0" spc="-1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2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Football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is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his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favourite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sport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After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school</a:t>
            </a:r>
            <a:r>
              <a:rPr sz="2400" kern="0" spc="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we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often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have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baseball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match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922" name="picture 9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5718596" y="611664"/>
            <a:ext cx="384492" cy="384492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textbox 924"/>
          <p:cNvSpPr/>
          <p:nvPr/>
        </p:nvSpPr>
        <p:spPr>
          <a:xfrm>
            <a:off x="1472565" y="1079500"/>
            <a:ext cx="9484995" cy="463169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925" algn="l" rtl="0" eaLnBrk="0">
              <a:lnSpc>
                <a:spcPct val="79000"/>
              </a:lnSpc>
            </a:pP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Sometimes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Mr</a:t>
            </a:r>
            <a:r>
              <a:rPr sz="2400" kern="0" spc="4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Black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watches</a:t>
            </a:r>
            <a:r>
              <a:rPr sz="2400" kern="0" spc="4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our</a:t>
            </a:r>
            <a:r>
              <a:rPr sz="2400" kern="0" spc="4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games</a:t>
            </a:r>
            <a:r>
              <a:rPr sz="2400" kern="0" spc="4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and</a:t>
            </a:r>
            <a:r>
              <a:rPr sz="2400" kern="0" spc="3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joins</a:t>
            </a:r>
            <a:r>
              <a:rPr sz="2400" kern="0" spc="4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us.</a:t>
            </a:r>
            <a:r>
              <a:rPr sz="2400" kern="0" spc="2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He</a:t>
            </a:r>
            <a:r>
              <a:rPr sz="2400" kern="0" spc="4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plays</a:t>
            </a:r>
            <a:r>
              <a:rPr sz="2400" kern="0" spc="4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baseball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marL="12700" algn="l" rtl="0" eaLnBrk="0">
              <a:lnSpc>
                <a:spcPts val="4850"/>
              </a:lnSpc>
            </a:pPr>
            <a:r>
              <a:rPr sz="2400" kern="0" spc="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just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for</a:t>
            </a:r>
            <a:r>
              <a:rPr sz="2400" kern="0" spc="3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fun.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6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0325" algn="l" rtl="0" eaLnBrk="0">
              <a:lnSpc>
                <a:spcPct val="80000"/>
              </a:lnSpc>
              <a:spcBef>
                <a:spcPts val="725"/>
              </a:spcBef>
            </a:pP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</a:t>
            </a: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1.</a:t>
            </a:r>
            <a:r>
              <a:rPr sz="2400" kern="0" spc="1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Mr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Black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is</a:t>
            </a:r>
            <a:r>
              <a:rPr sz="2400" kern="0" spc="2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u="sng" kern="0" spc="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     </a:t>
            </a:r>
            <a:r>
              <a:rPr sz="2400" kern="0" spc="-2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marL="1414145" algn="l" rtl="0" eaLnBrk="0">
              <a:lnSpc>
                <a:spcPts val="4925"/>
              </a:lnSpc>
            </a:pPr>
            <a:r>
              <a:rPr sz="2400" kern="0" spc="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A.</a:t>
            </a:r>
            <a:r>
              <a:rPr sz="2400" kern="0" spc="1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English</a:t>
            </a:r>
            <a:r>
              <a:rPr sz="2400" kern="0" spc="3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teacher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54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419225" algn="l" rtl="0" eaLnBrk="0">
              <a:lnSpc>
                <a:spcPct val="80000"/>
              </a:lnSpc>
              <a:spcBef>
                <a:spcPts val="730"/>
              </a:spcBef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B.</a:t>
            </a:r>
            <a:r>
              <a:rPr sz="2400" kern="0" spc="1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English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co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ok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52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421130" algn="l" rtl="0" eaLnBrk="0">
              <a:lnSpc>
                <a:spcPct val="80000"/>
              </a:lnSpc>
              <a:spcBef>
                <a:spcPts val="725"/>
              </a:spcBef>
            </a:pP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C.</a:t>
            </a:r>
            <a:r>
              <a:rPr sz="2400" kern="0" spc="1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</a:t>
            </a:r>
            <a:r>
              <a:rPr sz="2400" kern="0" spc="3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Japanese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teacher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4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0325" algn="l" rtl="0" eaLnBrk="0">
              <a:lnSpc>
                <a:spcPct val="83000"/>
              </a:lnSpc>
              <a:spcBef>
                <a:spcPts val="730"/>
              </a:spcBef>
            </a:pPr>
            <a:r>
              <a:rPr sz="2400" kern="0" spc="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         )</a:t>
            </a:r>
            <a:r>
              <a:rPr sz="2400" kern="0" spc="-3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2</a:t>
            </a: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How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many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children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does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Mr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Black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have</a:t>
            </a: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?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52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0000"/>
              </a:lnSpc>
            </a:pPr>
            <a:endParaRPr sz="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414145" algn="l" rtl="0" eaLnBrk="0">
              <a:lnSpc>
                <a:spcPct val="80000"/>
              </a:lnSpc>
              <a:spcBef>
                <a:spcPts val="5"/>
              </a:spcBef>
            </a:pPr>
            <a:r>
              <a:rPr sz="2400" kern="0" spc="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A.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Two</a:t>
            </a:r>
            <a:r>
              <a:rPr sz="2400" kern="0" spc="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       </a:t>
            </a:r>
            <a:r>
              <a:rPr sz="2400" kern="0" spc="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B.</a:t>
            </a:r>
            <a:r>
              <a:rPr sz="2400" kern="0" spc="2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Only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one</a:t>
            </a:r>
            <a:r>
              <a:rPr sz="2400" kern="0" spc="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          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C.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Three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1724660" y="2179320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A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1724660" y="4693920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A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2" grpId="0"/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textbox 926"/>
          <p:cNvSpPr/>
          <p:nvPr/>
        </p:nvSpPr>
        <p:spPr>
          <a:xfrm>
            <a:off x="1751330" y="1067435"/>
            <a:ext cx="8484870" cy="464312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2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83000"/>
              </a:lnSpc>
            </a:pP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r>
              <a:rPr sz="2400" kern="0" spc="-2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3.</a:t>
            </a:r>
            <a:r>
              <a:rPr sz="2400" kern="0" spc="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Alice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doesn</a:t>
            </a:r>
            <a:r>
              <a:rPr sz="2400" kern="0" spc="-2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’</a:t>
            </a:r>
            <a:r>
              <a:rPr sz="2400" kern="0" spc="-3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go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to</a:t>
            </a:r>
            <a:r>
              <a:rPr sz="2400" kern="0" spc="4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school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bec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ause</a:t>
            </a:r>
            <a:r>
              <a:rPr sz="2400" kern="0" spc="3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u="sng" kern="0" spc="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     </a:t>
            </a:r>
            <a:r>
              <a:rPr sz="2400" kern="0" spc="-2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52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366520" algn="l" rtl="0" eaLnBrk="0">
              <a:lnSpc>
                <a:spcPts val="1755"/>
              </a:lnSpc>
              <a:spcBef>
                <a:spcPts val="720"/>
              </a:spcBef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A.</a:t>
            </a:r>
            <a:r>
              <a:rPr sz="2400" kern="0" spc="1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she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is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beauti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ful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marL="1371600" algn="l" rtl="0" eaLnBrk="0">
              <a:lnSpc>
                <a:spcPts val="5370"/>
              </a:lnSpc>
            </a:pP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B.</a:t>
            </a:r>
            <a:r>
              <a:rPr sz="2400" kern="0" spc="2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she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is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too</a:t>
            </a:r>
            <a:r>
              <a:rPr sz="2400" kern="0" spc="3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young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marL="1373505" algn="l" rtl="0" eaLnBrk="0">
              <a:lnSpc>
                <a:spcPts val="4340"/>
              </a:lnSpc>
            </a:pP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C.</a:t>
            </a:r>
            <a:r>
              <a:rPr sz="2400" kern="0" spc="2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she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is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seven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90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83000"/>
              </a:lnSpc>
              <a:spcBef>
                <a:spcPts val="725"/>
              </a:spcBef>
            </a:pP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r>
              <a:rPr sz="2400" kern="0" spc="-2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4. </a:t>
            </a:r>
            <a:r>
              <a:rPr sz="2400" u="sng" kern="0" spc="-1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    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is  M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r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Black</a:t>
            </a:r>
            <a:r>
              <a:rPr sz="2400" kern="0" spc="-2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’</a:t>
            </a:r>
            <a:r>
              <a:rPr sz="2400" kern="0" spc="-3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</a:t>
            </a:r>
            <a:r>
              <a:rPr sz="2400" kern="0" spc="3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favourite</a:t>
            </a:r>
            <a:r>
              <a:rPr sz="2400" kern="0" spc="4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sport.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52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80000"/>
              </a:lnSpc>
              <a:spcBef>
                <a:spcPts val="725"/>
              </a:spcBef>
            </a:pP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A.</a:t>
            </a:r>
            <a:r>
              <a:rPr sz="2400" kern="0" spc="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Running</a:t>
            </a:r>
            <a:r>
              <a:rPr sz="2400" kern="0" spc="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1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Football                   C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2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Baseball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5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83000"/>
              </a:lnSpc>
              <a:spcBef>
                <a:spcPts val="720"/>
              </a:spcBef>
            </a:pPr>
            <a:r>
              <a:rPr sz="2400" kern="0" spc="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         )</a:t>
            </a:r>
            <a:r>
              <a:rPr sz="2400" kern="0" spc="-2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5.</a:t>
            </a:r>
            <a:r>
              <a:rPr sz="2400" kern="0" spc="1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passage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is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about</a:t>
            </a:r>
            <a:r>
              <a:rPr sz="2400" kern="0" spc="3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u="sng" kern="0" spc="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     </a:t>
            </a:r>
            <a:r>
              <a:rPr sz="2400" kern="0" spc="-2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51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1000"/>
              </a:lnSpc>
            </a:pPr>
            <a:endParaRPr sz="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366520" algn="l" rtl="0" eaLnBrk="0">
              <a:lnSpc>
                <a:spcPct val="80000"/>
              </a:lnSpc>
              <a:spcBef>
                <a:spcPts val="5"/>
              </a:spcBef>
            </a:pP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A.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Tom</a:t>
            </a:r>
            <a:r>
              <a:rPr sz="2400" kern="0" spc="4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and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Alice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Mr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Black</a:t>
            </a:r>
            <a:r>
              <a:rPr sz="2400" kern="0" spc="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  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baseball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953260" y="1029335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B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2029460" y="3458845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B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2029460" y="4655820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B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textbox 928"/>
          <p:cNvSpPr/>
          <p:nvPr/>
        </p:nvSpPr>
        <p:spPr>
          <a:xfrm>
            <a:off x="1073785" y="1239520"/>
            <a:ext cx="10112375" cy="460248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6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673100" algn="l" rtl="0" eaLnBrk="0">
              <a:lnSpc>
                <a:spcPct val="88000"/>
              </a:lnSpc>
            </a:pPr>
            <a:r>
              <a:rPr sz="2400" kern="0" spc="16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李明同学用写信的方式留下了临别赠言</a:t>
            </a:r>
            <a:r>
              <a:rPr sz="2400" kern="0" spc="-27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400" kern="0" spc="16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5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请阅读短文,完成</a:t>
            </a:r>
            <a:endParaRPr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7145" algn="l" rtl="0" eaLnBrk="0">
              <a:lnSpc>
                <a:spcPts val="4855"/>
              </a:lnSpc>
            </a:pPr>
            <a:r>
              <a:rPr sz="2400" kern="0" spc="-1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</a:t>
            </a:r>
            <a:r>
              <a:rPr sz="2400" kern="0" spc="-2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400" kern="0" spc="-1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( 10</a:t>
            </a:r>
            <a:r>
              <a:rPr sz="2400" kern="0" spc="2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</a:t>
            </a:r>
            <a:r>
              <a:rPr sz="2400" kern="0" spc="7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8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2860" algn="l" rtl="0" eaLnBrk="0">
              <a:lnSpc>
                <a:spcPts val="1755"/>
              </a:lnSpc>
              <a:spcBef>
                <a:spcPts val="725"/>
              </a:spcBef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Dear</a:t>
            </a:r>
            <a:r>
              <a:rPr sz="2400" kern="0" spc="3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friends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01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6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indent="7620" algn="l" rtl="0" eaLnBrk="0">
              <a:lnSpc>
                <a:spcPct val="161000"/>
              </a:lnSpc>
            </a:pP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It</a:t>
            </a:r>
            <a:r>
              <a:rPr sz="2400" kern="0" spc="-2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’ s  time  to  le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ave  our  school.  We  are</a:t>
            </a:r>
            <a:r>
              <a:rPr sz="2400" kern="0" spc="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all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going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to</a:t>
            </a:r>
            <a:r>
              <a:rPr sz="2400" kern="0" spc="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middle</a:t>
            </a:r>
            <a:r>
              <a:rPr sz="2400" kern="0" spc="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school</a:t>
            </a:r>
            <a:r>
              <a:rPr sz="2400" kern="0" spc="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this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September</a:t>
            </a:r>
            <a:r>
              <a:rPr sz="2400" kern="0" spc="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4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At</a:t>
            </a:r>
            <a:r>
              <a:rPr sz="2400" kern="0" spc="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school</a:t>
            </a:r>
            <a:r>
              <a:rPr sz="2400" kern="0" spc="-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,</a:t>
            </a:r>
            <a:r>
              <a:rPr sz="2400" kern="0" spc="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we</a:t>
            </a:r>
            <a:r>
              <a:rPr sz="2400" kern="0" spc="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had</a:t>
            </a:r>
            <a:r>
              <a:rPr sz="2400" kern="0" spc="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classes</a:t>
            </a:r>
            <a:r>
              <a:rPr sz="2400" kern="0" spc="-1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,</a:t>
            </a: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played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sports</a:t>
            </a:r>
            <a:r>
              <a:rPr sz="2400" kern="0" spc="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and</a:t>
            </a: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read</a:t>
            </a: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books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together. After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school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we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climbed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mountai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ns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and</a:t>
            </a:r>
            <a:r>
              <a:rPr sz="2400" kern="0" spc="3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went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on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picnic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in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 countryside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In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these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years</a:t>
            </a:r>
            <a:r>
              <a:rPr sz="2400" kern="0" spc="-1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,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we</a:t>
            </a:r>
            <a:r>
              <a:rPr sz="2400" kern="0" spc="4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had</a:t>
            </a:r>
            <a:r>
              <a:rPr sz="2400" kern="0" spc="4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</a:t>
            </a:r>
            <a:r>
              <a:rPr sz="2400" kern="0" spc="4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good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time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2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Next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Friday</a:t>
            </a:r>
            <a:r>
              <a:rPr sz="2400" kern="0" spc="4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afternoon</a:t>
            </a:r>
            <a:r>
              <a:rPr sz="2400" kern="0" spc="-1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,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we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are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going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to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have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farewell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party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in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our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classroom</a:t>
            </a: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We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will</a:t>
            </a:r>
            <a:r>
              <a:rPr sz="2400" kern="0" spc="4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sing</a:t>
            </a:r>
            <a:r>
              <a:rPr sz="2400" kern="0" spc="4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and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930" name="picture 93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5495076" y="597694"/>
            <a:ext cx="384492" cy="384492"/>
          </a:xfrm>
          <a:prstGeom prst="rect">
            <a:avLst/>
          </a:prstGeom>
        </p:spPr>
      </p:pic>
      <p:sp>
        <p:nvSpPr>
          <p:cNvPr id="932" name="textbox 932"/>
          <p:cNvSpPr/>
          <p:nvPr/>
        </p:nvSpPr>
        <p:spPr>
          <a:xfrm>
            <a:off x="2673442" y="2688764"/>
            <a:ext cx="128904" cy="11493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1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98000"/>
              </a:lnSpc>
            </a:pPr>
            <a:r>
              <a:rPr sz="600" kern="0" spc="6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,</a:t>
            </a:r>
            <a:endParaRPr sz="6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textbox 934"/>
          <p:cNvSpPr/>
          <p:nvPr/>
        </p:nvSpPr>
        <p:spPr>
          <a:xfrm>
            <a:off x="1720850" y="1079500"/>
            <a:ext cx="9413240" cy="466725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1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5875" algn="l" rtl="0" eaLnBrk="0">
              <a:lnSpc>
                <a:spcPct val="79000"/>
              </a:lnSpc>
            </a:pP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dance. We</a:t>
            </a:r>
            <a:r>
              <a:rPr sz="2400" kern="0" spc="3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will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e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njoy</a:t>
            </a:r>
            <a:r>
              <a:rPr sz="2400" kern="0" spc="3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fruit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and</a:t>
            </a:r>
            <a:r>
              <a:rPr sz="2400" kern="0" spc="2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juice</a:t>
            </a:r>
            <a:r>
              <a:rPr sz="2400" kern="0" spc="-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,</a:t>
            </a:r>
            <a:r>
              <a:rPr sz="2400" kern="0" spc="4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and</a:t>
            </a:r>
            <a:r>
              <a:rPr sz="2400" kern="0" spc="3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we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will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take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photos.</a:t>
            </a:r>
            <a:r>
              <a:rPr sz="2400" kern="0" spc="1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It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will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be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marL="14605" algn="l" rtl="0" eaLnBrk="0">
              <a:lnSpc>
                <a:spcPts val="4855"/>
              </a:lnSpc>
            </a:pPr>
            <a:r>
              <a:rPr sz="2400" kern="0" spc="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great</a:t>
            </a:r>
            <a:r>
              <a:rPr sz="2400" kern="0" spc="3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fun!</a:t>
            </a:r>
            <a:r>
              <a:rPr sz="2400" kern="0" spc="4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See</a:t>
            </a:r>
            <a:r>
              <a:rPr sz="2400" kern="0" spc="3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you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at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he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party!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60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ts val="1680"/>
              </a:lnSpc>
              <a:spcBef>
                <a:spcPts val="730"/>
              </a:spcBef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Yours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01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2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7145" algn="l" rtl="0" eaLnBrk="0">
              <a:lnSpc>
                <a:spcPct val="78000"/>
              </a:lnSpc>
              <a:spcBef>
                <a:spcPts val="720"/>
              </a:spcBef>
            </a:pP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Li</a:t>
            </a:r>
            <a:r>
              <a:rPr sz="2400" kern="0" spc="4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Ming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24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94000"/>
              </a:lnSpc>
              <a:spcBef>
                <a:spcPts val="725"/>
              </a:spcBef>
            </a:pPr>
            <a:r>
              <a:rPr sz="2400" kern="0" spc="13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任务一:请阅读短文,补全信息</a:t>
            </a:r>
            <a:r>
              <a:rPr sz="2400" kern="0" spc="-2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5000"/>
              </a:lnSpc>
            </a:pP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44" name="textbox 944"/>
          <p:cNvSpPr/>
          <p:nvPr/>
        </p:nvSpPr>
        <p:spPr>
          <a:xfrm>
            <a:off x="2492860" y="2506075"/>
            <a:ext cx="128904" cy="11493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1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98000"/>
              </a:lnSpc>
            </a:pPr>
            <a:r>
              <a:rPr sz="600" kern="0" spc="6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,</a:t>
            </a:r>
            <a:endParaRPr sz="6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397000" y="4203700"/>
            <a:ext cx="10236200" cy="2019935"/>
          </a:xfrm>
          <a:prstGeom prst="rect">
            <a:avLst/>
          </a:prstGeom>
        </p:spPr>
      </p:pic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>
          <a:xfrm>
            <a:off x="4493260" y="4279900"/>
            <a:ext cx="39535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(Li Ming’s) classroom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4375150" y="4983480"/>
            <a:ext cx="37255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next Friday afternoon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5"/>
            </p:custDataLst>
          </p:nvPr>
        </p:nvSpPr>
        <p:spPr>
          <a:xfrm>
            <a:off x="4799330" y="5443220"/>
            <a:ext cx="25819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sing and dance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3" grpId="0"/>
      <p:bldP spid="3" grpId="1"/>
      <p:bldP spid="4" grpId="0"/>
      <p:bldP spid="4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" name="textbox 946"/>
          <p:cNvSpPr/>
          <p:nvPr/>
        </p:nvSpPr>
        <p:spPr>
          <a:xfrm>
            <a:off x="1709829" y="1037409"/>
            <a:ext cx="5565140" cy="97726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94000"/>
              </a:lnSpc>
            </a:pP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任务二:根据短文内容,</a:t>
            </a:r>
            <a:r>
              <a:rPr sz="2400" kern="0" spc="-1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回答下列问题</a:t>
            </a:r>
            <a:r>
              <a:rPr sz="2400" kern="0" spc="-2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6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1000"/>
              </a:lnSpc>
            </a:pPr>
            <a:endParaRPr sz="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80000"/>
              </a:lnSpc>
              <a:spcBef>
                <a:spcPts val="0"/>
              </a:spcBef>
            </a:pP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4.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What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did</a:t>
            </a:r>
            <a:r>
              <a:rPr sz="2400" kern="0" spc="3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they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do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at</a:t>
            </a:r>
            <a:r>
              <a:rPr sz="2400" kern="0" spc="4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school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?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48" name="textbox 948"/>
          <p:cNvSpPr/>
          <p:nvPr/>
        </p:nvSpPr>
        <p:spPr>
          <a:xfrm>
            <a:off x="1714159" y="2928309"/>
            <a:ext cx="5972809" cy="31877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5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80000"/>
              </a:lnSpc>
            </a:pP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5.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Where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did</a:t>
            </a:r>
            <a:r>
              <a:rPr sz="2400" kern="0" spc="3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they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go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on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picnic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after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school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?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50" name="path 950"/>
          <p:cNvSpPr/>
          <p:nvPr/>
        </p:nvSpPr>
        <p:spPr>
          <a:xfrm>
            <a:off x="2057401" y="3863506"/>
            <a:ext cx="8890126" cy="4152"/>
          </a:xfrm>
          <a:custGeom>
            <a:avLst/>
            <a:gdLst/>
            <a:ahLst/>
            <a:cxnLst/>
            <a:rect l="0" t="0" r="0" b="0"/>
            <a:pathLst>
              <a:path w="14000" h="6">
                <a:moveTo>
                  <a:pt x="0" y="3"/>
                </a:moveTo>
                <a:lnTo>
                  <a:pt x="14000" y="3"/>
                </a:lnTo>
              </a:path>
            </a:pathLst>
          </a:custGeom>
          <a:noFill/>
          <a:ln w="4152" cap="flat">
            <a:solidFill>
              <a:srgbClr val="231F20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52" name="path 952"/>
          <p:cNvSpPr/>
          <p:nvPr/>
        </p:nvSpPr>
        <p:spPr>
          <a:xfrm>
            <a:off x="2057401" y="2631162"/>
            <a:ext cx="8890126" cy="4152"/>
          </a:xfrm>
          <a:custGeom>
            <a:avLst/>
            <a:gdLst/>
            <a:ahLst/>
            <a:cxnLst/>
            <a:rect l="0" t="0" r="0" b="0"/>
            <a:pathLst>
              <a:path w="14000" h="6">
                <a:moveTo>
                  <a:pt x="0" y="3"/>
                </a:moveTo>
                <a:lnTo>
                  <a:pt x="14000" y="3"/>
                </a:lnTo>
              </a:path>
            </a:pathLst>
          </a:custGeom>
          <a:noFill/>
          <a:ln w="4152" cap="flat">
            <a:solidFill>
              <a:srgbClr val="231F20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2057400" y="2174875"/>
            <a:ext cx="8653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They had classes, played sports and read books.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2057400" y="3402965"/>
            <a:ext cx="75228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In the countryside.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2" grpId="0"/>
      <p:bldP spid="2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4" name="table 954"/>
          <p:cNvGraphicFramePr>
            <a:graphicFrameLocks noGrp="1"/>
          </p:cNvGraphicFramePr>
          <p:nvPr/>
        </p:nvGraphicFramePr>
        <p:xfrm>
          <a:off x="3355246" y="2283447"/>
          <a:ext cx="5949950" cy="2918460"/>
        </p:xfrm>
        <a:graphic>
          <a:graphicData uri="http://schemas.openxmlformats.org/drawingml/2006/table">
            <a:tbl>
              <a:tblPr/>
              <a:tblGrid>
                <a:gridCol w="5949950"/>
              </a:tblGrid>
              <a:tr h="291846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7000"/>
                        </a:lnSpc>
                      </a:pPr>
                      <a:endParaRPr sz="9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150495" algn="l" rtl="0" eaLnBrk="0">
                        <a:lnSpc>
                          <a:spcPct val="82000"/>
                        </a:lnSpc>
                        <a:spcBef>
                          <a:spcPts val="5"/>
                        </a:spcBef>
                      </a:pPr>
                      <a:r>
                        <a:rPr sz="2300" kern="0" spc="-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A.</a:t>
                      </a:r>
                      <a:r>
                        <a:rPr sz="2300" kern="0" spc="1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300" kern="0" spc="-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Do</a:t>
                      </a:r>
                      <a:r>
                        <a:rPr sz="2300" kern="0" spc="3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300" kern="0" spc="-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they</a:t>
                      </a:r>
                      <a:r>
                        <a:rPr sz="2300" kern="0" spc="4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300" kern="0" spc="-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sell</a:t>
                      </a:r>
                      <a:r>
                        <a:rPr sz="2300" kern="0" spc="3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300" kern="0" spc="-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T-shi</a:t>
                      </a:r>
                      <a:r>
                        <a:rPr sz="23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rts?</a:t>
                      </a:r>
                      <a:endParaRPr sz="2300" dirty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marL="156210" algn="l" rtl="0" eaLnBrk="0">
                        <a:lnSpc>
                          <a:spcPts val="4850"/>
                        </a:lnSpc>
                      </a:pPr>
                      <a:r>
                        <a:rPr sz="23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B.</a:t>
                      </a:r>
                      <a:r>
                        <a:rPr sz="2300" kern="0" spc="1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3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Nice</a:t>
                      </a:r>
                      <a:r>
                        <a:rPr sz="2300" kern="0" spc="3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3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to</a:t>
                      </a:r>
                      <a:r>
                        <a:rPr sz="2300" kern="0" spc="3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3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meet</a:t>
                      </a:r>
                      <a:r>
                        <a:rPr sz="2300" kern="0" spc="3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300" kern="0" spc="-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you.</a:t>
                      </a:r>
                      <a:endParaRPr sz="2300" dirty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algn="l" rtl="0" eaLnBrk="0">
                        <a:lnSpc>
                          <a:spcPct val="156000"/>
                        </a:lnSpc>
                      </a:pPr>
                      <a:endParaRPr sz="10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158115" algn="l" rtl="0" eaLnBrk="0">
                        <a:lnSpc>
                          <a:spcPct val="85000"/>
                        </a:lnSpc>
                        <a:spcBef>
                          <a:spcPts val="695"/>
                        </a:spcBef>
                      </a:pPr>
                      <a:r>
                        <a:rPr sz="2300" kern="0" spc="-1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C.</a:t>
                      </a:r>
                      <a:r>
                        <a:rPr sz="2300" kern="0" spc="2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300" kern="0" spc="-1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How</a:t>
                      </a:r>
                      <a:r>
                        <a:rPr sz="2300" kern="0" spc="3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300" kern="0" spc="-1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much</a:t>
                      </a:r>
                      <a:r>
                        <a:rPr sz="2300" kern="0" spc="3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300" kern="0" spc="-1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are</a:t>
                      </a:r>
                      <a:r>
                        <a:rPr sz="2300" kern="0" spc="3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300" kern="0" spc="-1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they?</a:t>
                      </a:r>
                      <a:endParaRPr sz="2300" dirty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algn="l" rtl="0" eaLnBrk="0">
                        <a:lnSpc>
                          <a:spcPct val="151000"/>
                        </a:lnSpc>
                      </a:pPr>
                      <a:endParaRPr sz="10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156210" algn="l" rtl="0" eaLnBrk="0">
                        <a:lnSpc>
                          <a:spcPct val="85000"/>
                        </a:lnSpc>
                        <a:spcBef>
                          <a:spcPts val="695"/>
                        </a:spcBef>
                      </a:pPr>
                      <a:r>
                        <a:rPr sz="2300" kern="0" spc="-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D.</a:t>
                      </a:r>
                      <a:r>
                        <a:rPr sz="2300" kern="0" spc="1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300" kern="0" spc="-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I</a:t>
                      </a:r>
                      <a:r>
                        <a:rPr sz="2300" kern="0" spc="3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300" kern="0" spc="-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want</a:t>
                      </a:r>
                      <a:r>
                        <a:rPr sz="2300" kern="0" spc="3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300" kern="0" spc="-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to</a:t>
                      </a:r>
                      <a:r>
                        <a:rPr sz="2300" kern="0" spc="3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300" kern="0" spc="-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buy</a:t>
                      </a:r>
                      <a:r>
                        <a:rPr sz="2300" kern="0" spc="4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300" kern="0" spc="-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some</a:t>
                      </a:r>
                      <a:r>
                        <a:rPr sz="2300" kern="0" spc="38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300" kern="0" spc="-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clothes.</a:t>
                      </a:r>
                      <a:endParaRPr sz="2300" dirty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  <a:p>
                      <a:pPr algn="l" rtl="0" eaLnBrk="0">
                        <a:lnSpc>
                          <a:spcPct val="149000"/>
                        </a:lnSpc>
                      </a:pPr>
                      <a:endParaRPr sz="10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algn="l" rtl="0" eaLnBrk="0">
                        <a:lnSpc>
                          <a:spcPct val="101000"/>
                        </a:lnSpc>
                      </a:pPr>
                      <a:endParaRPr sz="6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153035" algn="l" rtl="0" eaLnBrk="0">
                        <a:lnSpc>
                          <a:spcPts val="1750"/>
                        </a:lnSpc>
                        <a:spcBef>
                          <a:spcPts val="0"/>
                        </a:spcBef>
                      </a:pPr>
                      <a:r>
                        <a:rPr sz="2400" kern="0" spc="-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E.</a:t>
                      </a:r>
                      <a:r>
                        <a:rPr sz="2400" kern="0" spc="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400" kern="0" spc="-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Yes</a:t>
                      </a:r>
                      <a:r>
                        <a:rPr sz="2400" kern="0" spc="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  </a:t>
                      </a:r>
                      <a:r>
                        <a:rPr sz="2400" kern="0" spc="-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I</a:t>
                      </a:r>
                      <a:r>
                        <a:rPr sz="2400" kern="0" spc="3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400" kern="0" spc="-1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do.</a:t>
                      </a:r>
                      <a:endParaRPr sz="2400" dirty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0" vert="horz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56" name="textbox 956"/>
          <p:cNvSpPr/>
          <p:nvPr/>
        </p:nvSpPr>
        <p:spPr>
          <a:xfrm>
            <a:off x="1239737" y="1021015"/>
            <a:ext cx="9843769" cy="98933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5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95000"/>
              </a:lnSpc>
            </a:pP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六</a:t>
            </a:r>
            <a:r>
              <a:rPr sz="2400" kern="0" spc="-3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sz="2400" kern="0" spc="2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为了进一步了解彼此,</a:t>
            </a:r>
            <a:r>
              <a:rPr sz="2400" kern="0" spc="-37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2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迎接初中生活,</a:t>
            </a:r>
            <a:r>
              <a:rPr sz="2400" kern="0" spc="-36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Mike</a:t>
            </a:r>
            <a:r>
              <a:rPr sz="2400" kern="0" spc="28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和</a:t>
            </a:r>
            <a:r>
              <a:rPr sz="2400" kern="0" spc="36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Hugh</a:t>
            </a:r>
            <a:r>
              <a:rPr sz="2400" kern="0" spc="24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进行了谈话</a:t>
            </a:r>
            <a:r>
              <a:rPr sz="2400" kern="0" spc="-34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marL="497840" algn="l" rtl="0" eaLnBrk="0">
              <a:lnSpc>
                <a:spcPts val="4850"/>
              </a:lnSpc>
            </a:pPr>
            <a:r>
              <a:rPr sz="2400" kern="0" spc="3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选择合适的句子补全对话</a:t>
            </a:r>
            <a:r>
              <a:rPr sz="2400" kern="0" spc="-2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400" kern="0" spc="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(</a:t>
            </a:r>
            <a:r>
              <a:rPr sz="2400" kern="0" spc="-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10 </a:t>
            </a:r>
            <a:r>
              <a:rPr sz="2400" kern="0" spc="3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</a:t>
            </a:r>
            <a:r>
              <a:rPr sz="2400" kern="0" spc="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58" name="textbox 958"/>
          <p:cNvSpPr/>
          <p:nvPr/>
        </p:nvSpPr>
        <p:spPr>
          <a:xfrm>
            <a:off x="1727726" y="5531021"/>
            <a:ext cx="5521959" cy="33527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7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81000"/>
              </a:lnSpc>
              <a:tabLst>
                <a:tab pos="5508625" algn="l"/>
              </a:tabLst>
            </a:pP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Mike</a:t>
            </a:r>
            <a:r>
              <a:rPr sz="2400" kern="0" spc="-1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:</a:t>
            </a:r>
            <a:r>
              <a:rPr sz="2400" kern="0" spc="3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Hi!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My</a:t>
            </a:r>
            <a:r>
              <a:rPr sz="2400" kern="0" spc="3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name</a:t>
            </a:r>
            <a:r>
              <a:rPr sz="2400" kern="0" spc="3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is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Mi</a:t>
            </a:r>
            <a:r>
              <a:rPr sz="2400" kern="0" spc="-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ke.</a:t>
            </a:r>
            <a:r>
              <a:rPr sz="2400" kern="0" spc="1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1. </a:t>
            </a:r>
            <a:r>
              <a:rPr sz="2400" u="sng" kern="0" spc="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	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60" name="textbox 960"/>
          <p:cNvSpPr/>
          <p:nvPr/>
        </p:nvSpPr>
        <p:spPr>
          <a:xfrm>
            <a:off x="4370949" y="5075514"/>
            <a:ext cx="128904" cy="11620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2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99000"/>
              </a:lnSpc>
            </a:pPr>
            <a:r>
              <a:rPr sz="600" kern="0" spc="6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,</a:t>
            </a:r>
            <a:endParaRPr sz="6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6003925" y="5405755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B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2522855" y="1685290"/>
            <a:ext cx="727773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dist"/>
            <a:r>
              <a:rPr sz="7200" kern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  <a:sym typeface="+mn-ea"/>
              </a:rPr>
              <a:t>Recycle</a:t>
            </a:r>
            <a:r>
              <a:rPr sz="7200" kern="0" spc="3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sz="7200" kern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  <a:sym typeface="+mn-ea"/>
              </a:rPr>
              <a:t>Day</a:t>
            </a:r>
            <a:r>
              <a:rPr sz="7200" kern="0" spc="2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sz="7200" kern="0" spc="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  <a:sym typeface="+mn-ea"/>
              </a:rPr>
              <a:t>5</a:t>
            </a:r>
            <a:r>
              <a:rPr sz="7200" kern="0" spc="13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—</a:t>
            </a:r>
            <a:r>
              <a:rPr sz="7200" kern="0" spc="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  <a:sym typeface="+mn-ea"/>
              </a:rPr>
              <a:t>8</a:t>
            </a:r>
            <a:r>
              <a:rPr sz="7200" kern="0" spc="13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学情检测卷</a:t>
            </a:r>
            <a:endParaRPr lang="zh-CN" altLang="en-US" sz="7200" b="1">
              <a:solidFill>
                <a:schemeClr val="tx1"/>
              </a:solidFill>
              <a:latin typeface="Microsoft YaHei Bold" panose="020B0503020204020204" charset="-122"/>
              <a:ea typeface="Microsoft YaHei Bold" panose="020B0503020204020204" charset="-122"/>
              <a:cs typeface="黑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textbox 962"/>
          <p:cNvSpPr/>
          <p:nvPr/>
        </p:nvSpPr>
        <p:spPr>
          <a:xfrm>
            <a:off x="1727417" y="1070506"/>
            <a:ext cx="7258684" cy="521906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4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83000"/>
              </a:lnSpc>
            </a:pP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Hugh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: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</a:t>
            </a:r>
            <a:r>
              <a:rPr sz="2400" kern="0" spc="-2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’</a:t>
            </a:r>
            <a:r>
              <a:rPr sz="2400" kern="0" spc="-3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Hugh.</a:t>
            </a:r>
            <a:r>
              <a:rPr sz="2400" kern="0" spc="1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Nice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to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meet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you</a:t>
            </a:r>
            <a:r>
              <a:rPr sz="2400" kern="0" spc="-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,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too.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9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80000"/>
              </a:lnSpc>
              <a:spcBef>
                <a:spcPts val="730"/>
              </a:spcBef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Mike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:</a:t>
            </a:r>
            <a:r>
              <a:rPr sz="2400" kern="0" spc="4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Do</a:t>
            </a:r>
            <a:r>
              <a:rPr sz="2400" kern="0" spc="3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you</a:t>
            </a:r>
            <a:r>
              <a:rPr sz="2400" kern="0" spc="3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like</a:t>
            </a:r>
            <a:r>
              <a:rPr sz="2400" kern="0" spc="4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sports</a:t>
            </a:r>
            <a:r>
              <a:rPr sz="2400" kern="0" spc="1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?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6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81000"/>
              </a:lnSpc>
              <a:spcBef>
                <a:spcPts val="730"/>
              </a:spcBef>
              <a:tabLst>
                <a:tab pos="2583180" algn="l"/>
              </a:tabLst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Hugh</a:t>
            </a:r>
            <a:r>
              <a:rPr sz="2400" kern="0" spc="-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:</a:t>
            </a:r>
            <a:r>
              <a:rPr sz="2400" kern="0" spc="3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2. </a:t>
            </a:r>
            <a:r>
              <a:rPr sz="2400" u="sng" kern="0" spc="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	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1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83000"/>
              </a:lnSpc>
              <a:spcBef>
                <a:spcPts val="730"/>
              </a:spcBef>
            </a:pP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Mike:</a:t>
            </a:r>
            <a:r>
              <a:rPr sz="2400" kern="0" spc="4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Good!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Let</a:t>
            </a:r>
            <a:r>
              <a:rPr sz="2400" kern="0" spc="-2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’</a:t>
            </a:r>
            <a:r>
              <a:rPr sz="2400" kern="0" spc="-3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</a:t>
            </a:r>
            <a:r>
              <a:rPr sz="2400" kern="0" spc="3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play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tennis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his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afternoon.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1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83000"/>
              </a:lnSpc>
              <a:spcBef>
                <a:spcPts val="730"/>
              </a:spcBef>
            </a:pP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Hugh</a:t>
            </a:r>
            <a:r>
              <a:rPr sz="2400" kern="0" spc="-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:</a:t>
            </a:r>
            <a:r>
              <a:rPr sz="2400" kern="0" spc="4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Sorry</a:t>
            </a:r>
            <a:r>
              <a:rPr sz="2400" kern="0" spc="-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,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don</a:t>
            </a:r>
            <a:r>
              <a:rPr sz="2400" kern="0" spc="-2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’</a:t>
            </a:r>
            <a:r>
              <a:rPr sz="2400" kern="0" spc="-3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</a:t>
            </a:r>
            <a:r>
              <a:rPr sz="2400" kern="0" spc="3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want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to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play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tennis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this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afternoon.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9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80000"/>
              </a:lnSpc>
              <a:spcBef>
                <a:spcPts val="720"/>
              </a:spcBef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Mike</a:t>
            </a:r>
            <a:r>
              <a:rPr sz="2400" kern="0" spc="-1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: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What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do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you</a:t>
            </a:r>
            <a:r>
              <a:rPr sz="2400" kern="0" spc="3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want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to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do</a:t>
            </a:r>
            <a:r>
              <a:rPr sz="2400" kern="0" spc="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?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6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81000"/>
              </a:lnSpc>
              <a:spcBef>
                <a:spcPts val="730"/>
              </a:spcBef>
              <a:tabLst>
                <a:tab pos="2583180" algn="l"/>
              </a:tabLst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Hugh</a:t>
            </a:r>
            <a:r>
              <a:rPr sz="2400" kern="0" spc="-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:</a:t>
            </a:r>
            <a:r>
              <a:rPr sz="2400" kern="0" spc="3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3. </a:t>
            </a:r>
            <a:r>
              <a:rPr sz="2400" u="sng" kern="0" spc="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	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9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80000"/>
              </a:lnSpc>
              <a:spcBef>
                <a:spcPts val="720"/>
              </a:spcBef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Mike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:</a:t>
            </a:r>
            <a:r>
              <a:rPr sz="2400" kern="0" spc="4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Buy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clothes</a:t>
            </a:r>
            <a:r>
              <a:rPr sz="2400" kern="0" spc="1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?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9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0000"/>
              </a:lnSpc>
            </a:pPr>
            <a:endParaRPr sz="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80000"/>
              </a:lnSpc>
              <a:spcBef>
                <a:spcPts val="0"/>
              </a:spcBef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Hugh</a:t>
            </a:r>
            <a:r>
              <a:rPr sz="2400" kern="0" spc="-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: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Yes</a:t>
            </a:r>
            <a:r>
              <a:rPr sz="2400" kern="0" spc="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clothes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in</a:t>
            </a:r>
            <a:r>
              <a:rPr sz="2400" kern="0" spc="3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</a:t>
            </a:r>
            <a:r>
              <a:rPr sz="2400" kern="0" spc="4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store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are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on</a:t>
            </a:r>
            <a:r>
              <a:rPr sz="2400" kern="0" spc="4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sale</a:t>
            </a:r>
            <a:r>
              <a:rPr sz="2400" kern="0" spc="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3362960" y="2153920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E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223260" y="4566920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D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2" grpId="0"/>
      <p:bldP spid="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" name="textbox 964"/>
          <p:cNvSpPr/>
          <p:nvPr/>
        </p:nvSpPr>
        <p:spPr>
          <a:xfrm>
            <a:off x="1727417" y="1079786"/>
            <a:ext cx="7452994" cy="281558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5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80000"/>
              </a:lnSpc>
              <a:tabLst>
                <a:tab pos="3609975" algn="l"/>
              </a:tabLst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Mike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:</a:t>
            </a:r>
            <a:r>
              <a:rPr sz="2400" kern="0" spc="4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Really</a:t>
            </a:r>
            <a:r>
              <a:rPr sz="2400" kern="0" spc="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?</a:t>
            </a:r>
            <a:r>
              <a:rPr sz="2400" kern="0" spc="3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4. </a:t>
            </a:r>
            <a:r>
              <a:rPr sz="2400" u="sng" kern="0" spc="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	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52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80000"/>
              </a:lnSpc>
              <a:spcBef>
                <a:spcPts val="725"/>
              </a:spcBef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Hugh</a:t>
            </a:r>
            <a:r>
              <a:rPr sz="2400" kern="0" spc="-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: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They</a:t>
            </a:r>
            <a:r>
              <a:rPr sz="2400" kern="0" spc="4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sell</a:t>
            </a:r>
            <a:r>
              <a:rPr sz="2400" kern="0" spc="4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sweaters</a:t>
            </a:r>
            <a:r>
              <a:rPr sz="2400" kern="0" spc="3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for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only</a:t>
            </a:r>
            <a:r>
              <a:rPr sz="2400" kern="0" spc="3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25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yuan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each</a:t>
            </a:r>
            <a:r>
              <a:rPr sz="2400" kern="0" spc="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52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89000"/>
              </a:lnSpc>
              <a:spcBef>
                <a:spcPts val="720"/>
              </a:spcBef>
              <a:tabLst>
                <a:tab pos="2534920" algn="l"/>
              </a:tabLst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Mike</a:t>
            </a:r>
            <a:r>
              <a:rPr sz="2400" kern="0" spc="-1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:</a:t>
            </a:r>
            <a:r>
              <a:rPr sz="2400" kern="0" spc="3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5. </a:t>
            </a:r>
            <a:r>
              <a:rPr sz="2400" u="sng" kern="0" spc="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	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30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80000"/>
              </a:lnSpc>
              <a:spcBef>
                <a:spcPts val="730"/>
              </a:spcBef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Hugh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: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Yes</a:t>
            </a:r>
            <a:r>
              <a:rPr sz="2400" kern="0" spc="-1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,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they</a:t>
            </a:r>
            <a:r>
              <a:rPr sz="2400" kern="0" spc="4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sell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-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shirts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1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Can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you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go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there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with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me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?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52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0000"/>
              </a:lnSpc>
            </a:pPr>
            <a:endParaRPr sz="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89000"/>
              </a:lnSpc>
            </a:pPr>
            <a:r>
              <a:rPr sz="2400" kern="0" spc="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Mike</a:t>
            </a:r>
            <a:r>
              <a:rPr sz="2400" kern="0" spc="-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:</a:t>
            </a:r>
            <a:r>
              <a:rPr sz="2400" kern="0" spc="4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Of</a:t>
            </a:r>
            <a:r>
              <a:rPr sz="2400" kern="0" spc="2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course.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4264660" y="896620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C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299460" y="2150745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A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2" grpId="0"/>
      <p:bldP spid="2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6" name="textbox 966"/>
          <p:cNvSpPr/>
          <p:nvPr/>
        </p:nvSpPr>
        <p:spPr>
          <a:xfrm>
            <a:off x="1234788" y="1021015"/>
            <a:ext cx="9712325" cy="98933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5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95000"/>
              </a:lnSpc>
            </a:pPr>
            <a:r>
              <a:rPr sz="2400" kern="0" spc="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七</a:t>
            </a:r>
            <a:r>
              <a:rPr sz="2400" kern="0" spc="-3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sz="2400" kern="0" spc="6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同学们一起做了一本</a:t>
            </a:r>
            <a:r>
              <a:rPr sz="2400" kern="0" spc="5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小学生活相册</a:t>
            </a:r>
            <a:r>
              <a:rPr sz="2400" kern="0" spc="-33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400" kern="0" spc="5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5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请你根据图片内容用现在进</a:t>
            </a:r>
            <a:endParaRPr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01650" algn="l" rtl="0" eaLnBrk="0">
              <a:lnSpc>
                <a:spcPts val="4850"/>
              </a:lnSpc>
            </a:pPr>
            <a:r>
              <a:rPr sz="2400" kern="0" spc="-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行时完成句子</a:t>
            </a:r>
            <a:r>
              <a:rPr sz="2400" kern="0" spc="-3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400" kern="0" spc="-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(</a:t>
            </a:r>
            <a:r>
              <a:rPr sz="2400" kern="0" spc="-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10</a:t>
            </a:r>
            <a:r>
              <a:rPr sz="2400" kern="0" spc="1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968" name="picture 96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2051229" y="2277091"/>
            <a:ext cx="1308747" cy="1264386"/>
          </a:xfrm>
          <a:prstGeom prst="rect">
            <a:avLst/>
          </a:prstGeom>
        </p:spPr>
      </p:pic>
      <p:pic>
        <p:nvPicPr>
          <p:cNvPr id="970" name="picture 97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2051242" y="3838468"/>
            <a:ext cx="1302588" cy="1261922"/>
          </a:xfrm>
          <a:prstGeom prst="rect">
            <a:avLst/>
          </a:prstGeom>
        </p:spPr>
      </p:pic>
      <p:sp>
        <p:nvSpPr>
          <p:cNvPr id="972" name="textbox 972"/>
          <p:cNvSpPr/>
          <p:nvPr/>
        </p:nvSpPr>
        <p:spPr>
          <a:xfrm>
            <a:off x="1712303" y="3259196"/>
            <a:ext cx="274954" cy="187769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8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83000"/>
              </a:lnSpc>
            </a:pPr>
            <a:r>
              <a:rPr sz="2300" kern="0" spc="-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1.</a:t>
            </a:r>
            <a:endParaRPr sz="23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10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0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0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0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0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0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0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1000"/>
              </a:lnSpc>
            </a:pPr>
            <a:endParaRPr sz="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81000"/>
              </a:lnSpc>
            </a:pP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2.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74" name="path 974"/>
          <p:cNvSpPr/>
          <p:nvPr/>
        </p:nvSpPr>
        <p:spPr>
          <a:xfrm>
            <a:off x="3359990" y="5135283"/>
            <a:ext cx="7587538" cy="4153"/>
          </a:xfrm>
          <a:custGeom>
            <a:avLst/>
            <a:gdLst/>
            <a:ahLst/>
            <a:cxnLst/>
            <a:rect l="0" t="0" r="0" b="0"/>
            <a:pathLst>
              <a:path w="11948" h="6">
                <a:moveTo>
                  <a:pt x="0" y="3"/>
                </a:moveTo>
                <a:lnTo>
                  <a:pt x="11948" y="3"/>
                </a:lnTo>
              </a:path>
            </a:pathLst>
          </a:custGeom>
          <a:noFill/>
          <a:ln w="4152" cap="flat">
            <a:solidFill>
              <a:srgbClr val="231F20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76" name="path 976"/>
          <p:cNvSpPr/>
          <p:nvPr/>
        </p:nvSpPr>
        <p:spPr>
          <a:xfrm>
            <a:off x="3366149" y="3576371"/>
            <a:ext cx="7581378" cy="4152"/>
          </a:xfrm>
          <a:custGeom>
            <a:avLst/>
            <a:gdLst/>
            <a:ahLst/>
            <a:cxnLst/>
            <a:rect l="0" t="0" r="0" b="0"/>
            <a:pathLst>
              <a:path w="11939" h="6">
                <a:moveTo>
                  <a:pt x="0" y="3"/>
                </a:moveTo>
                <a:lnTo>
                  <a:pt x="11939" y="3"/>
                </a:lnTo>
              </a:path>
            </a:pathLst>
          </a:custGeom>
          <a:noFill/>
          <a:ln w="4152" cap="flat">
            <a:solidFill>
              <a:srgbClr val="231F20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>
          <a:xfrm>
            <a:off x="3423285" y="3114675"/>
            <a:ext cx="81457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They are playing sports.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4"/>
            </p:custDataLst>
          </p:nvPr>
        </p:nvSpPr>
        <p:spPr>
          <a:xfrm>
            <a:off x="3417570" y="4679315"/>
            <a:ext cx="763714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They are playing basketball.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2" grpId="0"/>
      <p:bldP spid="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8" name="picture 97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2051229" y="2603672"/>
            <a:ext cx="1306284" cy="1306284"/>
          </a:xfrm>
          <a:prstGeom prst="rect">
            <a:avLst/>
          </a:prstGeom>
        </p:spPr>
      </p:pic>
      <p:pic>
        <p:nvPicPr>
          <p:cNvPr id="980" name="picture 98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2051242" y="4206946"/>
            <a:ext cx="1302588" cy="1302588"/>
          </a:xfrm>
          <a:prstGeom prst="rect">
            <a:avLst/>
          </a:prstGeom>
        </p:spPr>
      </p:pic>
      <p:pic>
        <p:nvPicPr>
          <p:cNvPr id="982" name="picture 98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600000">
            <a:off x="2051242" y="1044748"/>
            <a:ext cx="1302588" cy="1261922"/>
          </a:xfrm>
          <a:prstGeom prst="rect">
            <a:avLst/>
          </a:prstGeom>
        </p:spPr>
      </p:pic>
      <p:sp>
        <p:nvSpPr>
          <p:cNvPr id="984" name="textbox 984"/>
          <p:cNvSpPr/>
          <p:nvPr/>
        </p:nvSpPr>
        <p:spPr>
          <a:xfrm>
            <a:off x="1709829" y="2019439"/>
            <a:ext cx="277495" cy="352361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5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81000"/>
              </a:lnSpc>
            </a:pP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3.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00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0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0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0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0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0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1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1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80000"/>
              </a:lnSpc>
              <a:spcBef>
                <a:spcPts val="720"/>
              </a:spcBef>
            </a:pP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4.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14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4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4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4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4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4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4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0000"/>
              </a:lnSpc>
            </a:pPr>
            <a:endParaRPr sz="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79000"/>
              </a:lnSpc>
              <a:spcBef>
                <a:spcPts val="0"/>
              </a:spcBef>
            </a:pPr>
            <a:r>
              <a:rPr sz="2400" kern="0" spc="-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5.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86" name="path 986"/>
          <p:cNvSpPr/>
          <p:nvPr/>
        </p:nvSpPr>
        <p:spPr>
          <a:xfrm>
            <a:off x="3359990" y="2341563"/>
            <a:ext cx="7587538" cy="4153"/>
          </a:xfrm>
          <a:custGeom>
            <a:avLst/>
            <a:gdLst/>
            <a:ahLst/>
            <a:cxnLst/>
            <a:rect l="0" t="0" r="0" b="0"/>
            <a:pathLst>
              <a:path w="11948" h="6">
                <a:moveTo>
                  <a:pt x="0" y="3"/>
                </a:moveTo>
                <a:lnTo>
                  <a:pt x="11948" y="3"/>
                </a:lnTo>
              </a:path>
            </a:pathLst>
          </a:custGeom>
          <a:noFill/>
          <a:ln w="4152" cap="flat">
            <a:solidFill>
              <a:srgbClr val="231F20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88" name="path 988"/>
          <p:cNvSpPr/>
          <p:nvPr/>
        </p:nvSpPr>
        <p:spPr>
          <a:xfrm>
            <a:off x="3359990" y="5544427"/>
            <a:ext cx="7587538" cy="4153"/>
          </a:xfrm>
          <a:custGeom>
            <a:avLst/>
            <a:gdLst/>
            <a:ahLst/>
            <a:cxnLst/>
            <a:rect l="0" t="0" r="0" b="0"/>
            <a:pathLst>
              <a:path w="11948" h="6">
                <a:moveTo>
                  <a:pt x="0" y="3"/>
                </a:moveTo>
                <a:lnTo>
                  <a:pt x="11948" y="3"/>
                </a:lnTo>
              </a:path>
            </a:pathLst>
          </a:custGeom>
          <a:noFill/>
          <a:ln w="4152" cap="flat">
            <a:solidFill>
              <a:srgbClr val="231F20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990" name="path 990"/>
          <p:cNvSpPr/>
          <p:nvPr/>
        </p:nvSpPr>
        <p:spPr>
          <a:xfrm>
            <a:off x="3363685" y="3944849"/>
            <a:ext cx="7583842" cy="4152"/>
          </a:xfrm>
          <a:custGeom>
            <a:avLst/>
            <a:gdLst/>
            <a:ahLst/>
            <a:cxnLst/>
            <a:rect l="0" t="0" r="0" b="0"/>
            <a:pathLst>
              <a:path w="11943" h="6">
                <a:moveTo>
                  <a:pt x="0" y="3"/>
                </a:moveTo>
                <a:lnTo>
                  <a:pt x="11943" y="3"/>
                </a:lnTo>
              </a:path>
            </a:pathLst>
          </a:custGeom>
          <a:noFill/>
          <a:ln w="4152" cap="flat">
            <a:solidFill>
              <a:srgbClr val="231F20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4"/>
            </p:custDataLst>
          </p:nvPr>
        </p:nvSpPr>
        <p:spPr>
          <a:xfrm>
            <a:off x="3489960" y="1846580"/>
            <a:ext cx="46697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This family is watching TV.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3489960" y="3487420"/>
            <a:ext cx="54946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She is watering the plant.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6"/>
            </p:custDataLst>
          </p:nvPr>
        </p:nvSpPr>
        <p:spPr>
          <a:xfrm>
            <a:off x="3417570" y="5048885"/>
            <a:ext cx="564388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They are waiting at the red light.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7"/>
            </p:custDataLst>
          </p:nvPr>
        </p:nvSpPr>
        <p:spPr>
          <a:xfrm>
            <a:off x="3417570" y="5734685"/>
            <a:ext cx="56438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答案不唯一,言之有理即可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2" grpId="0"/>
      <p:bldP spid="2" grpId="1"/>
      <p:bldP spid="3" grpId="0"/>
      <p:bldP spid="3" grpId="1"/>
      <p:bldP spid="4" grpId="0"/>
      <p:bldP spid="4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2" name="table 992"/>
          <p:cNvGraphicFramePr>
            <a:graphicFrameLocks noGrp="1"/>
          </p:cNvGraphicFramePr>
          <p:nvPr/>
        </p:nvGraphicFramePr>
        <p:xfrm>
          <a:off x="1712343" y="2832882"/>
          <a:ext cx="9236075" cy="2245360"/>
        </p:xfrm>
        <a:graphic>
          <a:graphicData uri="http://schemas.openxmlformats.org/drawingml/2006/table">
            <a:tbl>
              <a:tblPr/>
              <a:tblGrid>
                <a:gridCol w="3048635"/>
                <a:gridCol w="3043555"/>
                <a:gridCol w="3143885"/>
              </a:tblGrid>
              <a:tr h="45212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4000"/>
                        </a:lnSpc>
                      </a:pPr>
                      <a:endParaRPr sz="8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algn="l" rtl="0" eaLnBrk="0">
                        <a:lnSpc>
                          <a:spcPct val="8000"/>
                        </a:lnSpc>
                      </a:pPr>
                      <a:endParaRPr sz="1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1217295" algn="l" rtl="0" eaLnBrk="0">
                        <a:lnSpc>
                          <a:spcPct val="78000"/>
                        </a:lnSpc>
                      </a:pPr>
                      <a:r>
                        <a:rPr sz="22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Name</a:t>
                      </a:r>
                      <a:endParaRPr sz="2200" dirty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0" vert="horz">
                    <a:lnL w="952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1000"/>
                        </a:lnSpc>
                      </a:pPr>
                      <a:endParaRPr sz="7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1165225" algn="l" rtl="0" eaLnBrk="0">
                        <a:lnSpc>
                          <a:spcPct val="81000"/>
                        </a:lnSpc>
                        <a:spcBef>
                          <a:spcPts val="5"/>
                        </a:spcBef>
                      </a:pPr>
                      <a:r>
                        <a:rPr sz="22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Hobby</a:t>
                      </a:r>
                      <a:endParaRPr sz="2200" dirty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3000"/>
                        </a:lnSpc>
                      </a:pPr>
                      <a:endParaRPr sz="7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1319530" algn="l" rtl="0" eaLnBrk="0">
                        <a:lnSpc>
                          <a:spcPct val="80000"/>
                        </a:lnSpc>
                        <a:spcBef>
                          <a:spcPts val="5"/>
                        </a:spcBef>
                      </a:pPr>
                      <a:r>
                        <a:rPr sz="2200" kern="0" spc="3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Plan</a:t>
                      </a:r>
                      <a:endParaRPr sz="2200" dirty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9000"/>
                        </a:lnSpc>
                      </a:pPr>
                      <a:endParaRPr sz="7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1256665" algn="l" rtl="0" eaLnBrk="0">
                        <a:lnSpc>
                          <a:spcPct val="80000"/>
                        </a:lnSpc>
                      </a:pPr>
                      <a:r>
                        <a:rPr sz="22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Mike</a:t>
                      </a:r>
                      <a:endParaRPr sz="2200" dirty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0" vert="horz">
                    <a:lnL w="952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7000"/>
                        </a:lnSpc>
                      </a:pPr>
                      <a:endParaRPr sz="7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892810" algn="l" rtl="0" eaLnBrk="0">
                        <a:lnSpc>
                          <a:spcPct val="81000"/>
                        </a:lnSpc>
                        <a:spcBef>
                          <a:spcPts val="0"/>
                        </a:spcBef>
                      </a:pPr>
                      <a:r>
                        <a:rPr sz="22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Play</a:t>
                      </a:r>
                      <a:r>
                        <a:rPr sz="2200" kern="0" spc="44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2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sports</a:t>
                      </a:r>
                      <a:endParaRPr sz="2200" dirty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7000"/>
                        </a:lnSpc>
                      </a:pPr>
                      <a:endParaRPr sz="7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692785" algn="l" rtl="0" eaLnBrk="0">
                        <a:lnSpc>
                          <a:spcPct val="81000"/>
                        </a:lnSpc>
                        <a:spcBef>
                          <a:spcPts val="0"/>
                        </a:spcBef>
                      </a:pPr>
                      <a:r>
                        <a:rPr sz="2200" kern="0" spc="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Play</a:t>
                      </a:r>
                      <a:r>
                        <a:rPr sz="2200" kern="0" spc="3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200" kern="0" spc="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basketball</a:t>
                      </a:r>
                      <a:endParaRPr sz="2200" dirty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9000"/>
                        </a:lnSpc>
                      </a:pPr>
                      <a:endParaRPr sz="7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algn="l" rtl="0" eaLnBrk="0">
                        <a:lnSpc>
                          <a:spcPct val="6000"/>
                        </a:lnSpc>
                      </a:pPr>
                      <a:endParaRPr sz="1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1270000" algn="l" rtl="0" eaLnBrk="0">
                        <a:lnSpc>
                          <a:spcPct val="80000"/>
                        </a:lnSpc>
                      </a:pPr>
                      <a:r>
                        <a:rPr sz="22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John</a:t>
                      </a:r>
                      <a:endParaRPr sz="2200" dirty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0" vert="horz">
                    <a:lnL w="952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9000"/>
                        </a:lnSpc>
                      </a:pPr>
                      <a:endParaRPr sz="7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864235" algn="l" rtl="0" eaLnBrk="0">
                        <a:lnSpc>
                          <a:spcPct val="80000"/>
                        </a:lnSpc>
                        <a:spcBef>
                          <a:spcPts val="5"/>
                        </a:spcBef>
                      </a:pPr>
                      <a:r>
                        <a:rPr sz="22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Read</a:t>
                      </a:r>
                      <a:r>
                        <a:rPr sz="2200" kern="0" spc="4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2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books</a:t>
                      </a:r>
                      <a:endParaRPr sz="2200" dirty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7000"/>
                        </a:lnSpc>
                      </a:pPr>
                      <a:endParaRPr sz="7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612140" algn="l" rtl="0" eaLnBrk="0">
                        <a:lnSpc>
                          <a:spcPct val="81000"/>
                        </a:lnSpc>
                        <a:spcBef>
                          <a:spcPts val="5"/>
                        </a:spcBef>
                      </a:pPr>
                      <a:r>
                        <a:rPr sz="22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Go</a:t>
                      </a:r>
                      <a:r>
                        <a:rPr sz="2200" kern="0" spc="39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2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to</a:t>
                      </a:r>
                      <a:r>
                        <a:rPr sz="2200" kern="0" spc="3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2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the</a:t>
                      </a:r>
                      <a:r>
                        <a:rPr sz="2200" kern="0" spc="3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2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library</a:t>
                      </a:r>
                      <a:endParaRPr sz="2200" dirty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04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8000"/>
                        </a:lnSpc>
                      </a:pPr>
                      <a:endParaRPr sz="7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algn="l" rtl="0" eaLnBrk="0">
                        <a:lnSpc>
                          <a:spcPct val="7000"/>
                        </a:lnSpc>
                      </a:pPr>
                      <a:endParaRPr sz="1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1235075" algn="l" rtl="0" eaLnBrk="0">
                        <a:lnSpc>
                          <a:spcPct val="80000"/>
                        </a:lnSpc>
                      </a:pPr>
                      <a:r>
                        <a:rPr sz="22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Alice</a:t>
                      </a:r>
                      <a:endParaRPr sz="2200" dirty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0" vert="horz">
                    <a:lnL w="952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13000"/>
                        </a:lnSpc>
                      </a:pPr>
                      <a:endParaRPr sz="7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927735" algn="l" rtl="0" eaLnBrk="0">
                        <a:lnSpc>
                          <a:spcPct val="79000"/>
                        </a:lnSpc>
                        <a:spcBef>
                          <a:spcPts val="5"/>
                        </a:spcBef>
                      </a:pPr>
                      <a:r>
                        <a:rPr sz="22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Sing</a:t>
                      </a:r>
                      <a:r>
                        <a:rPr sz="2200" kern="0" spc="40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2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songs</a:t>
                      </a:r>
                      <a:endParaRPr sz="2200" dirty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2000"/>
                        </a:lnSpc>
                      </a:pPr>
                      <a:endParaRPr sz="8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299720" algn="l" rtl="0" eaLnBrk="0">
                        <a:lnSpc>
                          <a:spcPct val="78000"/>
                        </a:lnSpc>
                      </a:pPr>
                      <a:r>
                        <a:rPr sz="22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Practise</a:t>
                      </a:r>
                      <a:r>
                        <a:rPr sz="2200" kern="0" spc="4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2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singing</a:t>
                      </a:r>
                      <a:r>
                        <a:rPr sz="2200" kern="0" spc="4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2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songs</a:t>
                      </a:r>
                      <a:endParaRPr sz="2200" dirty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12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1000"/>
                        </a:lnSpc>
                      </a:pPr>
                      <a:endParaRPr sz="8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1130300" algn="l" rtl="0" eaLnBrk="0">
                        <a:lnSpc>
                          <a:spcPct val="78000"/>
                        </a:lnSpc>
                        <a:spcBef>
                          <a:spcPts val="0"/>
                        </a:spcBef>
                      </a:pPr>
                      <a:r>
                        <a:rPr sz="22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Li</a:t>
                      </a:r>
                      <a:r>
                        <a:rPr sz="2200" kern="0" spc="4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200" kern="0" spc="-2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Hua</a:t>
                      </a:r>
                      <a:endParaRPr sz="2200" dirty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0" vert="horz">
                    <a:lnL w="952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7000"/>
                        </a:lnSpc>
                      </a:pPr>
                      <a:endParaRPr sz="7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822960" algn="l" rtl="0" eaLnBrk="0">
                        <a:lnSpc>
                          <a:spcPct val="81000"/>
                        </a:lnSpc>
                        <a:spcBef>
                          <a:spcPts val="5"/>
                        </a:spcBef>
                      </a:pPr>
                      <a:r>
                        <a:rPr sz="22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Study</a:t>
                      </a:r>
                      <a:r>
                        <a:rPr sz="2200" kern="0" spc="3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200" kern="0" spc="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plant</a:t>
                      </a:r>
                      <a:r>
                        <a:rPr sz="22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s</a:t>
                      </a:r>
                      <a:endParaRPr sz="2200" dirty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7000"/>
                        </a:lnSpc>
                      </a:pPr>
                      <a:endParaRPr sz="7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  <a:p>
                      <a:pPr marL="731520" algn="l" rtl="0" eaLnBrk="0">
                        <a:lnSpc>
                          <a:spcPct val="81000"/>
                        </a:lnSpc>
                        <a:spcBef>
                          <a:spcPts val="5"/>
                        </a:spcBef>
                      </a:pPr>
                      <a:r>
                        <a:rPr sz="22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Go</a:t>
                      </a:r>
                      <a:r>
                        <a:rPr sz="2200" kern="0" spc="36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2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to</a:t>
                      </a:r>
                      <a:r>
                        <a:rPr sz="2200" kern="0" spc="35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2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the</a:t>
                      </a:r>
                      <a:r>
                        <a:rPr sz="2200" kern="0" spc="37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 </a:t>
                      </a:r>
                      <a:r>
                        <a:rPr sz="2200" kern="0" spc="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par</a:t>
                      </a:r>
                      <a:r>
                        <a:rPr sz="2200" kern="0" spc="-10" dirty="0">
                          <a:solidFill>
                            <a:srgbClr val="000000">
                              <a:alpha val="100000"/>
                            </a:srgbClr>
                          </a:solidFill>
                          <a:latin typeface="Times New Roman" panose="02020603050405020304" charset="0"/>
                          <a:ea typeface="Times New Roman" panose="02020603050405020304" charset="0"/>
                          <a:cs typeface="Times New Roman" panose="02020603050405020304" charset="0"/>
                        </a:rPr>
                        <a:t>k</a:t>
                      </a:r>
                      <a:endParaRPr sz="2200" dirty="0">
                        <a:latin typeface="Times New Roman" panose="02020603050405020304" charset="0"/>
                        <a:ea typeface="Times New Roman" panose="02020603050405020304" charset="0"/>
                        <a:cs typeface="Times New Roman" panose="02020603050405020304" charset="0"/>
                      </a:endParaRPr>
                    </a:p>
                  </a:txBody>
                  <a:tcPr marL="0" marR="0" marT="0" marB="0" vert="horz">
                    <a:lnL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94" name="textbox 994"/>
          <p:cNvSpPr/>
          <p:nvPr/>
        </p:nvSpPr>
        <p:spPr>
          <a:xfrm>
            <a:off x="1231076" y="1021015"/>
            <a:ext cx="9716134" cy="1582419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5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95000"/>
              </a:lnSpc>
            </a:pPr>
            <a:r>
              <a:rPr sz="2400" kern="0" spc="15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八</a:t>
            </a:r>
            <a:r>
              <a:rPr sz="2400" kern="0" spc="-3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sz="2400" kern="0" spc="15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毕业后的暑假到了</a:t>
            </a:r>
            <a:r>
              <a:rPr sz="2400" kern="0" spc="-7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,</a:t>
            </a:r>
            <a:r>
              <a:rPr sz="2400" kern="0" spc="-18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5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同学们各自根据自己的兴趣爱好为</a:t>
            </a:r>
            <a:r>
              <a:rPr sz="2400" kern="0" spc="14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初中生活</a:t>
            </a:r>
            <a:endParaRPr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06095" indent="-5715" algn="l" rtl="0" eaLnBrk="0">
              <a:lnSpc>
                <a:spcPct val="165000"/>
              </a:lnSpc>
              <a:spcBef>
                <a:spcPts val="20"/>
              </a:spcBef>
            </a:pPr>
            <a:r>
              <a:rPr sz="2400" kern="0" spc="17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做了不同的计划</a:t>
            </a:r>
            <a:r>
              <a:rPr sz="2400" kern="0" spc="-41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400" kern="0" spc="17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请你根据表格中的信</a:t>
            </a:r>
            <a:r>
              <a:rPr sz="2400" kern="0" spc="1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息</a:t>
            </a:r>
            <a:r>
              <a:rPr sz="2400" kern="0" spc="-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,</a:t>
            </a:r>
            <a:r>
              <a:rPr sz="2400" kern="0" spc="1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对大家的计划进行描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述</a:t>
            </a:r>
            <a:r>
              <a:rPr sz="2400" kern="0" spc="-3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400" kern="0" spc="-1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不少于</a:t>
            </a:r>
            <a:r>
              <a:rPr sz="2400" kern="0" spc="13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50</a:t>
            </a:r>
            <a:r>
              <a:rPr sz="2400" kern="0" spc="2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词</a:t>
            </a:r>
            <a:r>
              <a:rPr sz="2400" kern="0" spc="-4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400" kern="0" spc="-1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( 10</a:t>
            </a:r>
            <a:r>
              <a:rPr sz="2400" kern="0" spc="2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</a:t>
            </a:r>
            <a:r>
              <a:rPr sz="2400" kern="0" spc="7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96" name="path 996"/>
          <p:cNvSpPr/>
          <p:nvPr/>
        </p:nvSpPr>
        <p:spPr>
          <a:xfrm>
            <a:off x="1723430" y="5687378"/>
            <a:ext cx="9224098" cy="606768"/>
          </a:xfrm>
          <a:custGeom>
            <a:avLst/>
            <a:gdLst/>
            <a:ahLst/>
            <a:cxnLst/>
            <a:rect l="0" t="0" r="0" b="0"/>
            <a:pathLst>
              <a:path w="14526" h="955">
                <a:moveTo>
                  <a:pt x="0" y="3"/>
                </a:moveTo>
                <a:lnTo>
                  <a:pt x="14526" y="3"/>
                </a:lnTo>
                <a:moveTo>
                  <a:pt x="0" y="952"/>
                </a:moveTo>
                <a:lnTo>
                  <a:pt x="14526" y="952"/>
                </a:lnTo>
              </a:path>
            </a:pathLst>
          </a:custGeom>
          <a:noFill/>
          <a:ln w="4152" cap="flat">
            <a:solidFill>
              <a:srgbClr val="231F20"/>
            </a:solidFill>
            <a:prstDash val="solid"/>
            <a:miter lim="1000000"/>
          </a:ln>
        </p:spPr>
        <p:txBody>
          <a:bodyPr rtlCol="0"/>
          <a:lstStyle/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1723390" y="5091430"/>
            <a:ext cx="9415145" cy="106680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0" fontAlgn="auto">
              <a:lnSpc>
                <a:spcPts val="4700"/>
              </a:lnSpc>
            </a:pP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Our summer vacation is coming. Everyone has different hobbies. So their plans for middle school are different. 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8" name="table 998"/>
          <p:cNvGraphicFramePr>
            <a:graphicFrameLocks noGrp="1"/>
          </p:cNvGraphicFramePr>
          <p:nvPr/>
        </p:nvGraphicFramePr>
        <p:xfrm>
          <a:off x="1723430" y="1398817"/>
          <a:ext cx="9223375" cy="1852295"/>
        </p:xfrm>
        <a:graphic>
          <a:graphicData uri="http://schemas.openxmlformats.org/drawingml/2006/table">
            <a:tbl>
              <a:tblPr/>
              <a:tblGrid>
                <a:gridCol w="9223375"/>
              </a:tblGrid>
              <a:tr h="61849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sz="10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0" marR="0" marT="0" marB="0" vert="horz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5950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sz="10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0" marR="0" marT="0" marB="0" vert="horz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7855">
                <a:tc>
                  <a:txBody>
                    <a:bodyPr/>
                    <a:lstStyle/>
                    <a:p>
                      <a:pPr algn="l" rtl="0" eaLnBrk="0">
                        <a:lnSpc>
                          <a:spcPct val="100000"/>
                        </a:lnSpc>
                      </a:pPr>
                      <a:endParaRPr sz="1000" dirty="0">
                        <a:latin typeface="微软雅黑" panose="020B0503020204020204" charset="-122"/>
                        <a:ea typeface="微软雅黑" panose="020B0503020204020204" charset="-122"/>
                        <a:cs typeface="微软雅黑" panose="020B0503020204020204" charset="-122"/>
                      </a:endParaRPr>
                    </a:p>
                  </a:txBody>
                  <a:tcPr marL="0" marR="0" marT="0" marB="0" vert="horz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231F2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1724025" y="769620"/>
            <a:ext cx="9022715" cy="31051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fontAlgn="auto">
              <a:lnSpc>
                <a:spcPts val="4700"/>
              </a:lnSpc>
            </a:pP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Mike likes playing sports. So he wants to play basketball every day. John likes reading books. He will go to the library every morning. Alice likes singing and she will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0" fontAlgn="auto">
              <a:lnSpc>
                <a:spcPts val="4700"/>
              </a:lnSpc>
            </a:pP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practise singing songs. Li Hua will go to the park and find some plants, because his hobby is studying plants.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textbox 890"/>
          <p:cNvSpPr/>
          <p:nvPr/>
        </p:nvSpPr>
        <p:spPr>
          <a:xfrm>
            <a:off x="995680" y="1197610"/>
            <a:ext cx="10087610" cy="483997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6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750310" algn="l" rtl="0" eaLnBrk="0">
              <a:lnSpc>
                <a:spcPct val="99000"/>
              </a:lnSpc>
            </a:pPr>
            <a:r>
              <a:rPr sz="2200" kern="0" spc="13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听力部分</a:t>
            </a:r>
            <a:r>
              <a:rPr sz="2200" kern="0" spc="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</a:t>
            </a:r>
            <a:r>
              <a:rPr sz="2200" kern="0" spc="-2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200" kern="0" spc="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30 </a:t>
            </a:r>
            <a:r>
              <a:rPr sz="2200" kern="0" spc="13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</a:t>
            </a:r>
            <a:r>
              <a:rPr sz="2200" kern="0" spc="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endParaRPr sz="22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25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494030" indent="-481330" algn="l" rtl="0" eaLnBrk="0">
              <a:lnSpc>
                <a:spcPct val="159000"/>
              </a:lnSpc>
              <a:spcBef>
                <a:spcPts val="725"/>
              </a:spcBef>
            </a:pP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</a:t>
            </a:r>
            <a:r>
              <a:rPr sz="2400" kern="0" spc="-3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sz="2400" kern="0" spc="4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同学们在讨论前做了一些准备</a:t>
            </a:r>
            <a:r>
              <a:rPr sz="2400" kern="0" spc="-34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400" kern="0" spc="4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听句子,根据你所听到的内容,选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择正</a:t>
            </a:r>
            <a:r>
              <a:rPr sz="2400" kern="0" spc="-2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确 的</a:t>
            </a:r>
            <a:r>
              <a:rPr sz="2400" kern="0" spc="-2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选</a:t>
            </a:r>
            <a:r>
              <a:rPr sz="2400" kern="0" spc="-25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项,</a:t>
            </a:r>
            <a:r>
              <a:rPr sz="2400" kern="0" spc="-2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将</a:t>
            </a:r>
            <a:r>
              <a:rPr sz="2400" kern="0" spc="-1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其</a:t>
            </a:r>
            <a:r>
              <a:rPr sz="2400" kern="0" spc="-2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字</a:t>
            </a:r>
            <a:r>
              <a:rPr sz="2400" kern="0" spc="-2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母</a:t>
            </a:r>
            <a:r>
              <a:rPr sz="2400" kern="0" spc="-2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标</a:t>
            </a:r>
            <a:r>
              <a:rPr sz="2400" kern="0" spc="-1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号</a:t>
            </a:r>
            <a:r>
              <a:rPr sz="2400" kern="0" spc="-2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填</a:t>
            </a:r>
            <a:r>
              <a:rPr sz="2400" kern="0" spc="-2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入</a:t>
            </a:r>
            <a:r>
              <a:rPr sz="2400" kern="0" spc="-2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题</a:t>
            </a:r>
            <a:r>
              <a:rPr sz="2400" kern="0" spc="-2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前 的</a:t>
            </a:r>
            <a:r>
              <a:rPr sz="2400" kern="0" spc="-22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括</a:t>
            </a:r>
            <a:r>
              <a:rPr sz="2400" kern="0" spc="-1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号 内,</a:t>
            </a:r>
            <a:r>
              <a:rPr sz="2400" kern="0" spc="-2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句</a:t>
            </a:r>
            <a:r>
              <a:rPr sz="2400" kern="0" spc="-2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子</a:t>
            </a:r>
            <a:r>
              <a:rPr sz="2400" kern="0" spc="-2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读</a:t>
            </a:r>
            <a:r>
              <a:rPr sz="2400" kern="0" spc="-1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两</a:t>
            </a:r>
            <a:r>
              <a:rPr sz="2400" kern="0" spc="-2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遍</a:t>
            </a:r>
            <a:r>
              <a:rPr sz="2400" kern="0" spc="-3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400" kern="0" spc="-1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</a:t>
            </a:r>
            <a:r>
              <a:rPr sz="2400" kern="0" spc="-1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10</a:t>
            </a:r>
            <a:r>
              <a:rPr sz="2400" kern="0" spc="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5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</a:t>
            </a:r>
            <a:r>
              <a:rPr sz="2400" kern="0" spc="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39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21970" algn="l" rtl="0" eaLnBrk="0">
              <a:lnSpc>
                <a:spcPct val="83000"/>
              </a:lnSpc>
              <a:spcBef>
                <a:spcPts val="730"/>
              </a:spcBef>
            </a:pP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         )</a:t>
            </a:r>
            <a:r>
              <a:rPr sz="2400" kern="0" spc="-1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1.</a:t>
            </a:r>
            <a:r>
              <a:rPr sz="2400" kern="0" spc="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A.</a:t>
            </a:r>
            <a:r>
              <a:rPr sz="2400" kern="0" spc="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then                   B. than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         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C.</a:t>
            </a:r>
            <a:r>
              <a:rPr sz="2400" kern="0" spc="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this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7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21970" algn="l" rtl="0" eaLnBrk="0">
              <a:lnSpc>
                <a:spcPct val="84000"/>
              </a:lnSpc>
              <a:spcBef>
                <a:spcPts val="725"/>
              </a:spcBef>
            </a:pP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         )</a:t>
            </a:r>
            <a:r>
              <a:rPr sz="2400" kern="0" spc="-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2.</a:t>
            </a:r>
            <a:r>
              <a:rPr sz="2400" kern="0" spc="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cloudy                B. clean                       C. clever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4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21970" algn="l" rtl="0" eaLnBrk="0">
              <a:lnSpc>
                <a:spcPct val="86000"/>
              </a:lnSpc>
              <a:spcBef>
                <a:spcPts val="695"/>
              </a:spcBef>
            </a:pP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r>
              <a:rPr sz="2400" kern="0" spc="-3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3. A. watched              B. washed                   C.</a:t>
            </a:r>
            <a:r>
              <a:rPr sz="2400" kern="0" spc="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ash</a:t>
            </a:r>
            <a:endParaRPr sz="23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5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0000"/>
              </a:lnSpc>
            </a:pPr>
            <a:endParaRPr sz="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21970" algn="l" rtl="0" eaLnBrk="0">
              <a:lnSpc>
                <a:spcPct val="83000"/>
              </a:lnSpc>
              <a:spcBef>
                <a:spcPts val="5"/>
              </a:spcBef>
            </a:pPr>
            <a:r>
              <a:rPr sz="2400" kern="0" spc="-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         )</a:t>
            </a:r>
            <a:r>
              <a:rPr sz="2400" kern="0" spc="-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4.</a:t>
            </a:r>
            <a:r>
              <a:rPr sz="2400" kern="0" spc="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A. foot               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B. food</a:t>
            </a:r>
            <a:r>
              <a:rPr sz="2400" kern="0" spc="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 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C.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fruit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1702435" y="3255645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B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1702435" y="3858895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B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1702435" y="4462145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B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1702435" y="5065395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C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2" grpId="0"/>
      <p:bldP spid="2" grpId="1"/>
      <p:bldP spid="3" grpId="0"/>
      <p:bldP spid="3" grpId="1"/>
      <p:bldP spid="4" grpId="0"/>
      <p:bldP spid="4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textbox 892"/>
          <p:cNvSpPr/>
          <p:nvPr/>
        </p:nvSpPr>
        <p:spPr>
          <a:xfrm>
            <a:off x="1750060" y="1067435"/>
            <a:ext cx="8595360" cy="33083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2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83000"/>
              </a:lnSpc>
            </a:pP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         )</a:t>
            </a:r>
            <a:r>
              <a:rPr sz="2400" kern="0" spc="-2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5.</a:t>
            </a:r>
            <a:r>
              <a:rPr sz="2400" kern="0" spc="1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A.</a:t>
            </a:r>
            <a:r>
              <a:rPr sz="2400" kern="0" spc="1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bought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</a:t>
            </a:r>
            <a:r>
              <a:rPr sz="2400" kern="0" spc="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1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boat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</a:t>
            </a:r>
            <a:r>
              <a:rPr sz="2400" kern="0" spc="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   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</a:t>
            </a:r>
            <a:r>
              <a:rPr sz="2400" kern="0" spc="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brought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2067560" y="1002665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A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4" name="picture 89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600000">
            <a:off x="1717270" y="4954976"/>
            <a:ext cx="7829092" cy="1300124"/>
          </a:xfrm>
          <a:prstGeom prst="rect">
            <a:avLst/>
          </a:prstGeom>
        </p:spPr>
      </p:pic>
      <p:pic>
        <p:nvPicPr>
          <p:cNvPr id="896" name="picture 89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600000">
            <a:off x="1717270" y="2261077"/>
            <a:ext cx="7792122" cy="1295196"/>
          </a:xfrm>
          <a:prstGeom prst="rect">
            <a:avLst/>
          </a:prstGeom>
        </p:spPr>
      </p:pic>
      <p:sp>
        <p:nvSpPr>
          <p:cNvPr id="898" name="textbox 898"/>
          <p:cNvSpPr/>
          <p:nvPr/>
        </p:nvSpPr>
        <p:spPr>
          <a:xfrm>
            <a:off x="1239737" y="1021015"/>
            <a:ext cx="9707244" cy="995044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8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2700" algn="l" rtl="0" eaLnBrk="0">
              <a:lnSpc>
                <a:spcPct val="100000"/>
              </a:lnSpc>
            </a:pPr>
            <a:r>
              <a:rPr sz="2400" kern="0" spc="-8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</a:t>
            </a:r>
            <a:r>
              <a:rPr sz="2400" kern="0" spc="-2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sz="2400" kern="0" spc="14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同学们纷纷拿着自己的照片讨论了起来</a:t>
            </a:r>
            <a:r>
              <a:rPr sz="2400" kern="0" spc="-34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400" kern="0" spc="14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听对话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,</a:t>
            </a:r>
            <a:r>
              <a:rPr sz="2400" kern="0" spc="-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根据你所听到</a:t>
            </a:r>
            <a:endParaRPr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0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0000"/>
              </a:lnSpc>
            </a:pPr>
            <a:endParaRPr sz="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14985" algn="l" rtl="0" eaLnBrk="0">
              <a:lnSpc>
                <a:spcPct val="98000"/>
              </a:lnSpc>
              <a:spcBef>
                <a:spcPts val="5"/>
              </a:spcBef>
            </a:pPr>
            <a:r>
              <a:rPr sz="2400" kern="0" spc="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的对话内容,将人物与相应的图片连线,对话读两遍</a:t>
            </a:r>
            <a:r>
              <a:rPr sz="2400" kern="0" spc="-2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400" kern="0" spc="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(</a:t>
            </a:r>
            <a:r>
              <a:rPr sz="2400" kern="0" spc="-1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10 </a:t>
            </a:r>
            <a:r>
              <a:rPr sz="2400" kern="0" spc="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</a:t>
            </a:r>
            <a:r>
              <a:rPr sz="2400" kern="0" spc="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900" name="textbox 900"/>
          <p:cNvSpPr/>
          <p:nvPr/>
        </p:nvSpPr>
        <p:spPr>
          <a:xfrm>
            <a:off x="1862353" y="3680035"/>
            <a:ext cx="7257415" cy="32067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7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81000"/>
              </a:lnSpc>
            </a:pPr>
            <a:r>
              <a:rPr sz="2400" kern="0" spc="-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Ling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ling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David</a:t>
            </a:r>
            <a:r>
              <a:rPr sz="2400" kern="0" spc="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</a:t>
            </a:r>
            <a:r>
              <a:rPr sz="2400" kern="0" spc="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Tom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Linda  </a:t>
            </a:r>
            <a:r>
              <a:rPr sz="2400" kern="0" spc="-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Lil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y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388235" y="3898900"/>
            <a:ext cx="6413500" cy="1104900"/>
            <a:chOff x="3761" y="6140"/>
            <a:chExt cx="10100" cy="1740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4381" y="6300"/>
              <a:ext cx="9440" cy="148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 flipH="1">
              <a:off x="3761" y="6240"/>
              <a:ext cx="3080" cy="160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flipV="1">
              <a:off x="6441" y="6140"/>
              <a:ext cx="7420" cy="174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endCxn id="894" idx="0"/>
            </p:cNvCxnSpPr>
            <p:nvPr/>
          </p:nvCxnSpPr>
          <p:spPr>
            <a:xfrm flipH="1">
              <a:off x="8869" y="6200"/>
              <a:ext cx="472" cy="160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11421" y="6240"/>
              <a:ext cx="180" cy="158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textbox 902"/>
          <p:cNvSpPr/>
          <p:nvPr/>
        </p:nvSpPr>
        <p:spPr>
          <a:xfrm>
            <a:off x="1244377" y="1021015"/>
            <a:ext cx="9716769" cy="528320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5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95000"/>
              </a:lnSpc>
            </a:pPr>
            <a:r>
              <a:rPr sz="2400" kern="0" spc="-1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三</a:t>
            </a:r>
            <a:r>
              <a:rPr sz="2400" kern="0" spc="-3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sz="2400" kern="0" spc="-17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Jerry</a:t>
            </a:r>
            <a:r>
              <a:rPr sz="2400" kern="0" spc="40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7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首</a:t>
            </a:r>
            <a:r>
              <a:rPr sz="2400" kern="0" spc="-24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7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先</a:t>
            </a:r>
            <a:r>
              <a:rPr sz="2400" kern="0" spc="-27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7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代</a:t>
            </a:r>
            <a:r>
              <a:rPr sz="2400" kern="0" spc="-27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8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表</a:t>
            </a:r>
            <a:r>
              <a:rPr sz="2400" kern="0" spc="-28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8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全</a:t>
            </a:r>
            <a:r>
              <a:rPr sz="2400" kern="0" spc="-23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8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班 同</a:t>
            </a:r>
            <a:r>
              <a:rPr sz="2400" kern="0" spc="-20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8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</a:t>
            </a:r>
            <a:r>
              <a:rPr sz="2400" kern="0" spc="-28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8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发</a:t>
            </a:r>
            <a:r>
              <a:rPr sz="2400" kern="0" spc="-20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8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言</a:t>
            </a:r>
            <a:r>
              <a:rPr sz="2400" kern="0" spc="-34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400" kern="0" spc="-18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听</a:t>
            </a:r>
            <a:r>
              <a:rPr sz="2400" kern="0" spc="-25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短</a:t>
            </a:r>
            <a:r>
              <a:rPr sz="2400" kern="0" spc="-2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文,</a:t>
            </a:r>
            <a:r>
              <a:rPr sz="2400" kern="0" spc="-2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根</a:t>
            </a:r>
            <a:r>
              <a:rPr sz="2400" kern="0" spc="-2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据</a:t>
            </a:r>
            <a:r>
              <a:rPr sz="2400" kern="0" spc="-3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你</a:t>
            </a:r>
            <a:r>
              <a:rPr sz="2400" kern="0" spc="-3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所</a:t>
            </a:r>
            <a:r>
              <a:rPr sz="2400" kern="0" spc="-1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听</a:t>
            </a:r>
            <a:r>
              <a:rPr sz="2400" kern="0" spc="-2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到 的</a:t>
            </a:r>
            <a:r>
              <a:rPr sz="2400" kern="0" spc="-25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短</a:t>
            </a:r>
            <a:r>
              <a:rPr sz="2400" kern="0" spc="-2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8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文 内</a:t>
            </a:r>
            <a:endParaRPr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508000" algn="l" rtl="0" eaLnBrk="0">
              <a:lnSpc>
                <a:spcPts val="4820"/>
              </a:lnSpc>
            </a:pPr>
            <a:r>
              <a:rPr sz="2400" kern="0" spc="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容,填写适当的内容补全短文,短文读三遍</a:t>
            </a:r>
            <a:r>
              <a:rPr sz="2400" kern="0" spc="-3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400" kern="0" spc="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(</a:t>
            </a:r>
            <a:r>
              <a:rPr sz="2400" kern="0" spc="-1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10 </a:t>
            </a:r>
            <a:r>
              <a:rPr sz="2400" kern="0" spc="6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</a:t>
            </a:r>
            <a:r>
              <a:rPr sz="2400" kern="0" spc="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marL="506095" indent="661670" algn="l" rtl="0" eaLnBrk="0">
              <a:lnSpc>
                <a:spcPct val="166000"/>
              </a:lnSpc>
              <a:spcBef>
                <a:spcPts val="725"/>
              </a:spcBef>
            </a:pP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Hi,</a:t>
            </a:r>
            <a:r>
              <a:rPr sz="2400" kern="0" spc="4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</a:t>
            </a:r>
            <a:r>
              <a:rPr sz="2400" kern="0" spc="-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’</a:t>
            </a:r>
            <a:r>
              <a:rPr sz="2400" kern="0" spc="-3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</a:t>
            </a:r>
            <a:r>
              <a:rPr sz="2400" kern="0" spc="3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Jerry.</a:t>
            </a:r>
            <a:r>
              <a:rPr sz="2400" kern="0" spc="2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</a:t>
            </a:r>
            <a:r>
              <a:rPr sz="2400" kern="0" spc="-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’</a:t>
            </a:r>
            <a:r>
              <a:rPr sz="2400" kern="0" spc="-2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</a:t>
            </a:r>
            <a:r>
              <a:rPr sz="2400" kern="0" spc="4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1. </a:t>
            </a:r>
            <a:r>
              <a:rPr sz="2400" u="sng" kern="0" spc="-8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</a:t>
            </a:r>
            <a:r>
              <a:rPr lang="en-US" sz="2400" u="sng" kern="0" spc="-8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</a:t>
            </a:r>
            <a:r>
              <a:rPr sz="2400" u="sng" kern="0" spc="-8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 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years  old.   I</a:t>
            </a:r>
            <a:r>
              <a:rPr sz="2400" kern="0" spc="-1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’</a:t>
            </a:r>
            <a:r>
              <a:rPr sz="2400" kern="0" spc="-2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  in  London</a:t>
            </a:r>
            <a:r>
              <a:rPr sz="2400" kern="0" spc="3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with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my</a:t>
            </a:r>
            <a:r>
              <a:rPr sz="2400" kern="0" spc="3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parents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and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y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sister.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marL="507365" indent="661035" algn="l" rtl="0" eaLnBrk="0">
              <a:lnSpc>
                <a:spcPct val="166000"/>
              </a:lnSpc>
              <a:spcBef>
                <a:spcPts val="685"/>
              </a:spcBef>
            </a:pP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My  sister ’</a:t>
            </a:r>
            <a:r>
              <a:rPr sz="2400" kern="0" spc="1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</a:t>
            </a:r>
            <a:r>
              <a:rPr sz="2400" kern="0" spc="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name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is</a:t>
            </a:r>
            <a:r>
              <a:rPr sz="2400" kern="0" spc="1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Kim.    She ’</a:t>
            </a:r>
            <a:r>
              <a:rPr sz="2400" kern="0" spc="1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  6</a:t>
            </a:r>
            <a:r>
              <a:rPr sz="2400" kern="0" spc="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y</a:t>
            </a:r>
            <a:r>
              <a:rPr sz="2400" kern="0" spc="-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ears   old.   We   like</a:t>
            </a:r>
            <a:r>
              <a:rPr sz="2400" kern="0" spc="1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-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doing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different</a:t>
            </a:r>
            <a:r>
              <a:rPr sz="2400" kern="0" spc="4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things.</a:t>
            </a:r>
            <a:r>
              <a:rPr sz="2400" kern="0" spc="3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</a:t>
            </a:r>
            <a:r>
              <a:rPr sz="2400" kern="0" spc="5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like  swimming  and  playing  2.</a:t>
            </a:r>
            <a:r>
              <a:rPr sz="2400" kern="0" spc="2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u="sng" kern="0" spc="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     </a:t>
            </a:r>
            <a:r>
              <a:rPr sz="2400" kern="0" spc="-2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   She  likes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singing</a:t>
            </a:r>
            <a:r>
              <a:rPr sz="2400" kern="0" spc="3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and</a:t>
            </a:r>
            <a:r>
              <a:rPr sz="2400" kern="0" spc="3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playing</a:t>
            </a:r>
            <a:r>
              <a:rPr sz="2400" kern="0" spc="2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with</a:t>
            </a:r>
            <a:r>
              <a:rPr sz="2400" kern="0" spc="3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dolls.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marL="503555" indent="664845" algn="l" rtl="0" eaLnBrk="0">
              <a:lnSpc>
                <a:spcPct val="162000"/>
              </a:lnSpc>
              <a:spcBef>
                <a:spcPts val="680"/>
              </a:spcBef>
            </a:pPr>
            <a:r>
              <a:rPr sz="2400" kern="0" spc="-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My</a:t>
            </a:r>
            <a:r>
              <a:rPr sz="2400" kern="0" spc="3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father</a:t>
            </a:r>
            <a:r>
              <a:rPr sz="2400" kern="0" spc="4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is</a:t>
            </a:r>
            <a:r>
              <a:rPr sz="2400" kern="0" spc="4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3.</a:t>
            </a:r>
            <a:r>
              <a:rPr sz="2400" kern="0" spc="1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u="sng" kern="0" spc="-7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      </a:t>
            </a:r>
            <a:r>
              <a:rPr sz="2400" kern="0" spc="-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and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my  mother</a:t>
            </a:r>
            <a:r>
              <a:rPr sz="2400" kern="0" spc="4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is</a:t>
            </a:r>
            <a:r>
              <a:rPr sz="2400" kern="0" spc="5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</a:t>
            </a:r>
            <a:r>
              <a:rPr sz="2400" kern="0" spc="5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nurse.</a:t>
            </a:r>
            <a:r>
              <a:rPr sz="2400" kern="0" spc="2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My</a:t>
            </a:r>
            <a:r>
              <a:rPr sz="2400" kern="0" spc="4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father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likes   playing   football.   He   plays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football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with 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me   every    Saturday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5108575" y="2179320"/>
            <a:ext cx="18954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11 / eleven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7744460" y="4033520"/>
            <a:ext cx="22021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ping-pong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4569460" y="5392420"/>
            <a:ext cx="13741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teacher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2" grpId="0"/>
      <p:bldP spid="2" grpId="1"/>
      <p:bldP spid="3" grpId="0"/>
      <p:bldP spid="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4" name="textbox 904"/>
          <p:cNvSpPr/>
          <p:nvPr/>
        </p:nvSpPr>
        <p:spPr>
          <a:xfrm>
            <a:off x="1204595" y="1455420"/>
            <a:ext cx="10144760" cy="2795905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83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6670" algn="l" rtl="0" eaLnBrk="0">
              <a:lnSpc>
                <a:spcPct val="79000"/>
              </a:lnSpc>
              <a:tabLst>
                <a:tab pos="9211310" algn="l"/>
              </a:tabLst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afternoon</a:t>
            </a:r>
            <a:r>
              <a:rPr sz="2400" kern="0" spc="-3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1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Oh</a:t>
            </a:r>
            <a:r>
              <a:rPr sz="2400" kern="0" spc="-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,</a:t>
            </a:r>
            <a:r>
              <a:rPr sz="2400" kern="0" spc="3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he</a:t>
            </a:r>
            <a:r>
              <a:rPr sz="2400" kern="0" spc="3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plays</a:t>
            </a:r>
            <a:r>
              <a:rPr sz="2400" kern="0" spc="2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football</a:t>
            </a:r>
            <a:r>
              <a:rPr sz="2400" kern="0" spc="3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very</a:t>
            </a:r>
            <a:r>
              <a:rPr sz="2400" kern="0" spc="2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well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My</a:t>
            </a:r>
            <a:r>
              <a:rPr sz="2400" kern="0" spc="3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mother</a:t>
            </a:r>
            <a:r>
              <a:rPr sz="2400" kern="0" spc="2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likes</a:t>
            </a:r>
            <a:r>
              <a:rPr sz="2400" kern="0" spc="3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playing</a:t>
            </a:r>
            <a:r>
              <a:rPr sz="2400" kern="0" spc="2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4. </a:t>
            </a:r>
            <a:r>
              <a:rPr lang="en-US"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u="sng" kern="0" spc="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	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marL="24765" indent="-12065" algn="l" rtl="0" eaLnBrk="0">
              <a:lnSpc>
                <a:spcPct val="169000"/>
              </a:lnSpc>
              <a:spcBef>
                <a:spcPts val="0"/>
              </a:spcBef>
              <a:tabLst>
                <a:tab pos="986155" algn="l"/>
              </a:tabLst>
            </a:pPr>
            <a:r>
              <a:rPr sz="2400" u="sng" kern="0" spc="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		</a:t>
            </a:r>
            <a:r>
              <a:rPr sz="2400" kern="0" spc="-3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1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She</a:t>
            </a:r>
            <a:r>
              <a:rPr sz="2400" kern="0" spc="-2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’</a:t>
            </a:r>
            <a:r>
              <a:rPr sz="2400" kern="0" spc="-3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very</a:t>
            </a:r>
            <a:r>
              <a:rPr sz="2400" kern="0" spc="4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good</a:t>
            </a:r>
            <a:r>
              <a:rPr sz="2400" kern="0" spc="4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at</a:t>
            </a:r>
            <a:r>
              <a:rPr sz="2400" kern="0" spc="4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it.</a:t>
            </a:r>
            <a:r>
              <a:rPr sz="2400" kern="0" spc="1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Every</a:t>
            </a:r>
            <a:r>
              <a:rPr sz="2400" kern="0" spc="4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morning</a:t>
            </a:r>
            <a:r>
              <a:rPr sz="2400" kern="0" spc="4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she</a:t>
            </a:r>
            <a:r>
              <a:rPr sz="2400" kern="0" spc="4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plays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tennis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with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</a:t>
            </a:r>
            <a:r>
              <a:rPr sz="2400" kern="0" spc="-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er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good</a:t>
            </a:r>
            <a:r>
              <a:rPr sz="2400" kern="0" spc="3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friend</a:t>
            </a:r>
            <a:r>
              <a:rPr sz="2400" kern="0" spc="4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Mrs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Hill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marL="27305" indent="653415" algn="l" rtl="0" eaLnBrk="0">
              <a:lnSpc>
                <a:spcPct val="156000"/>
              </a:lnSpc>
              <a:spcBef>
                <a:spcPts val="720"/>
              </a:spcBef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We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have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two</a:t>
            </a:r>
            <a:r>
              <a:rPr sz="2400" kern="0" spc="3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5. </a:t>
            </a:r>
            <a:r>
              <a:rPr sz="2400" u="sng" kern="0" spc="2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</a:t>
            </a:r>
            <a:r>
              <a:rPr sz="2400" u="sng" kern="0" spc="1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</a:t>
            </a:r>
            <a:r>
              <a:rPr sz="2400" kern="0" spc="4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in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our</a:t>
            </a:r>
            <a:r>
              <a:rPr sz="2400" kern="0" spc="3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family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1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They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are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Lucy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and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Lily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Lucy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likes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eating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and</a:t>
            </a:r>
            <a:r>
              <a:rPr sz="2400" kern="0" spc="4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sleeping</a:t>
            </a:r>
            <a:r>
              <a:rPr sz="2400" kern="0" spc="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1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Lily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likes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playing</a:t>
            </a:r>
            <a:r>
              <a:rPr sz="2400" kern="0" spc="3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with</a:t>
            </a:r>
            <a:r>
              <a:rPr sz="2400" kern="0" spc="4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Kim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and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me</a:t>
            </a:r>
            <a:r>
              <a:rPr sz="2400" kern="0" spc="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10309860" y="1252220"/>
            <a:ext cx="116713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tennis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4142740" y="3122295"/>
            <a:ext cx="9188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cats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textbox 906"/>
          <p:cNvSpPr/>
          <p:nvPr/>
        </p:nvSpPr>
        <p:spPr>
          <a:xfrm>
            <a:off x="838835" y="1029970"/>
            <a:ext cx="9933940" cy="485775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76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724910" algn="l" rtl="0" eaLnBrk="0">
              <a:lnSpc>
                <a:spcPct val="99000"/>
              </a:lnSpc>
            </a:pPr>
            <a:r>
              <a:rPr sz="2400" kern="0" spc="1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笔试部分</a:t>
            </a:r>
            <a:r>
              <a:rPr sz="2400" kern="0" spc="1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</a:t>
            </a:r>
            <a:r>
              <a:rPr sz="2400" kern="0" spc="-3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70 </a:t>
            </a:r>
            <a:r>
              <a:rPr sz="2400" kern="0" spc="14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</a:t>
            </a:r>
            <a:r>
              <a:rPr sz="2400" kern="0" spc="1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endParaRPr sz="22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21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478790" indent="-466090" algn="l" rtl="0" eaLnBrk="0">
              <a:lnSpc>
                <a:spcPct val="155000"/>
              </a:lnSpc>
              <a:spcBef>
                <a:spcPts val="730"/>
              </a:spcBef>
            </a:pP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</a:t>
            </a:r>
            <a:r>
              <a:rPr sz="2400" kern="0" spc="-29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sz="2400" kern="0" spc="-10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Mike</a:t>
            </a:r>
            <a:r>
              <a:rPr sz="2400" kern="0" spc="18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0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介绍了自 己的学校生活</a:t>
            </a:r>
            <a:r>
              <a:rPr sz="2400" kern="0" spc="-340" dirty="0">
                <a:solidFill>
                  <a:srgbClr val="00AEEF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400" kern="0" spc="-100" dirty="0">
                <a:solidFill>
                  <a:srgbClr val="00AEEF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27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根据短文内容选择正确的选项补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</a:t>
            </a:r>
            <a:r>
              <a:rPr sz="2400" kern="0" spc="-12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全短文</a:t>
            </a:r>
            <a:r>
              <a:rPr sz="2400" kern="0" spc="-33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r>
              <a:rPr sz="2400" kern="0" spc="-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(</a:t>
            </a:r>
            <a:r>
              <a:rPr sz="2400" kern="0" spc="-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10</a:t>
            </a:r>
            <a:r>
              <a:rPr sz="2400" kern="0" spc="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120" dirty="0">
                <a:solidFill>
                  <a:srgbClr val="000000">
                    <a:alpha val="100000"/>
                  </a:srgb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</a:t>
            </a:r>
            <a:r>
              <a:rPr sz="2400" kern="0" spc="-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6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140460" algn="l" rtl="0" eaLnBrk="0">
              <a:lnSpc>
                <a:spcPct val="91000"/>
              </a:lnSpc>
              <a:spcBef>
                <a:spcPts val="670"/>
              </a:spcBef>
            </a:pP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Hi!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</a:t>
            </a:r>
            <a:r>
              <a:rPr sz="2400" kern="0" spc="-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’</a:t>
            </a:r>
            <a:r>
              <a:rPr sz="2400" kern="0" spc="-3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</a:t>
            </a:r>
            <a:r>
              <a:rPr sz="2400" kern="0" spc="3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Mike.</a:t>
            </a:r>
            <a:r>
              <a:rPr sz="2400" kern="0" spc="1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</a:t>
            </a:r>
            <a:r>
              <a:rPr sz="2400" kern="0" spc="-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’</a:t>
            </a:r>
            <a:r>
              <a:rPr sz="2400" kern="0" spc="-3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</a:t>
            </a:r>
            <a:r>
              <a:rPr sz="2400" kern="0" spc="2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thirteen</a:t>
            </a:r>
            <a:r>
              <a:rPr sz="2400" kern="0" spc="2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years</a:t>
            </a:r>
            <a:r>
              <a:rPr sz="2400" kern="0" spc="3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old.</a:t>
            </a:r>
            <a:r>
              <a:rPr sz="2400" kern="0" spc="1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</a:t>
            </a:r>
            <a:r>
              <a:rPr sz="2400" kern="0" spc="3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go</a:t>
            </a:r>
            <a:r>
              <a:rPr sz="2400" kern="0" spc="3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to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school</a:t>
            </a:r>
            <a:r>
              <a:rPr sz="2400" kern="0" spc="3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on</a:t>
            </a:r>
            <a:r>
              <a:rPr sz="2400" kern="0" spc="2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weekdays</a:t>
            </a:r>
            <a:r>
              <a:rPr sz="2400" kern="0" spc="-1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,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marL="476250" algn="l" rtl="0" eaLnBrk="0">
              <a:lnSpc>
                <a:spcPct val="160000"/>
              </a:lnSpc>
              <a:spcBef>
                <a:spcPts val="1095"/>
              </a:spcBef>
            </a:pP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but</a:t>
            </a:r>
            <a:r>
              <a:rPr sz="2400" kern="0" spc="3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not</a:t>
            </a:r>
            <a:r>
              <a:rPr sz="2400" kern="0" spc="4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1. </a:t>
            </a:r>
            <a:r>
              <a:rPr sz="2400" u="sng" kern="0" spc="-5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     </a:t>
            </a:r>
            <a:r>
              <a:rPr sz="2400" kern="0" spc="-2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</a:t>
            </a:r>
            <a:r>
              <a:rPr sz="2400" kern="0" spc="-2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A.</a:t>
            </a:r>
            <a:r>
              <a:rPr sz="2400" kern="0" spc="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inB. on)  Saturdays</a:t>
            </a:r>
            <a:r>
              <a:rPr sz="2400" kern="0" spc="3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r</a:t>
            </a:r>
            <a:r>
              <a:rPr sz="2400" kern="0" spc="3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Sundays.</a:t>
            </a:r>
            <a:r>
              <a:rPr sz="2400" kern="0" spc="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</a:t>
            </a:r>
            <a:r>
              <a:rPr sz="2400" kern="0" spc="3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get</a:t>
            </a:r>
            <a:r>
              <a:rPr sz="2400" kern="0" spc="3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up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at</a:t>
            </a:r>
            <a:r>
              <a:rPr sz="2400" kern="0" spc="3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half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past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seven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in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</a:t>
            </a:r>
            <a:r>
              <a:rPr sz="2400" kern="0" spc="4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morning</a:t>
            </a:r>
            <a:r>
              <a:rPr sz="2400" kern="0" spc="-1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,</a:t>
            </a:r>
            <a:r>
              <a:rPr sz="2400" kern="0" spc="4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and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then</a:t>
            </a:r>
            <a:r>
              <a:rPr sz="2400" kern="0" spc="4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</a:t>
            </a:r>
            <a:r>
              <a:rPr sz="2400" kern="0" spc="3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2. </a:t>
            </a:r>
            <a:r>
              <a:rPr sz="2400" u="sng" kern="0" spc="-5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     </a:t>
            </a:r>
            <a:r>
              <a:rPr sz="2400" kern="0" spc="-1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</a:t>
            </a:r>
            <a:r>
              <a:rPr sz="2400" kern="0" spc="-2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A. have    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B.</a:t>
            </a:r>
            <a:r>
              <a:rPr sz="2400" kern="0" spc="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has)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-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breakfast.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6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16000"/>
              </a:lnSpc>
            </a:pPr>
            <a:endParaRPr sz="5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88000"/>
              </a:lnSpc>
              <a:spcBef>
                <a:spcPts val="0"/>
              </a:spcBef>
            </a:pP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My</a:t>
            </a:r>
            <a:r>
              <a:rPr sz="2400" kern="0" spc="3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school</a:t>
            </a:r>
            <a:r>
              <a:rPr sz="2400" kern="0" spc="3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is</a:t>
            </a:r>
            <a:r>
              <a:rPr sz="2400" kern="0" spc="2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3. </a:t>
            </a:r>
            <a:r>
              <a:rPr sz="2400" u="sng" kern="0" spc="-6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     </a:t>
            </a:r>
            <a:r>
              <a:rPr sz="2400" kern="0" spc="-2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</a:t>
            </a:r>
            <a:r>
              <a:rPr sz="2400" kern="0" spc="-2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A.</a:t>
            </a:r>
            <a:r>
              <a:rPr sz="2400" kern="0" spc="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near</a:t>
            </a:r>
            <a:r>
              <a:rPr sz="2400" kern="0" spc="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B.</a:t>
            </a:r>
            <a:r>
              <a:rPr sz="2400" kern="0" spc="1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next)  to  my</a:t>
            </a:r>
            <a:r>
              <a:rPr sz="2400" kern="0" spc="3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house</a:t>
            </a:r>
            <a:r>
              <a:rPr sz="2400" kern="0" spc="-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1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</a:t>
            </a:r>
            <a:r>
              <a:rPr sz="2400" kern="0" spc="3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go</a:t>
            </a:r>
            <a:r>
              <a:rPr sz="2400" kern="0" spc="3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to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2753360" y="3599815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B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6083935" y="4224020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A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4721860" y="4922520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B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2" grpId="0"/>
      <p:bldP spid="2" grpId="1"/>
      <p:bldP spid="3" grpId="0"/>
      <p:bldP spid="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textbox 908"/>
          <p:cNvSpPr/>
          <p:nvPr/>
        </p:nvSpPr>
        <p:spPr>
          <a:xfrm>
            <a:off x="1308100" y="1067435"/>
            <a:ext cx="9650730" cy="5220970"/>
          </a:xfrm>
          <a:prstGeom prst="rect">
            <a:avLst/>
          </a:prstGeom>
          <a:noFill/>
          <a:ln w="0" cap="flat">
            <a:noFill/>
            <a:prstDash val="solid"/>
            <a:miter lim="0"/>
          </a:ln>
        </p:spPr>
        <p:txBody>
          <a:bodyPr vert="horz" wrap="square" lIns="0" tIns="0" rIns="0" bIns="0"/>
          <a:lstStyle/>
          <a:p>
            <a:pPr algn="l" rtl="0" eaLnBrk="0">
              <a:lnSpc>
                <a:spcPct val="90000"/>
              </a:lnSpc>
            </a:pPr>
            <a:endParaRPr sz="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6670" algn="l" rtl="0" eaLnBrk="0">
              <a:lnSpc>
                <a:spcPct val="82000"/>
              </a:lnSpc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school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at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half</a:t>
            </a:r>
            <a:r>
              <a:rPr sz="2400" kern="0" spc="2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past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eight</a:t>
            </a:r>
            <a:r>
              <a:rPr sz="2400" kern="0" spc="3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with</a:t>
            </a:r>
            <a:r>
              <a:rPr sz="2400" kern="0" spc="3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4. </a:t>
            </a:r>
            <a:r>
              <a:rPr sz="2400" u="sng" kern="0" spc="1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   </a:t>
            </a:r>
            <a:r>
              <a:rPr sz="2400" u="sng" kern="0" spc="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-1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</a:t>
            </a:r>
            <a:r>
              <a:rPr sz="2400" kern="0" spc="-2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A.</a:t>
            </a:r>
            <a:r>
              <a:rPr sz="2400" kern="0" spc="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me</a:t>
            </a:r>
            <a:r>
              <a:rPr sz="2400" kern="0" spc="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</a:t>
            </a:r>
            <a:r>
              <a:rPr sz="2400" kern="0" spc="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my</a:t>
            </a:r>
            <a:r>
              <a:rPr sz="2400" kern="0" spc="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friends</a:t>
            </a:r>
            <a:r>
              <a:rPr sz="2400" kern="0" spc="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1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We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marL="26670" algn="l" rtl="0" eaLnBrk="0">
              <a:lnSpc>
                <a:spcPts val="4820"/>
              </a:lnSpc>
            </a:pP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start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class</a:t>
            </a:r>
            <a:r>
              <a:rPr sz="2400" kern="0" spc="5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at</a:t>
            </a:r>
            <a:r>
              <a:rPr sz="2400" kern="0" spc="5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nine</a:t>
            </a:r>
            <a:r>
              <a:rPr sz="2400" kern="0" spc="5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</a:t>
            </a:r>
            <a:r>
              <a:rPr sz="2400" kern="0" spc="-1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’</a:t>
            </a:r>
            <a:r>
              <a:rPr sz="2400" kern="0" spc="-1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clock.</a:t>
            </a:r>
            <a:r>
              <a:rPr sz="2400" kern="0" spc="2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We</a:t>
            </a:r>
            <a:r>
              <a:rPr sz="2400" kern="0" spc="5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have</a:t>
            </a:r>
            <a:r>
              <a:rPr sz="2400" kern="0" spc="5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three  classes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in</a:t>
            </a:r>
            <a:r>
              <a:rPr sz="2400" kern="0" spc="5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  morning.   My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4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5875" algn="l" rtl="0" eaLnBrk="0">
              <a:lnSpc>
                <a:spcPct val="83000"/>
              </a:lnSpc>
              <a:spcBef>
                <a:spcPts val="725"/>
              </a:spcBef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favourite</a:t>
            </a:r>
            <a:r>
              <a:rPr sz="2400" kern="0" spc="3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5. </a:t>
            </a:r>
            <a:r>
              <a:rPr sz="2400" u="sng" kern="0" spc="9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</a:t>
            </a:r>
            <a:r>
              <a:rPr sz="2400" u="sng" kern="0" spc="8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</a:t>
            </a:r>
            <a:r>
              <a:rPr sz="2400" kern="0" spc="-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</a:t>
            </a:r>
            <a:r>
              <a:rPr sz="2400" kern="0" spc="-2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A.</a:t>
            </a:r>
            <a:r>
              <a:rPr sz="2400" kern="0" spc="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subject</a:t>
            </a:r>
            <a:r>
              <a:rPr sz="2400" kern="0" spc="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</a:t>
            </a: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teacher</a:t>
            </a: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r>
              <a:rPr sz="2400" kern="0" spc="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is</a:t>
            </a:r>
            <a:r>
              <a:rPr sz="2400" kern="0" spc="4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art</a:t>
            </a:r>
            <a:r>
              <a:rPr sz="2400" kern="0" spc="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2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r" rtl="0" eaLnBrk="0">
              <a:lnSpc>
                <a:spcPct val="83000"/>
              </a:lnSpc>
              <a:spcBef>
                <a:spcPts val="720"/>
              </a:spcBef>
            </a:pP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At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eleven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</a:t>
            </a:r>
            <a:r>
              <a:rPr sz="2400" kern="0" spc="-2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’</a:t>
            </a:r>
            <a:r>
              <a:rPr sz="2400" kern="0" spc="-2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clock</a:t>
            </a:r>
            <a:r>
              <a:rPr sz="2400" kern="0" spc="-1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,</a:t>
            </a:r>
            <a:r>
              <a:rPr sz="2400" kern="0" spc="45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we</a:t>
            </a:r>
            <a:r>
              <a:rPr sz="2400" kern="0" spc="4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have</a:t>
            </a:r>
            <a:r>
              <a:rPr sz="2400" kern="0" spc="5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</a:t>
            </a:r>
            <a:r>
              <a:rPr sz="2400" kern="0" spc="5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break</a:t>
            </a:r>
            <a:r>
              <a:rPr sz="2400" kern="0" spc="4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on</a:t>
            </a:r>
            <a:r>
              <a:rPr sz="2400" kern="0" spc="4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</a:t>
            </a:r>
            <a:r>
              <a:rPr sz="2400" kern="0" spc="4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playground</a:t>
            </a:r>
            <a:r>
              <a:rPr sz="2400" kern="0" spc="5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and</a:t>
            </a:r>
            <a:r>
              <a:rPr sz="2400" kern="0" spc="5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</a:t>
            </a:r>
            <a:r>
              <a:rPr sz="2400" kern="0" spc="4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-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talk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marL="15875" indent="-3175" algn="l" rtl="0" eaLnBrk="0">
              <a:lnSpc>
                <a:spcPct val="158000"/>
              </a:lnSpc>
              <a:spcBef>
                <a:spcPts val="790"/>
              </a:spcBef>
            </a:pPr>
            <a:r>
              <a:rPr sz="2400" kern="0" spc="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6. </a:t>
            </a:r>
            <a:r>
              <a:rPr sz="2400" u="sng" kern="0" spc="6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    </a:t>
            </a:r>
            <a:r>
              <a:rPr sz="2400" kern="0" spc="-1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</a:t>
            </a:r>
            <a:r>
              <a:rPr sz="2400" kern="0" spc="-2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A.</a:t>
            </a:r>
            <a:r>
              <a:rPr sz="2400" kern="0" spc="1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with</a:t>
            </a:r>
            <a:r>
              <a:rPr sz="2400" kern="0" spc="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</a:t>
            </a:r>
            <a:r>
              <a:rPr sz="2400" kern="0" spc="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in</a:t>
            </a:r>
            <a:r>
              <a:rPr sz="2400" kern="0" spc="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r>
              <a:rPr sz="2400" kern="0" spc="-2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my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friends</a:t>
            </a:r>
            <a:r>
              <a:rPr sz="2400" kern="0" spc="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They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go</a:t>
            </a:r>
            <a:r>
              <a:rPr sz="2400" kern="0" spc="3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to</a:t>
            </a:r>
            <a:r>
              <a:rPr sz="2400" kern="0" spc="3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</a:t>
            </a:r>
            <a:r>
              <a:rPr sz="2400" kern="0" spc="3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playground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and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7. </a:t>
            </a:r>
            <a:r>
              <a:rPr sz="2400" u="sng" kern="0" spc="1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     </a:t>
            </a:r>
            <a:r>
              <a:rPr sz="2400" kern="0" spc="-1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(</a:t>
            </a:r>
            <a:r>
              <a:rPr sz="2400" kern="0" spc="-2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A.</a:t>
            </a:r>
            <a:r>
              <a:rPr sz="2400" kern="0" spc="1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read    B.</a:t>
            </a:r>
            <a:r>
              <a:rPr sz="2400" kern="0" spc="1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play)  football</a:t>
            </a:r>
            <a:r>
              <a:rPr sz="2400" kern="0" spc="-1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,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but  I  don</a:t>
            </a:r>
            <a:r>
              <a:rPr sz="2400" kern="0" spc="-2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’</a:t>
            </a:r>
            <a:r>
              <a:rPr sz="2400" kern="0" spc="-3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</a:t>
            </a:r>
            <a:r>
              <a:rPr sz="2400" kern="0" spc="4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like</a:t>
            </a:r>
            <a:r>
              <a:rPr sz="2400" kern="0" spc="4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football.</a:t>
            </a:r>
            <a:r>
              <a:rPr sz="2400" kern="0" spc="1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We 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have</a:t>
            </a:r>
            <a:r>
              <a:rPr sz="2400" kern="0" spc="3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lunch</a:t>
            </a:r>
            <a:r>
              <a:rPr sz="2400" kern="0" spc="30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in</a:t>
            </a:r>
            <a:r>
              <a:rPr sz="2400" kern="0" spc="2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the</a:t>
            </a:r>
            <a:r>
              <a:rPr sz="2400" kern="0" spc="3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dining</a:t>
            </a:r>
            <a:r>
              <a:rPr sz="2400" kern="0" spc="2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hall</a:t>
            </a:r>
            <a:r>
              <a:rPr sz="2400" kern="0" spc="3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at</a:t>
            </a:r>
            <a:r>
              <a:rPr sz="2400" kern="0" spc="2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half past</a:t>
            </a:r>
            <a:r>
              <a:rPr sz="2400" kern="0" spc="2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twelve. I</a:t>
            </a:r>
            <a:r>
              <a:rPr sz="2400" kern="0" spc="27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like</a:t>
            </a:r>
            <a:r>
              <a:rPr sz="2400" kern="0" spc="3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school</a:t>
            </a:r>
            <a:r>
              <a:rPr sz="2400" kern="0" spc="2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lunch!</a:t>
            </a:r>
            <a:r>
              <a:rPr sz="2400" kern="0" spc="28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We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41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21590" algn="l" rtl="0" eaLnBrk="0">
              <a:lnSpc>
                <a:spcPct val="83000"/>
              </a:lnSpc>
              <a:spcBef>
                <a:spcPts val="730"/>
              </a:spcBef>
            </a:pP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have</a:t>
            </a:r>
            <a:r>
              <a:rPr sz="2400" kern="0" spc="5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rice</a:t>
            </a:r>
            <a:r>
              <a:rPr sz="2400" kern="0" spc="5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and</a:t>
            </a:r>
            <a:r>
              <a:rPr sz="2400" kern="0" spc="49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8. </a:t>
            </a:r>
            <a:r>
              <a:rPr sz="2400" u="sng" kern="0" spc="0" dirty="0">
                <a:solidFill>
                  <a:srgbClr val="000000">
                    <a:alpha val="100000"/>
                  </a:srgbClr>
                </a:solidFill>
                <a:uFill>
                  <a:solidFill>
                    <a:srgbClr val="231F20"/>
                  </a:solidFill>
                </a:u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            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(</a:t>
            </a:r>
            <a:r>
              <a:rPr sz="2400" kern="0" spc="-6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A.</a:t>
            </a:r>
            <a:r>
              <a:rPr sz="2400" kern="0" spc="3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chicken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 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B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3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hat</a:t>
            </a:r>
            <a:r>
              <a:rPr sz="2400" kern="0" spc="-1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)</a:t>
            </a:r>
            <a:r>
              <a:rPr sz="2400" kern="0" spc="-11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.</a:t>
            </a:r>
            <a:r>
              <a:rPr sz="2400" kern="0" spc="32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We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drink</a:t>
            </a:r>
            <a:r>
              <a:rPr sz="2400" kern="0" spc="43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juice</a:t>
            </a: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  </a:t>
            </a:r>
            <a:r>
              <a:rPr sz="2400" kern="0" spc="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and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  <a:p>
            <a:pPr algn="l" rtl="0" eaLnBrk="0">
              <a:lnSpc>
                <a:spcPct val="184000"/>
              </a:lnSpc>
            </a:pPr>
            <a:endParaRPr sz="10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rtl="0" eaLnBrk="0">
              <a:lnSpc>
                <a:spcPct val="101000"/>
              </a:lnSpc>
            </a:pPr>
            <a:endParaRPr sz="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16510" algn="l" rtl="0" eaLnBrk="0">
              <a:lnSpc>
                <a:spcPts val="1870"/>
              </a:lnSpc>
              <a:spcBef>
                <a:spcPts val="5"/>
              </a:spcBef>
            </a:pPr>
            <a:r>
              <a:rPr sz="2400" kern="0" spc="40" dirty="0">
                <a:solidFill>
                  <a:srgbClr val="000000">
                    <a:alpha val="100000"/>
                  </a:srgbClr>
                </a:solidFill>
                <a:latin typeface="Times New Roman" panose="02020603050405020304" charset="0"/>
                <a:ea typeface="Times New Roman" panose="02020603050405020304" charset="0"/>
                <a:cs typeface="Times New Roman" panose="02020603050405020304" charset="0"/>
              </a:rPr>
              <a:t>water.</a:t>
            </a:r>
            <a:endParaRPr sz="2400" dirty="0">
              <a:latin typeface="Times New Roman" panose="02020603050405020304" charset="0"/>
              <a:ea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1"/>
            </p:custDataLst>
          </p:nvPr>
        </p:nvSpPr>
        <p:spPr>
          <a:xfrm>
            <a:off x="5807075" y="858520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B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3205480" y="2163445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A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965960" y="3363595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A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1965960" y="3893820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B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5"/>
            </p:custDataLst>
          </p:nvPr>
        </p:nvSpPr>
        <p:spPr>
          <a:xfrm>
            <a:off x="3858260" y="5227320"/>
            <a:ext cx="6527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A</a:t>
            </a:r>
            <a:endParaRPr lang="en-US" altLang="zh-CN" sz="24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tags/tag1.xml><?xml version="1.0" encoding="utf-8"?>
<p:tagLst xmlns:p="http://schemas.openxmlformats.org/presentationml/2006/main">
  <p:tag name="KSO_WM_BEAUTIFY_FLAG" val=""/>
</p:tagLst>
</file>

<file path=ppt/tags/tag10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PP_MARK_KEY" val="ae2ba6c1-82e4-43c5-836f-5381b60498bb"/>
  <p:tag name="COMMONDATA" val="eyJoZGlkIjoiYzg2ZjFjOWZkYmQ2MTUwMjc2NzJiMjUwM2Y1ODkzN2MifQ=="/>
</p:tagLst>
</file>

<file path=ppt/tags/tag6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satMod val="110000"/>
                <a:lum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satMod val="105000"/>
                <a:lum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shade val="94000"/>
              </a:schemeClr>
            </a:gs>
            <a:gs pos="50000">
              <a:schemeClr val="phClr">
                <a:lumMod val="110000"/>
                <a:satMod val="100000"/>
                <a:tint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微软雅黑"/>
        <a:font script="Hebr" typeface="微软雅黑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微软雅黑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微软雅黑"/>
        <a:font script="Hebr" typeface="微软雅黑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微软雅黑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7172</Words>
  <Application>WPS 演示</Application>
  <PresentationFormat/>
  <Paragraphs>369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Arial</vt:lpstr>
      <vt:lpstr>宋体</vt:lpstr>
      <vt:lpstr>Wingdings</vt:lpstr>
      <vt:lpstr>Times New Roman</vt:lpstr>
      <vt:lpstr>微软雅黑</vt:lpstr>
      <vt:lpstr>Microsoft YaHei Bold</vt:lpstr>
      <vt:lpstr>黑体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标题</dc:title>
  <dc:creator>作者</dc:creator>
  <cp:keywords>关键字</cp:keywords>
  <dc:subject>科目</dc:subject>
  <cp:lastModifiedBy>Administrator</cp:lastModifiedBy>
  <cp:revision>31</cp:revision>
  <dcterms:created xsi:type="dcterms:W3CDTF">2025-01-15T06:14:00Z</dcterms:created>
  <dcterms:modified xsi:type="dcterms:W3CDTF">2025-01-20T07:46:22Z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O">
    <vt:lpwstr>wqlLaW5nc29mdCBQREYgdG8gV1BTIDEwMA</vt:lpwstr>
  </property>
  <property fmtid="{D5CDD505-2E9C-101B-9397-08002B2CF9AE}" pid="3" name="Created">
    <vt:filetime>2025-01-17T22:08:10Z</vt:filetime>
  </property>
  <property fmtid="{D5CDD505-2E9C-101B-9397-08002B2CF9AE}" pid="4" name="ICV">
    <vt:lpwstr>D59E97D6A7FC4B91A56770FA91CAB8CE_13</vt:lpwstr>
  </property>
  <property fmtid="{D5CDD505-2E9C-101B-9397-08002B2CF9AE}" pid="5" name="KSOProductBuildVer">
    <vt:lpwstr>2052-11.1.0.14309</vt:lpwstr>
  </property>
</Properties>
</file>