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49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3429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4d5ac02dd36cfead7acbf#tid=678b3e0e58ebf60009e42bd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c04ddb90?vcp=1&amp;pid=6a971418b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二、［写话］写话练习。</a:t>
            </a:r>
            <a:endParaRPr lang="en-US" altLang="zh-CN" sz="2800" dirty="0"/>
          </a:p>
        </p:txBody>
      </p:sp>
      <p:sp>
        <p:nvSpPr>
          <p:cNvPr id="3" name="QO_3_BD.30_1#c505c71f6?sp=1&amp;vcp=1&amp;pid=fc04ddb90&amp;color=0,0,0&amp;vtp=1&amp;bbb=1"/>
          <p:cNvSpPr/>
          <p:nvPr/>
        </p:nvSpPr>
        <p:spPr>
          <a:xfrm>
            <a:off x="896112" y="13175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1.从下面的词语中选择几个，展开想象写几句话。</a:t>
            </a:r>
            <a:endParaRPr lang="en-US" altLang="zh-CN" sz="2400" dirty="0"/>
          </a:p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花朵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笑声 阳光 草地 告诉 歌唱 跑步 喜欢</a:t>
            </a:r>
            <a:endParaRPr lang="en-US" altLang="zh-CN" sz="2400" dirty="0"/>
          </a:p>
        </p:txBody>
      </p:sp>
      <p:sp>
        <p:nvSpPr>
          <p:cNvPr id="4" name="QO_3_AN.31_1#c505c71f6?vcp=1&amp;pid=fc04ddb90&amp;color=0,0,0&amp;vtp=1&amp;bbb=1&amp;hb=1"/>
          <p:cNvSpPr/>
          <p:nvPr/>
        </p:nvSpPr>
        <p:spPr>
          <a:xfrm>
            <a:off x="896112" y="242030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【示例】今天阳光明媚，同学们有的在草地上歌唱，有的在花朵旁赏花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在小路上跑步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，到处充满着笑声。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2_1#e68e20372?sp=1&amp;vcp=1&amp;pid=fc04ddb90&amp;color=0,0,0&amp;vtp=1&amp;bt=1&amp;bbb=1"/>
          <p:cNvSpPr/>
          <p:nvPr/>
        </p:nvSpPr>
        <p:spPr>
          <a:xfrm>
            <a:off x="896112" y="152044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2.看图，根据提示完成练习。</a:t>
            </a:r>
            <a:endParaRPr lang="en-US" altLang="zh-CN" sz="2400" dirty="0"/>
          </a:p>
        </p:txBody>
      </p:sp>
      <p:pic>
        <p:nvPicPr>
          <p:cNvPr id="3" name="QO_3_BD.32_2#e68e20372?htil=3&amp;vcp=1&amp;pid=fc04ddb90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88537" y="2055242"/>
            <a:ext cx="2783111" cy="2139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33_1#1cc029053?htil=3&amp;sp=1&amp;vcp=1&amp;pid=e68e20372&amp;color=0,0,0&amp;vtp=1&amp;bbb=1&amp;hs=1"/>
          <p:cNvSpPr/>
          <p:nvPr/>
        </p:nvSpPr>
        <p:spPr>
          <a:xfrm>
            <a:off x="896112" y="2067942"/>
            <a:ext cx="7214616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（1）这是什么季节？天气怎样？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到了，天气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4_AN.34_1#1cc029053.blank?vcp=1&amp;pid=e68e20372&amp;color=0,0,0&amp;vpa=23&amp;vtp=1&amp;bbb=1"/>
          <p:cNvSpPr/>
          <p:nvPr/>
        </p:nvSpPr>
        <p:spPr>
          <a:xfrm>
            <a:off x="912780" y="257721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夏天</a:t>
            </a:r>
            <a:endParaRPr lang="en-US" altLang="zh-CN" sz="2400" dirty="0"/>
          </a:p>
        </p:txBody>
      </p:sp>
      <p:sp>
        <p:nvSpPr>
          <p:cNvPr id="6" name="QB_4_AN.35_1#1cc029053.blank?vcp=1&amp;pid=e68e20372&amp;color=0,0,0&amp;vpa=24&amp;vtp=1&amp;bbb=1"/>
          <p:cNvSpPr/>
          <p:nvPr/>
        </p:nvSpPr>
        <p:spPr>
          <a:xfrm>
            <a:off x="3351180" y="257721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炎热</a:t>
            </a:r>
            <a:endParaRPr lang="en-US" altLang="zh-CN" sz="2400" dirty="0"/>
          </a:p>
        </p:txBody>
      </p:sp>
      <p:sp>
        <p:nvSpPr>
          <p:cNvPr id="7" name="QB_4_BD.36_1#255a9da9d?htil=3&amp;sp=1&amp;vcp=1&amp;pid=e68e20372&amp;color=0,0,0&amp;vtp=1&amp;bbb=1&amp;hs=1"/>
          <p:cNvSpPr/>
          <p:nvPr/>
        </p:nvSpPr>
        <p:spPr>
          <a:xfrm>
            <a:off x="896112" y="3171572"/>
            <a:ext cx="7214616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（2）小女孩丽丽在干什么？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丽丽拿了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给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吃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8" name="QB_4_AN.37_1#255a9da9d.blank?vcp=1&amp;pid=e68e20372&amp;color=0,0,0&amp;vpa=25&amp;vtp=1&amp;bbb=1"/>
          <p:cNvSpPr/>
          <p:nvPr/>
        </p:nvSpPr>
        <p:spPr>
          <a:xfrm>
            <a:off x="2131981" y="3680842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一块西瓜</a:t>
            </a:r>
            <a:endParaRPr lang="en-US" altLang="zh-CN" sz="2400" dirty="0"/>
          </a:p>
        </p:txBody>
      </p:sp>
      <p:sp>
        <p:nvSpPr>
          <p:cNvPr id="9" name="QB_4_AN.38_1#255a9da9d.blank?vcp=1&amp;pid=e68e20372&amp;color=0,0,0&amp;vpa=26&amp;vtp=1&amp;bbb=1"/>
          <p:cNvSpPr/>
          <p:nvPr/>
        </p:nvSpPr>
        <p:spPr>
          <a:xfrm>
            <a:off x="3960780" y="368084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奶奶</a:t>
            </a:r>
            <a:endParaRPr lang="en-US" altLang="zh-CN" sz="2400" dirty="0"/>
          </a:p>
        </p:txBody>
      </p:sp>
      <p:sp>
        <p:nvSpPr>
          <p:cNvPr id="10" name="QC_4_BD.39_1#12ef49786?htil=3&amp;vcp=1&amp;vopoq=1&amp;pid=e68e20372&amp;color=0,0,0&amp;vtp=1&amp;bbb=1&amp;hs=1"/>
          <p:cNvSpPr/>
          <p:nvPr/>
        </p:nvSpPr>
        <p:spPr>
          <a:xfrm>
            <a:off x="899991" y="4260914"/>
            <a:ext cx="1039201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奶奶此时的心情是怎样的？( 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dirty="0"/>
          </a:p>
        </p:txBody>
      </p:sp>
      <p:sp>
        <p:nvSpPr>
          <p:cNvPr id="11" name="QC_4_AN.40_1#12ef49786.bracket?vcp=1&amp;vopoq=1&amp;pid=e68e20372&amp;color=0,0,0&amp;vpa=27&amp;vtp=1"/>
          <p:cNvSpPr/>
          <p:nvPr/>
        </p:nvSpPr>
        <p:spPr>
          <a:xfrm>
            <a:off x="5641060" y="424948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2" name="QC_4_BD.39_2#12ef49786.choices?htil=3&amp;vcp=1&amp;vopoq=1&amp;pid=e68e20372&amp;color=0,0,0&amp;vtp=1&amp;bbb=1&amp;hs=1"/>
          <p:cNvSpPr/>
          <p:nvPr/>
        </p:nvSpPr>
        <p:spPr>
          <a:xfrm>
            <a:off x="896112" y="480072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538728" algn="l"/>
                <a:tab pos="70647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①生气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②高兴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伤心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1_1#df91ce3aa?vcp=1&amp;pid=e68e20372&amp;color=0,0,0&amp;vtp=1&amp;bt=1&amp;bbb=1"/>
          <p:cNvSpPr/>
          <p:nvPr/>
        </p:nvSpPr>
        <p:spPr>
          <a:xfrm>
            <a:off x="896112" y="235788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（4）展开想象，把图中内容用几句话写下来。</a:t>
            </a:r>
            <a:endParaRPr lang="en-US" altLang="zh-CN" sz="2400" dirty="0"/>
          </a:p>
        </p:txBody>
      </p:sp>
      <p:sp>
        <p:nvSpPr>
          <p:cNvPr id="3" name="QO_4_AN.42_1#df91ce3aa?vcp=1&amp;pid=e68e20372&amp;color=0,0,0&amp;vtp=1&amp;bbb=1&amp;hb=1"/>
          <p:cNvSpPr/>
          <p:nvPr/>
        </p:nvSpPr>
        <p:spPr>
          <a:xfrm>
            <a:off x="896112" y="290537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【示例】夏天到了，天气炎热，柳树垂下枝条，瓜蔓爬在架子上</a:t>
            </a: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，向日葵也低下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了头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。妈妈端了一些水果给大家吃。丽丽挑了一块西瓜给奶奶吃，</a:t>
            </a: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奶奶接过西瓜，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高兴地说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：“丽丽真是一个懂事的孩子。”妈妈看了，也表扬丽丽做得对。</a:t>
            </a:r>
            <a:endParaRPr lang="en-US" altLang="zh-CN" sz="2400" spc="-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3_BD.43_1#fb62cf674?htil=4&amp;vcp=1&amp;pid=fc04ddb90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34072" y="1290574"/>
            <a:ext cx="3840480" cy="379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3_BD.43_2#fb62cf674?htil=4&amp;sp=1&amp;vcp=1&amp;pid=fc04ddb90&amp;color=0,0,0&amp;vtp=1&amp;bt=1&amp;bbb=1&amp;hb=1"/>
          <p:cNvSpPr/>
          <p:nvPr/>
        </p:nvSpPr>
        <p:spPr>
          <a:xfrm>
            <a:off x="896112" y="1263142"/>
            <a:ext cx="641908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3.请观察图画，想一想,这是在什么地方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？图中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都有谁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？发生了什么事呢？发挥你的想象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，写一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O_3_AN.44_1#fb62cf674?htil=4&amp;vcp=1&amp;pid=fc04ddb90&amp;color=0,0,0&amp;vtp=1&amp;bbb=1&amp;hb=1"/>
          <p:cNvSpPr/>
          <p:nvPr/>
        </p:nvSpPr>
        <p:spPr>
          <a:xfrm>
            <a:off x="896112" y="2914269"/>
            <a:ext cx="6419088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【示例】放学的时候，刮起了大风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，小阳在回家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的路上看到一棵小树被大风吹弯了腰，如果不固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定一下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，小树可能就会被折断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。他连忙找来木棍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和绳子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，把小树固定稳当了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，做完这些后他开心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地回家了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5_1#5607cc80b?sp=1&amp;vcp=1&amp;pid=fc04ddb90&amp;color=0,0,0&amp;vtp=1&amp;bt=1&amp;bbb=1"/>
          <p:cNvSpPr/>
          <p:nvPr/>
        </p:nvSpPr>
        <p:spPr>
          <a:xfrm>
            <a:off x="896112" y="900000"/>
            <a:ext cx="10387584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4.看图，先根据提示完成填空，再把图中内容用几句话写下来。</a:t>
            </a:r>
            <a:endParaRPr lang="en-US" altLang="zh-CN" sz="2400" dirty="0"/>
          </a:p>
        </p:txBody>
      </p:sp>
      <p:pic>
        <p:nvPicPr>
          <p:cNvPr id="3" name="QO_3_BD.45_2#5607cc80b?vcp=1&amp;pid=fc04ddb9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63824" y="1428066"/>
            <a:ext cx="5861304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3_AN.46_1#5607cc80b?vcp=1&amp;pid=fc04ddb90&amp;color=0,0,0&amp;vtp=1&amp;bbb=1&amp;hb=1"/>
          <p:cNvSpPr/>
          <p:nvPr/>
        </p:nvSpPr>
        <p:spPr>
          <a:xfrm>
            <a:off x="896112" y="3167966"/>
            <a:ext cx="10387584" cy="17826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【示例】同学们 教室 同学们在打扫教室的卫生</a:t>
            </a:r>
            <a:endParaRPr lang="en-US" altLang="zh-CN" sz="2400" dirty="0"/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放学了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，同学们在明亮的教室里认认真真地打扫卫生。他们有的在擦黑板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的在擦桌椅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，有的在洒水，还有的在拖地。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擦桌子的同学把桌子擦得一尘不染。</a:t>
            </a:r>
          </a:p>
          <a:p>
            <a:pPr latinLnBrk="1">
              <a:lnSpc>
                <a:spcPts val="3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拖地的同学把地拖得干干净净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。他们干得真起劲儿呀！</a:t>
            </a:r>
            <a:endParaRPr lang="en-US" altLang="zh-CN" sz="2400" dirty="0"/>
          </a:p>
        </p:txBody>
      </p:sp>
      <p:sp>
        <p:nvSpPr>
          <p:cNvPr id="5" name="QO_3_AS.47_1#5607cc80b?vcp=1&amp;pid=fc04ddb90&amp;color=0,0,0&amp;vtp=1&amp;bbb=1&amp;hb=1"/>
          <p:cNvSpPr/>
          <p:nvPr/>
        </p:nvSpPr>
        <p:spPr>
          <a:xfrm>
            <a:off x="896112" y="4992067"/>
            <a:ext cx="10387584" cy="855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本题考查看图写话。可以根据题目要求，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先概括出图画中的地点、</a:t>
            </a:r>
          </a:p>
          <a:p>
            <a:pPr latinLnBrk="1">
              <a:lnSpc>
                <a:spcPts val="3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人物和事件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，再用自己的话把图画内容连贯地表达出来。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6a971418b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表达与交流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87f546264?sp=1&amp;vcp=1&amp;pid=6a971418b&amp;color=0,0,0&amp;vtp=1&amp;bt=1&amp;bbb=1"/>
          <p:cNvSpPr/>
          <p:nvPr/>
        </p:nvSpPr>
        <p:spPr>
          <a:xfrm>
            <a:off x="896112" y="90000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lang="en-US" altLang="zh-CN" sz="2400" dirty="0"/>
          </a:p>
        </p:txBody>
      </p:sp>
      <p:sp>
        <p:nvSpPr>
          <p:cNvPr id="3" name="C_2_BD#ec47c0f29?vcp=1&amp;pid=6a971418b&amp;color=0,0,0&amp;vtp=1&amp;bbb=1"/>
          <p:cNvSpPr/>
          <p:nvPr/>
        </p:nvSpPr>
        <p:spPr>
          <a:xfrm>
            <a:off x="896112" y="1384886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一、口语交际及运用。</a:t>
            </a:r>
            <a:endParaRPr lang="en-US" altLang="zh-CN" sz="2800" dirty="0"/>
          </a:p>
        </p:txBody>
      </p:sp>
      <p:sp>
        <p:nvSpPr>
          <p:cNvPr id="4" name="QB_3_BD.1_1#04057c77f?sp=1&amp;vcp=1&amp;pid=ec47c0f29&amp;color=0,0,0&amp;vtp=1&amp;bbb=1&amp;hb=1"/>
          <p:cNvSpPr/>
          <p:nvPr/>
        </p:nvSpPr>
        <p:spPr>
          <a:xfrm>
            <a:off x="896112" y="180074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1.［说姓名］小朋友，介绍自己姓什么的时候，可以用不同的方法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。请你照样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子做问答游戏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。（在两种方法中任选一种。）</a:t>
            </a:r>
            <a:endParaRPr lang="en-US" altLang="zh-CN" sz="2400" dirty="0"/>
          </a:p>
        </p:txBody>
      </p:sp>
      <p:graphicFrame>
        <p:nvGraphicFramePr>
          <p:cNvPr id="5" name="QB_3_BD.1_2#04057c77f?colgroup=10,11,10&amp;vcp=1&amp;pid=ec47c0f29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864684"/>
              </p:ext>
            </p:extLst>
          </p:nvPr>
        </p:nvGraphicFramePr>
        <p:xfrm>
          <a:off x="896112" y="2967878"/>
          <a:ext cx="10369296" cy="2447417"/>
        </p:xfrm>
        <a:graphic>
          <a:graphicData uri="http://schemas.openxmlformats.org/drawingml/2006/table">
            <a:tbl>
              <a:tblPr/>
              <a:tblGrid>
                <a:gridCol w="34198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30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92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474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方法1：你姓什么？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我姓张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什么张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？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弓长张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方法2：你姓什么？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我姓方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什么方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？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方向的方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你姓什么？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我姓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什么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？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QB_3_AN.2_1#04057c77f.blank?vcp=1&amp;pid=ec47c0f29&amp;color=0,0,0&amp;vpa=1&amp;vtp=1&amp;bbb=1"/>
          <p:cNvSpPr/>
          <p:nvPr/>
        </p:nvSpPr>
        <p:spPr>
          <a:xfrm>
            <a:off x="8707905" y="3951874"/>
            <a:ext cx="17446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【示例】王</a:t>
            </a:r>
            <a:endParaRPr lang="en-US" altLang="zh-CN" sz="2400" dirty="0"/>
          </a:p>
        </p:txBody>
      </p:sp>
      <p:sp>
        <p:nvSpPr>
          <p:cNvPr id="7" name="QB_3_AN.3_1#04057c77f.blank?vcp=1&amp;pid=ec47c0f29&amp;color=0,0,0&amp;vpa=2&amp;vtp=1"/>
          <p:cNvSpPr/>
          <p:nvPr/>
        </p:nvSpPr>
        <p:spPr>
          <a:xfrm>
            <a:off x="9469905" y="4434474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王</a:t>
            </a:r>
            <a:endParaRPr lang="en-US" altLang="zh-CN" sz="2400" dirty="0"/>
          </a:p>
        </p:txBody>
      </p:sp>
      <p:sp>
        <p:nvSpPr>
          <p:cNvPr id="8" name="QB_3_AN.4_1#04057c77f.blank?vcp=1&amp;pid=ec47c0f29&amp;color=0,0,0&amp;vpa=3&amp;vtp=1&amp;bbb=1"/>
          <p:cNvSpPr/>
          <p:nvPr/>
        </p:nvSpPr>
        <p:spPr>
          <a:xfrm>
            <a:off x="8733305" y="4896246"/>
            <a:ext cx="17446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大王的王。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  <p:bldP spid="8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3_BD.5_1#ceea1abbd?htil=1&amp;vcp=1&amp;pid=ec47c0f29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1" y="1540320"/>
            <a:ext cx="2502523" cy="265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3_BD.5_2#ceea1abbd?htil=1&amp;sp=1&amp;vcp=1&amp;pid=ec47c0f29&amp;color=0,0,0&amp;vtp=1&amp;bt=1&amp;bbb=1&amp;hs=1"/>
          <p:cNvSpPr/>
          <p:nvPr/>
        </p:nvSpPr>
        <p:spPr>
          <a:xfrm>
            <a:off x="896112" y="1553020"/>
            <a:ext cx="748893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2.［讲故事］观察图画，按照故事发展的顺序给情节排序。</a:t>
            </a:r>
            <a:endParaRPr lang="en-US" altLang="zh-CN" sz="2400" spc="-50" dirty="0"/>
          </a:p>
        </p:txBody>
      </p:sp>
      <p:sp>
        <p:nvSpPr>
          <p:cNvPr id="4" name="QB_3_BD.5_3#ceea1abbd?htil=1&amp;vcp=1&amp;pid=ec47c0f29&amp;color=0,0,0&amp;vtp=1&amp;bbb=1&amp;hs=1"/>
          <p:cNvSpPr/>
          <p:nvPr/>
        </p:nvSpPr>
        <p:spPr>
          <a:xfrm>
            <a:off x="896112" y="2093849"/>
            <a:ext cx="748893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①当大家非常着急时，小猴子想出了一个好办法。</a:t>
            </a:r>
            <a:endParaRPr lang="en-US" altLang="zh-CN" sz="2400" dirty="0"/>
          </a:p>
        </p:txBody>
      </p:sp>
      <p:sp>
        <p:nvSpPr>
          <p:cNvPr id="5" name="QB_3_BD.5_4#ceea1abbd?htil=1&amp;sp=1&amp;vcp=1&amp;pid=ec47c0f29&amp;color=0,0,0&amp;vtp=1&amp;bbb=1&amp;hs=1"/>
          <p:cNvSpPr/>
          <p:nvPr/>
        </p:nvSpPr>
        <p:spPr>
          <a:xfrm>
            <a:off x="896112" y="2628519"/>
            <a:ext cx="748893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②在小猴子的建议下，大家共同努力，扎了一个木筏。</a:t>
            </a:r>
            <a:endParaRPr lang="en-US" altLang="zh-CN" sz="2400" dirty="0"/>
          </a:p>
        </p:txBody>
      </p:sp>
      <p:sp>
        <p:nvSpPr>
          <p:cNvPr id="6" name="QB_3_BD.5_5#ceea1abbd?htil=1&amp;sp=1&amp;vcp=1&amp;pid=ec47c0f29&amp;color=0,0,0&amp;vtp=1&amp;bbb=1&amp;hs=1"/>
          <p:cNvSpPr/>
          <p:nvPr/>
        </p:nvSpPr>
        <p:spPr>
          <a:xfrm>
            <a:off x="896112" y="3163189"/>
            <a:ext cx="748893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③可是它们被前面的一条小河挡住了去路。</a:t>
            </a:r>
            <a:endParaRPr lang="en-US" altLang="zh-CN" sz="2400" dirty="0"/>
          </a:p>
        </p:txBody>
      </p:sp>
      <p:sp>
        <p:nvSpPr>
          <p:cNvPr id="7" name="QB_3_BD.5_6#ceea1abbd?htil=1&amp;sp=1&amp;vcp=1&amp;pid=ec47c0f29&amp;color=0,0,0&amp;vtp=1&amp;bbb=1&amp;hs=1"/>
          <p:cNvSpPr/>
          <p:nvPr/>
        </p:nvSpPr>
        <p:spPr>
          <a:xfrm>
            <a:off x="896112" y="3697859"/>
            <a:ext cx="748893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④小猴子、小兔子和小熊开心地撑起木筏，出发了。</a:t>
            </a:r>
            <a:endParaRPr lang="en-US" altLang="zh-CN" sz="2400" dirty="0"/>
          </a:p>
        </p:txBody>
      </p:sp>
      <p:sp>
        <p:nvSpPr>
          <p:cNvPr id="8" name="QB_3_BD.5_7#ceea1abbd?htil=1&amp;sp=1&amp;vcp=1&amp;pid=ec47c0f29&amp;color=0,0,0&amp;vtp=1&amp;bbb=1"/>
          <p:cNvSpPr/>
          <p:nvPr/>
        </p:nvSpPr>
        <p:spPr>
          <a:xfrm>
            <a:off x="899991" y="4228401"/>
            <a:ext cx="1039201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⑤有一天，小猴子、小兔子和小熊一起出来游玩。</a:t>
            </a:r>
            <a:endParaRPr lang="en-US" altLang="zh-CN" sz="2400" dirty="0"/>
          </a:p>
        </p:txBody>
      </p:sp>
      <p:sp>
        <p:nvSpPr>
          <p:cNvPr id="9" name="QB_3_BD.5_8#ceea1abbd?htil=1&amp;sp=1&amp;vcp=1&amp;pid=ec47c0f29&amp;color=0,0,0&amp;vtp=1&amp;bbb=1&amp;hs=1"/>
          <p:cNvSpPr/>
          <p:nvPr/>
        </p:nvSpPr>
        <p:spPr>
          <a:xfrm>
            <a:off x="899991" y="4763071"/>
            <a:ext cx="1039201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400" dirty="0"/>
          </a:p>
        </p:txBody>
      </p:sp>
      <p:sp>
        <p:nvSpPr>
          <p:cNvPr id="10" name="QB_3_AN.6_1#ceea1abbd.blank?vcp=1&amp;pid=ec47c0f29&amp;color=0,0,0&amp;vpa=4&amp;vtp=1&amp;bbb=1"/>
          <p:cNvSpPr/>
          <p:nvPr/>
        </p:nvSpPr>
        <p:spPr>
          <a:xfrm>
            <a:off x="942059" y="4713541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⑤③①②④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3_BD.7_1#d03a7c683?htil=2&amp;vcp=1&amp;vopoq=1&amp;pid=ec47c0f2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89136" y="2099564"/>
            <a:ext cx="2185416" cy="18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3_BD.7_2#d03a7c683?htil=2&amp;sp=1&amp;vcp=1&amp;vopoq=1&amp;pid=ec47c0f29&amp;color=0,0,0&amp;vtp=1&amp;bt=1&amp;bbb=1&amp;hb=1"/>
          <p:cNvSpPr/>
          <p:nvPr/>
        </p:nvSpPr>
        <p:spPr>
          <a:xfrm>
            <a:off x="896112" y="2072132"/>
            <a:ext cx="807415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3.［求助］在超市购物后结账时，需要扫码付款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。但是你不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，想向工作人员求助，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你应该说：“(      )”（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dirty="0"/>
          </a:p>
        </p:txBody>
      </p:sp>
      <p:sp>
        <p:nvSpPr>
          <p:cNvPr id="4" name="QC_3_AN.8_1#d03a7c683.bracket?vcp=1&amp;vopoq=1&amp;pid=ec47c0f29&amp;color=0,0,0&amp;vpa=5&amp;vtp=1"/>
          <p:cNvSpPr/>
          <p:nvPr/>
        </p:nvSpPr>
        <p:spPr>
          <a:xfrm>
            <a:off x="6399181" y="261950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5" name="QC_3_BD.7_3#d03a7c683.choices?htil=2&amp;vcp=1&amp;vopoq=1&amp;pid=ec47c0f29&amp;color=0,0,0&amp;vtp=1&amp;bbb=1"/>
          <p:cNvSpPr/>
          <p:nvPr/>
        </p:nvSpPr>
        <p:spPr>
          <a:xfrm>
            <a:off x="896112" y="3175889"/>
            <a:ext cx="807415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①我不会扫码付款，你给我扫。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我不会扫码付款，我先把东西带走。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您好，我不会扫码付款，您能帮我一下吗？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9_1#e33df91b0?sp=1&amp;vcp=1&amp;pid=ec47c0f29&amp;color=0,0,0&amp;vtp=1&amp;bt=1&amp;bbb=1&amp;hb=1"/>
          <p:cNvSpPr/>
          <p:nvPr/>
        </p:nvSpPr>
        <p:spPr>
          <a:xfrm>
            <a:off x="896112" y="900000"/>
            <a:ext cx="10387584" cy="1382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4.［打电话］根据情境，把对话内容补充完整。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丽丽约好和冬冬去河南省图书馆看书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，可是丽丽临时有事，去不了了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，她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急忙给冬冬打电话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graphicFrame>
        <p:nvGraphicFramePr>
          <p:cNvPr id="7" name="QB_3_BD.9_2#e33df91b0?colgroup=33&amp;vcp=1&amp;pid=ec47c0f29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912146"/>
              </p:ext>
            </p:extLst>
          </p:nvPr>
        </p:nvGraphicFramePr>
        <p:xfrm>
          <a:off x="896112" y="2412316"/>
          <a:ext cx="10369296" cy="3423793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3793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冬冬：您好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您是哪位？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丽丽：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冬冬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：哦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丽丽啊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你有事吗？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丽丽：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冬冬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：没关系的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等你有时间的时候我们再去吧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丽丽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：好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谢谢你的理解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再见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冬冬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：再见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B_3_AN.10_1#e33df91b0.blank?vcp=1&amp;pid=ec47c0f29&amp;color=0,0,0&amp;vpa=6&amp;vtp=1&amp;bbb=1"/>
          <p:cNvSpPr/>
          <p:nvPr/>
        </p:nvSpPr>
        <p:spPr>
          <a:xfrm>
            <a:off x="1899181" y="2919300"/>
            <a:ext cx="2963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【示例】我是丽丽。</a:t>
            </a:r>
            <a:endParaRPr lang="en-US" altLang="zh-CN" sz="2400" dirty="0"/>
          </a:p>
        </p:txBody>
      </p:sp>
      <p:sp>
        <p:nvSpPr>
          <p:cNvPr id="5" name="QB_3_AN.11_1#e33df91b0.blank?vcp=1&amp;pid=ec47c0f29&amp;color=0,0,0&amp;vpa=7&amp;vtp=1&amp;bbb=1"/>
          <p:cNvSpPr/>
          <p:nvPr/>
        </p:nvSpPr>
        <p:spPr>
          <a:xfrm>
            <a:off x="1899181" y="3884500"/>
            <a:ext cx="63166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我临时有事，不能和你去图书馆了，对不起。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2_1#f585d343c?sp=1&amp;vcp=1&amp;pid=ec47c0f29&amp;color=0,0,0&amp;vtp=1&amp;bt=1&amp;bbb=1&amp;hb=1"/>
          <p:cNvSpPr/>
          <p:nvPr/>
        </p:nvSpPr>
        <p:spPr>
          <a:xfrm>
            <a:off x="896112" y="1227645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5.［做游戏］给下面的游戏步骤排序,将表示顺序的数字序号①~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⑤写在句子前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的括号里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游戏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:画鼻子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然后让这些同学原地绕三圈。(    )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先让几名同学在黑板上画一个没有鼻子的小丑。(    )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最后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给小丑画鼻子画得正的同学获得胜利。(    )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接着给这些同学蒙上眼睛。(    )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绕完圈后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让这些同学去黑板上画鼻子。(    )</a:t>
            </a:r>
            <a:endParaRPr lang="en-US" altLang="zh-CN" sz="2400" dirty="0"/>
          </a:p>
        </p:txBody>
      </p:sp>
      <p:sp>
        <p:nvSpPr>
          <p:cNvPr id="3" name="QB_3_AN.13_1#f585d343c.bracket?vcp=1&amp;pid=ec47c0f29&amp;color=0,0,0&amp;vpa=8&amp;vtp=1"/>
          <p:cNvSpPr/>
          <p:nvPr/>
        </p:nvSpPr>
        <p:spPr>
          <a:xfrm>
            <a:off x="5027580" y="291420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4" name="QB_3_AN.14_1#f585d343c.bracket?vcp=1&amp;pid=ec47c0f29&amp;color=0,0,0&amp;vpa=9&amp;vtp=1"/>
          <p:cNvSpPr/>
          <p:nvPr/>
        </p:nvSpPr>
        <p:spPr>
          <a:xfrm>
            <a:off x="7465981" y="347300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5" name="QB_3_AN.15_1#f585d343c.bracket?vcp=1&amp;pid=ec47c0f29&amp;color=0,0,0&amp;vpa=10&amp;vtp=1"/>
          <p:cNvSpPr/>
          <p:nvPr/>
        </p:nvSpPr>
        <p:spPr>
          <a:xfrm>
            <a:off x="7161181" y="403180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</a:t>
            </a:r>
            <a:endParaRPr lang="en-US" altLang="zh-CN" sz="2400" dirty="0"/>
          </a:p>
        </p:txBody>
      </p:sp>
      <p:sp>
        <p:nvSpPr>
          <p:cNvPr id="6" name="QB_3_AN.16_1#f585d343c.bracket?vcp=1&amp;pid=ec47c0f29&amp;color=0,0,0&amp;vpa=11&amp;vtp=1"/>
          <p:cNvSpPr/>
          <p:nvPr/>
        </p:nvSpPr>
        <p:spPr>
          <a:xfrm>
            <a:off x="4722780" y="459060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7" name="QB_3_AN.17_1#f585d343c.bracket?vcp=1&amp;pid=ec47c0f29&amp;color=0,0,0&amp;vpa=12&amp;vtp=1"/>
          <p:cNvSpPr/>
          <p:nvPr/>
        </p:nvSpPr>
        <p:spPr>
          <a:xfrm>
            <a:off x="6551581" y="512781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8_1#577ddba8c?sp=1&amp;vcp=1&amp;pid=ec47c0f29&amp;color=0,0,0&amp;vtp=1&amp;bt=1&amp;bbb=1"/>
          <p:cNvSpPr/>
          <p:nvPr/>
        </p:nvSpPr>
        <p:spPr>
          <a:xfrm>
            <a:off x="896112" y="1782636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6.［礼貌用语］选择合适的礼貌用语填空。（填序号，不可重复）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请问 ②您好 ③谢谢您 ④对不起 ⑤再见 ⑥不客气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众众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奶奶，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您店里卖水彩笔吗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奶奶：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小朋友,我店里没有。你到前面的“青青草学习用品”店里去买吧！</a:t>
            </a:r>
            <a:endParaRPr lang="en-US" altLang="zh-CN" sz="2400" spc="-5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众众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好的，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，奶奶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奶奶：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小朋友再见。</a:t>
            </a:r>
            <a:endParaRPr lang="en-US" altLang="zh-CN" sz="2400" dirty="0"/>
          </a:p>
        </p:txBody>
      </p:sp>
      <p:sp>
        <p:nvSpPr>
          <p:cNvPr id="3" name="QB_3_AN.19_1#577ddba8c.blank?vcp=1&amp;pid=ec47c0f29&amp;color=0,0,0&amp;vpa=13&amp;vtp=1"/>
          <p:cNvSpPr/>
          <p:nvPr/>
        </p:nvSpPr>
        <p:spPr>
          <a:xfrm>
            <a:off x="2741581" y="287229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4" name="QB_3_AN.20_1#577ddba8c.blank?vcp=1&amp;pid=ec47c0f29&amp;color=0,0,0&amp;vpa=14&amp;vtp=1"/>
          <p:cNvSpPr/>
          <p:nvPr/>
        </p:nvSpPr>
        <p:spPr>
          <a:xfrm>
            <a:off x="3655980" y="287229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5" name="QB_3_AN.21_1#577ddba8c.blank?vcp=1&amp;pid=ec47c0f29&amp;color=0,0,0&amp;vpa=15&amp;vtp=1"/>
          <p:cNvSpPr/>
          <p:nvPr/>
        </p:nvSpPr>
        <p:spPr>
          <a:xfrm>
            <a:off x="1830356" y="3431095"/>
            <a:ext cx="5127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spc="-50" dirty="0"/>
          </a:p>
        </p:txBody>
      </p:sp>
      <p:sp>
        <p:nvSpPr>
          <p:cNvPr id="6" name="QB_3_AN.22_1#577ddba8c.blank?vcp=1&amp;pid=ec47c0f29&amp;color=0,0,0&amp;vpa=16&amp;vtp=1"/>
          <p:cNvSpPr/>
          <p:nvPr/>
        </p:nvSpPr>
        <p:spPr>
          <a:xfrm>
            <a:off x="2741581" y="398989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7" name="QB_3_AN.23_1#577ddba8c.blank?vcp=1&amp;pid=ec47c0f29&amp;color=0,0,0&amp;vpa=17&amp;vtp=1"/>
          <p:cNvSpPr/>
          <p:nvPr/>
        </p:nvSpPr>
        <p:spPr>
          <a:xfrm>
            <a:off x="4265580" y="398989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</a:t>
            </a:r>
            <a:endParaRPr lang="en-US" altLang="zh-CN" sz="2400" dirty="0"/>
          </a:p>
        </p:txBody>
      </p:sp>
      <p:sp>
        <p:nvSpPr>
          <p:cNvPr id="8" name="QB_3_AN.24_1#577ddba8c.blank?vcp=1&amp;pid=ec47c0f29&amp;color=0,0,0&amp;vpa=18&amp;vtp=1"/>
          <p:cNvSpPr/>
          <p:nvPr/>
        </p:nvSpPr>
        <p:spPr>
          <a:xfrm>
            <a:off x="1827181" y="452710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5_1#9d49b26c5?sp=1&amp;vcp=1&amp;pid=ec47c0f29&amp;color=0,0,0&amp;vtp=1&amp;bt=1&amp;bbb=1"/>
          <p:cNvSpPr/>
          <p:nvPr/>
        </p:nvSpPr>
        <p:spPr>
          <a:xfrm>
            <a:off x="896112" y="1299527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80339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7.［通知］根据以下信息，把通知补充完整。（填序号）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580339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①早上九点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地点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：②一年级（1）班教室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580339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参加人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③参加诗歌朗诵比赛的同学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事情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：④诗歌朗诵比赛排练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80339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通知人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：⑤一年级（1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）班班委会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通知时间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：⑥2024年6月20日</a:t>
            </a:r>
            <a:endParaRPr lang="en-US" altLang="zh-CN" sz="2400" dirty="0"/>
          </a:p>
        </p:txBody>
      </p:sp>
      <p:graphicFrame>
        <p:nvGraphicFramePr>
          <p:cNvPr id="10" name="QB_3_BD.25_2#9d49b26c5?colgroup=33&amp;vcp=1&amp;pid=ec47c0f29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555084"/>
              </p:ext>
            </p:extLst>
          </p:nvPr>
        </p:nvGraphicFramePr>
        <p:xfrm>
          <a:off x="896112" y="3561143"/>
          <a:ext cx="10369296" cy="1959229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5922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通 知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明天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请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在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集合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准备诗歌朗诵比赛排练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一年级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（1）班班委会</a:t>
                      </a:r>
                      <a:endParaRPr lang="en-US" altLang="zh-CN" sz="1200" dirty="0"/>
                    </a:p>
                    <a:p>
                      <a:pPr algn="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B_3_AN.26_1#9d49b26c5.blank?vcp=1&amp;pid=ec47c0f29&amp;color=0,0,0&amp;vpa=19&amp;vtp=1"/>
          <p:cNvSpPr/>
          <p:nvPr/>
        </p:nvSpPr>
        <p:spPr>
          <a:xfrm>
            <a:off x="2203981" y="4059746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5" name="QB_3_AN.27_1#9d49b26c5.blank?vcp=1&amp;pid=ec47c0f29&amp;color=0,0,0&amp;vpa=20&amp;vtp=1"/>
          <p:cNvSpPr/>
          <p:nvPr/>
        </p:nvSpPr>
        <p:spPr>
          <a:xfrm>
            <a:off x="3410480" y="4059746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6" name="QB_3_AN.28_1#9d49b26c5.blank?vcp=1&amp;pid=ec47c0f29&amp;color=0,0,0&amp;vpa=21&amp;vtp=1"/>
          <p:cNvSpPr/>
          <p:nvPr/>
        </p:nvSpPr>
        <p:spPr>
          <a:xfrm>
            <a:off x="4324880" y="4059746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7" name="QB_3_AN.29_1#9d49b26c5.blank?vcp=1&amp;pid=ec47c0f29&amp;color=0,0,0&amp;vpa=22&amp;vtp=1"/>
          <p:cNvSpPr/>
          <p:nvPr/>
        </p:nvSpPr>
        <p:spPr>
          <a:xfrm>
            <a:off x="10600268" y="5004118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602</Words>
  <Application>Microsoft Office PowerPoint</Application>
  <PresentationFormat>宽屏</PresentationFormat>
  <Paragraphs>135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0" baseType="lpstr">
      <vt:lpstr>Heiti SC Medium</vt:lpstr>
      <vt:lpstr>Microsoft YaHei Bold</vt:lpstr>
      <vt:lpstr>SimSun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2</cp:revision>
  <dcterms:created xsi:type="dcterms:W3CDTF">2025-01-21T11:23:09Z</dcterms:created>
  <dcterms:modified xsi:type="dcterms:W3CDTF">2025-01-21T12:04:52Z</dcterms:modified>
  <cp:category/>
  <cp:contentStatus/>
</cp:coreProperties>
</file>