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9" r:id="rId33"/>
    <p:sldId id="287" r:id="rId34"/>
    <p:sldId id="288" r:id="rId35"/>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319044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chinese#pid=6785c678118c6a040d4d3326#tid=678f493258ebf60009e437d1#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0222992" y="4544568"/>
            <a:ext cx="1892808" cy="832104"/>
          </a:xfrm>
          <a:prstGeom prst="rect">
            <a:avLst/>
          </a:prstGeom>
          <a:noFill/>
          <a:ln/>
        </p:spPr>
        <p:txBody>
          <a:bodyPr wrap="square" lIns="0" tIns="0" rIns="0" bIns="0" rtlCol="0" anchor="ctr"/>
          <a:lstStyle/>
          <a:p>
            <a:pPr algn="l">
              <a:lnSpc>
                <a:spcPct val="100000"/>
              </a:lnSpc>
            </a:pPr>
            <a:r>
              <a:rPr lang="en-US" sz="4800" b="1" i="0" dirty="0">
                <a:solidFill>
                  <a:srgbClr val="FFFFFF"/>
                </a:solidFill>
                <a:latin typeface="Heiti SC Medium" pitchFamily="34" charset="0"/>
                <a:ea typeface="Heiti SC Medium" pitchFamily="34" charset="-122"/>
                <a:cs typeface="Heiti SC Medium" pitchFamily="34" charset="-120"/>
              </a:rPr>
              <a:t>语 文</a:t>
            </a:r>
            <a:endParaRPr lang="en-US" sz="48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3_BD.19_1#6a264cb0a?vcp=1&amp;vopoq=1&amp;pid=169a4ec58&amp;color=0,0,0&amp;vtp=1&amp;bt=1&amp;bbb=1"/>
          <p:cNvSpPr/>
          <p:nvPr/>
        </p:nvSpPr>
        <p:spPr>
          <a:xfrm>
            <a:off x="896112" y="2068577"/>
            <a:ext cx="10387584" cy="474599"/>
          </a:xfrm>
          <a:prstGeom prst="rect">
            <a:avLst/>
          </a:prstGeom>
          <a:noFill/>
          <a:ln/>
        </p:spPr>
        <p:txBody>
          <a:bodyPr wrap="none" lIns="0" tIns="0" rIns="0" bIns="0" rtlCol="0" anchor="t"/>
          <a:lstStyle/>
          <a:p>
            <a:pPr algn="l" latinLnBrk="1">
              <a:lnSpc>
                <a:spcPts val="4200"/>
              </a:lnSpc>
            </a:pPr>
            <a:r>
              <a:rPr lang="en-US" altLang="zh-CN" sz="2400" b="0" i="0" dirty="0">
                <a:solidFill>
                  <a:srgbClr val="000000"/>
                </a:solidFill>
                <a:latin typeface="SimSun" pitchFamily="34" charset="0"/>
                <a:ea typeface="SimSun" pitchFamily="34" charset="-122"/>
                <a:cs typeface="SimSun" pitchFamily="34" charset="-120"/>
              </a:rPr>
              <a:t>7.下列句子中，</a:t>
            </a:r>
            <a:r>
              <a:rPr lang="en-US" altLang="zh-CN" sz="2400" b="0" i="0">
                <a:solidFill>
                  <a:srgbClr val="000000"/>
                </a:solidFill>
                <a:latin typeface="SimSun" pitchFamily="34" charset="0"/>
                <a:ea typeface="SimSun" pitchFamily="34" charset="-122"/>
                <a:cs typeface="SimSun" pitchFamily="34" charset="-120"/>
              </a:rPr>
              <a:t>与其他三句表达褒贬方式不同的一项是(     )。（</a:t>
            </a:r>
            <a:r>
              <a:rPr lang="en-US" altLang="zh-CN" sz="2400" b="0" i="0" dirty="0">
                <a:solidFill>
                  <a:srgbClr val="000000"/>
                </a:solidFill>
                <a:latin typeface="SimSun" pitchFamily="34" charset="0"/>
                <a:ea typeface="SimSun" pitchFamily="34" charset="-122"/>
                <a:cs typeface="SimSun" pitchFamily="34" charset="-120"/>
              </a:rPr>
              <a:t>2分）</a:t>
            </a:r>
            <a:endParaRPr lang="en-US" altLang="zh-CN" sz="2400" dirty="0"/>
          </a:p>
        </p:txBody>
      </p:sp>
      <p:sp>
        <p:nvSpPr>
          <p:cNvPr id="3" name="QC_3_AN.20_1#6a264cb0a.bracket?vcp=1&amp;vopoq=1&amp;pid=169a4ec58&amp;color=0,0,0&amp;vpa=7&amp;vtp=1"/>
          <p:cNvSpPr/>
          <p:nvPr/>
        </p:nvSpPr>
        <p:spPr>
          <a:xfrm>
            <a:off x="8532781" y="2057147"/>
            <a:ext cx="3730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Sun" pitchFamily="34" charset="0"/>
                <a:ea typeface="SimSun" pitchFamily="34" charset="-122"/>
                <a:cs typeface="SimSun" pitchFamily="34" charset="-120"/>
              </a:rPr>
              <a:t>A</a:t>
            </a:r>
            <a:endParaRPr lang="en-US" altLang="zh-CN" sz="2400" dirty="0"/>
          </a:p>
        </p:txBody>
      </p:sp>
      <p:sp>
        <p:nvSpPr>
          <p:cNvPr id="4" name="QC_3_BD.19_2#6a264cb0a.choices?vcp=1&amp;vopoq=1&amp;pid=169a4ec58&amp;color=0,0,0&amp;vtp=1&amp;bbb=1"/>
          <p:cNvSpPr/>
          <p:nvPr/>
        </p:nvSpPr>
        <p:spPr>
          <a:xfrm>
            <a:off x="896112" y="2607945"/>
            <a:ext cx="10387584" cy="21509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A.它们是那么生机勃勃，天真可爱！</a:t>
            </a:r>
            <a:endParaRPr lang="en-US" altLang="zh-CN" sz="2400" dirty="0"/>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B</a:t>
            </a:r>
            <a:r>
              <a:rPr lang="en-US" altLang="zh-CN" sz="2400" b="0" i="0" dirty="0">
                <a:solidFill>
                  <a:srgbClr val="000000"/>
                </a:solidFill>
                <a:latin typeface="SimSun" pitchFamily="34" charset="0"/>
                <a:ea typeface="SimSun" pitchFamily="34" charset="-122"/>
                <a:cs typeface="SimSun" pitchFamily="34" charset="-120"/>
              </a:rPr>
              <a:t>.妈妈说：“我们家那个傻小子又在唱歌了。”</a:t>
            </a:r>
            <a:endParaRPr lang="en-US" altLang="zh-CN" sz="2400" dirty="0"/>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C</a:t>
            </a:r>
            <a:r>
              <a:rPr lang="en-US" altLang="zh-CN" sz="2400" b="0" i="0" dirty="0">
                <a:solidFill>
                  <a:srgbClr val="000000"/>
                </a:solidFill>
                <a:latin typeface="SimSun" pitchFamily="34" charset="0"/>
                <a:ea typeface="SimSun" pitchFamily="34" charset="-122"/>
                <a:cs typeface="SimSun" pitchFamily="34" charset="-120"/>
              </a:rPr>
              <a:t>.妈妈真傻，总把好吃的留给我，自己却舍不得尝一下。</a:t>
            </a:r>
            <a:endParaRPr lang="en-US" altLang="zh-CN" sz="2400" dirty="0"/>
          </a:p>
          <a:p>
            <a:pPr latinLnBrk="1">
              <a:lnSpc>
                <a:spcPts val="4200"/>
              </a:lnSpc>
            </a:pPr>
            <a:r>
              <a:rPr lang="en-US" altLang="zh-CN" sz="2400" b="0" i="0">
                <a:solidFill>
                  <a:srgbClr val="000000"/>
                </a:solidFill>
                <a:latin typeface="SimSun" pitchFamily="34" charset="0"/>
                <a:ea typeface="SimSun" pitchFamily="34" charset="-122"/>
                <a:cs typeface="SimSun" pitchFamily="34" charset="-120"/>
              </a:rPr>
              <a:t>D</a:t>
            </a:r>
            <a:r>
              <a:rPr lang="en-US" altLang="zh-CN" sz="2400" b="0" i="0" dirty="0">
                <a:solidFill>
                  <a:srgbClr val="000000"/>
                </a:solidFill>
                <a:latin typeface="SimSun" pitchFamily="34" charset="0"/>
                <a:ea typeface="SimSun" pitchFamily="34" charset="-122"/>
                <a:cs typeface="SimSun" pitchFamily="34" charset="-120"/>
              </a:rPr>
              <a:t>.鹅吃饭的时候，非有一个人侍候不可，真是架子十足！</a:t>
            </a:r>
            <a:endParaRPr lang="en-US" altLang="zh-CN"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
                                            <p:bg/>
                                          </p:spTgt>
                                        </p:tgtEl>
                                        <p:attrNameLst>
                                          <p:attrName>style.visibility</p:attrName>
                                        </p:attrNameLst>
                                      </p:cBhvr>
                                      <p:to>
                                        <p:strVal val="visible"/>
                                      </p:to>
                                    </p:set>
                                    <p:anim calcmode="lin" valueType="num">
                                      <p:cBhvr additive="base">
                                        <p:cTn id="15"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6" dur="500" fill="hold"/>
                                        <p:tgtEl>
                                          <p:spTgt spid="4">
                                            <p:bg/>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 calcmode="lin" valueType="num">
                                      <p:cBhvr additive="base">
                                        <p:cTn id="19"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4">
                                            <p:txEl>
                                              <p:pRg st="1" end="1"/>
                                            </p:txEl>
                                          </p:spTgt>
                                        </p:tgtEl>
                                        <p:attrNameLst>
                                          <p:attrName>style.visibility</p:attrName>
                                        </p:attrNameLst>
                                      </p:cBhvr>
                                      <p:to>
                                        <p:strVal val="visible"/>
                                      </p:to>
                                    </p:set>
                                    <p:anim calcmode="lin" valueType="num">
                                      <p:cBhvr additive="base">
                                        <p:cTn id="2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 calcmode="lin" valueType="num">
                                      <p:cBhvr additive="base">
                                        <p:cTn id="27"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4">
                                            <p:txEl>
                                              <p:pRg st="2" end="2"/>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
                                            <p:txEl>
                                              <p:pRg st="3" end="3"/>
                                            </p:txEl>
                                          </p:spTgt>
                                        </p:tgtEl>
                                        <p:attrNameLst>
                                          <p:attrName>style.visibility</p:attrName>
                                        </p:attrNameLst>
                                      </p:cBhvr>
                                      <p:to>
                                        <p:strVal val="visible"/>
                                      </p:to>
                                    </p:set>
                                    <p:anim calcmode="lin" valueType="num">
                                      <p:cBhvr additive="base">
                                        <p:cTn id="31"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bg/>
                                          </p:spTgt>
                                        </p:tgtEl>
                                        <p:attrNameLst>
                                          <p:attrName>style.visibility</p:attrName>
                                        </p:attrNameLst>
                                      </p:cBhvr>
                                      <p:to>
                                        <p:strVal val="visible"/>
                                      </p:to>
                                    </p:set>
                                    <p:anim calcmode="lin" valueType="num">
                                      <p:cBhvr additive="base">
                                        <p:cTn id="3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3">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3">
                                            <p:txEl>
                                              <p:pRg st="0" end="0"/>
                                            </p:txEl>
                                          </p:spTgt>
                                        </p:tgtEl>
                                        <p:attrNameLst>
                                          <p:attrName>style.visibility</p:attrName>
                                        </p:attrNameLst>
                                      </p:cBhvr>
                                      <p:to>
                                        <p:strVal val="visible"/>
                                      </p:to>
                                    </p:set>
                                    <p:anim calcmode="lin" valueType="num">
                                      <p:cBhvr additive="base">
                                        <p:cTn id="4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P spid="4"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C_3_BD.21_1#bac7c97eb?sp=1&amp;vcp=1&amp;vopoq=1&amp;pid=169a4ec58&amp;color=0,0,0&amp;vtp=1&amp;bt=1&amp;bbb=1"/>
          <p:cNvSpPr/>
          <p:nvPr/>
        </p:nvSpPr>
        <p:spPr>
          <a:xfrm>
            <a:off x="896112" y="1782827"/>
            <a:ext cx="10387584" cy="10333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8.下列句子中，</a:t>
            </a:r>
            <a:r>
              <a:rPr lang="en-US" altLang="zh-CN" sz="2400" b="0" i="0">
                <a:solidFill>
                  <a:srgbClr val="000000"/>
                </a:solidFill>
                <a:latin typeface="SimSun" pitchFamily="34" charset="0"/>
                <a:ea typeface="SimSun" pitchFamily="34" charset="-122"/>
                <a:cs typeface="SimSun" pitchFamily="34" charset="-120"/>
              </a:rPr>
              <a:t>加点词语意思相同的一项是(     )。</a:t>
            </a:r>
            <a:endParaRPr lang="en-US" altLang="zh-CN" sz="2400" dirty="0"/>
          </a:p>
          <a:p>
            <a:pPr latinLnBrk="1">
              <a:lnSpc>
                <a:spcPts val="4200"/>
              </a:lnSpc>
            </a:pPr>
            <a:r>
              <a:rPr lang="en-US" altLang="zh-CN" sz="2400" b="0" i="0">
                <a:solidFill>
                  <a:srgbClr val="000000"/>
                </a:solidFill>
                <a:latin typeface="SimSun" pitchFamily="34" charset="0"/>
                <a:ea typeface="SimSun" pitchFamily="34" charset="-122"/>
                <a:cs typeface="SimSun" pitchFamily="34" charset="-120"/>
              </a:rPr>
              <a:t>（</a:t>
            </a:r>
            <a:r>
              <a:rPr lang="en-US" altLang="zh-CN" sz="2400" b="0" i="0" dirty="0">
                <a:solidFill>
                  <a:srgbClr val="000000"/>
                </a:solidFill>
                <a:latin typeface="SimSun" pitchFamily="34" charset="0"/>
                <a:ea typeface="SimSun" pitchFamily="34" charset="-122"/>
                <a:cs typeface="SimSun" pitchFamily="34" charset="-120"/>
              </a:rPr>
              <a:t>2分）</a:t>
            </a:r>
            <a:endParaRPr lang="en-US" altLang="zh-CN" sz="2400" dirty="0"/>
          </a:p>
        </p:txBody>
      </p:sp>
      <p:sp>
        <p:nvSpPr>
          <p:cNvPr id="3" name="QC_3_AN.22_1#bac7c97eb.bracket?vcp=1&amp;vopoq=1&amp;pid=169a4ec58&amp;color=0,0,0&amp;vpa=8&amp;vtp=1"/>
          <p:cNvSpPr/>
          <p:nvPr/>
        </p:nvSpPr>
        <p:spPr>
          <a:xfrm>
            <a:off x="7008781" y="1792987"/>
            <a:ext cx="3730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Sun" pitchFamily="34" charset="0"/>
                <a:ea typeface="SimSun" pitchFamily="34" charset="-122"/>
                <a:cs typeface="SimSun" pitchFamily="34" charset="-120"/>
              </a:rPr>
              <a:t>D</a:t>
            </a:r>
            <a:endParaRPr lang="en-US" altLang="zh-CN" sz="2400" dirty="0"/>
          </a:p>
        </p:txBody>
      </p:sp>
      <p:sp>
        <p:nvSpPr>
          <p:cNvPr id="4" name="QC_3_BD.21_2#bac7c97eb.choices?vcp=1&amp;vopoq=1&amp;pid=169a4ec58&amp;color=0,0,0&amp;vtp=1&amp;bbb=1"/>
          <p:cNvSpPr/>
          <p:nvPr/>
        </p:nvSpPr>
        <p:spPr>
          <a:xfrm>
            <a:off x="896112" y="2891154"/>
            <a:ext cx="10387584" cy="21509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A</a:t>
            </a:r>
            <a:r>
              <a:rPr lang="en-US" altLang="zh-CN" sz="2400" b="0" i="0">
                <a:solidFill>
                  <a:srgbClr val="000000"/>
                </a:solidFill>
                <a:latin typeface="SimSun" pitchFamily="34" charset="0"/>
                <a:ea typeface="SimSun" pitchFamily="34" charset="-122"/>
                <a:cs typeface="SimSun" pitchFamily="34" charset="-120"/>
              </a:rPr>
              <a:t>.该系统采用弹出式菜单选择。/这家饭店的菜单设计很新颖</a:t>
            </a:r>
            <a:r>
              <a:rPr lang="en-US" altLang="zh-CN" sz="2400" b="0" i="0" dirty="0">
                <a:solidFill>
                  <a:srgbClr val="000000"/>
                </a:solidFill>
                <a:latin typeface="SimSun" pitchFamily="34" charset="0"/>
                <a:ea typeface="SimSun" pitchFamily="34" charset="-122"/>
                <a:cs typeface="SimSun" pitchFamily="34" charset="-120"/>
              </a:rPr>
              <a:t>。</a:t>
            </a:r>
            <a:endParaRPr lang="en-US" altLang="zh-CN" sz="2400" dirty="0"/>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B.老师拿着文件夹快步走进教室。/小兰电脑里的文件夹太多了</a:t>
            </a:r>
            <a:r>
              <a:rPr lang="en-US" altLang="zh-CN" sz="2400" b="0" i="0" dirty="0">
                <a:solidFill>
                  <a:srgbClr val="000000"/>
                </a:solidFill>
                <a:latin typeface="SimSun" pitchFamily="34" charset="0"/>
                <a:ea typeface="SimSun" pitchFamily="34" charset="-122"/>
                <a:cs typeface="SimSun" pitchFamily="34" charset="-120"/>
              </a:rPr>
              <a:t>。</a:t>
            </a:r>
            <a:endParaRPr lang="en-US" altLang="zh-CN" sz="2400" dirty="0"/>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C.她隔着窗口向楼下的朋友挥手。/医院采血处有很多窗口。</a:t>
            </a:r>
            <a:endParaRPr lang="en-US" altLang="zh-CN" sz="2400" dirty="0"/>
          </a:p>
          <a:p>
            <a:pPr latinLnBrk="1">
              <a:lnSpc>
                <a:spcPts val="4200"/>
              </a:lnSpc>
            </a:pPr>
            <a:r>
              <a:rPr lang="en-US" altLang="zh-CN" sz="2400" b="0" i="0">
                <a:solidFill>
                  <a:srgbClr val="000000"/>
                </a:solidFill>
                <a:latin typeface="SimSun" pitchFamily="34" charset="0"/>
                <a:ea typeface="SimSun" pitchFamily="34" charset="-122"/>
                <a:cs typeface="SimSun" pitchFamily="34" charset="-120"/>
              </a:rPr>
              <a:t>D.叔叔送了我一个可以充电的老鼠台灯</a:t>
            </a:r>
            <a:r>
              <a:rPr lang="en-US" altLang="zh-CN" sz="2400" b="0" i="0" dirty="0">
                <a:solidFill>
                  <a:srgbClr val="000000"/>
                </a:solidFill>
                <a:latin typeface="SimSun" pitchFamily="34" charset="0"/>
                <a:ea typeface="SimSun" pitchFamily="34" charset="-122"/>
                <a:cs typeface="SimSun" pitchFamily="34" charset="-120"/>
              </a:rPr>
              <a:t>。/我的手机没电了</a:t>
            </a:r>
            <a:r>
              <a:rPr lang="en-US" altLang="zh-CN" sz="2400" b="0" i="0">
                <a:solidFill>
                  <a:srgbClr val="000000"/>
                </a:solidFill>
                <a:latin typeface="SimSun" pitchFamily="34" charset="0"/>
                <a:ea typeface="SimSun" pitchFamily="34" charset="-122"/>
                <a:cs typeface="SimSun" pitchFamily="34" charset="-120"/>
              </a:rPr>
              <a:t>，需要立即充电。</a:t>
            </a:r>
            <a:endParaRPr lang="en-US" altLang="zh-CN" sz="2400" dirty="0"/>
          </a:p>
        </p:txBody>
      </p:sp>
      <p:sp>
        <p:nvSpPr>
          <p:cNvPr id="5" name="QC_3_BD.21_2#bac7c97eb.choices?vcp=1&amp;vopoq=1&amp;pid=169a4ec58&amp;color=0,0,0&amp;vtp=1&amp;bbb=1&amp;zzd= 1">
            <a:extLst>
              <a:ext uri="{FF2B5EF4-FFF2-40B4-BE49-F238E27FC236}">
                <a16:creationId xmlns:a16="http://schemas.microsoft.com/office/drawing/2014/main" id="{D188A903-EE8E-25BB-1D4D-B5BFBC8A9108}"/>
              </a:ext>
            </a:extLst>
          </p:cNvPr>
          <p:cNvSpPr/>
          <p:nvPr/>
        </p:nvSpPr>
        <p:spPr>
          <a:xfrm>
            <a:off x="3772694" y="3462654"/>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QC_3_BD.21_2#bac7c97eb.choices?vcp=1&amp;vopoq=1&amp;pid=169a4ec58&amp;color=0,0,0&amp;vtp=1&amp;bbb=1&amp;zzd= 1">
            <a:extLst>
              <a:ext uri="{FF2B5EF4-FFF2-40B4-BE49-F238E27FC236}">
                <a16:creationId xmlns:a16="http://schemas.microsoft.com/office/drawing/2014/main" id="{67AF620B-2C60-647C-06F3-00B6A70C2C73}"/>
              </a:ext>
            </a:extLst>
          </p:cNvPr>
          <p:cNvSpPr/>
          <p:nvPr/>
        </p:nvSpPr>
        <p:spPr>
          <a:xfrm>
            <a:off x="4077494" y="3462654"/>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QC_3_BD.21_2#bac7c97eb.choices?vcp=1&amp;vopoq=1&amp;pid=169a4ec58&amp;color=0,0,0&amp;vtp=1&amp;bbb=1&amp;zzd= 1">
            <a:extLst>
              <a:ext uri="{FF2B5EF4-FFF2-40B4-BE49-F238E27FC236}">
                <a16:creationId xmlns:a16="http://schemas.microsoft.com/office/drawing/2014/main" id="{6B76D55D-257E-2969-83E2-CD60B3992C1F}"/>
              </a:ext>
            </a:extLst>
          </p:cNvPr>
          <p:cNvSpPr/>
          <p:nvPr/>
        </p:nvSpPr>
        <p:spPr>
          <a:xfrm>
            <a:off x="6973094" y="3462654"/>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QC_3_BD.21_2#bac7c97eb.choices?vcp=1&amp;vopoq=1&amp;pid=169a4ec58&amp;color=0,0,0&amp;vtp=1&amp;bbb=1&amp;zzd= 1">
            <a:extLst>
              <a:ext uri="{FF2B5EF4-FFF2-40B4-BE49-F238E27FC236}">
                <a16:creationId xmlns:a16="http://schemas.microsoft.com/office/drawing/2014/main" id="{BDF85608-1A66-1F2A-ABC0-B7B32BCA442E}"/>
              </a:ext>
            </a:extLst>
          </p:cNvPr>
          <p:cNvSpPr/>
          <p:nvPr/>
        </p:nvSpPr>
        <p:spPr>
          <a:xfrm>
            <a:off x="7277894" y="3462654"/>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QC_3_BD.21_2#bac7c97eb.choices?vcp=1&amp;vopoq=1&amp;pid=169a4ec58&amp;color=0,0,0&amp;vtp=1&amp;bbb=1&amp;zzd= 3">
            <a:extLst>
              <a:ext uri="{FF2B5EF4-FFF2-40B4-BE49-F238E27FC236}">
                <a16:creationId xmlns:a16="http://schemas.microsoft.com/office/drawing/2014/main" id="{314E6E7F-04D7-B00C-4469-143964371423}"/>
              </a:ext>
            </a:extLst>
          </p:cNvPr>
          <p:cNvSpPr/>
          <p:nvPr/>
        </p:nvSpPr>
        <p:spPr>
          <a:xfrm>
            <a:off x="2553494" y="4021454"/>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QC_3_BD.21_2#bac7c97eb.choices?vcp=1&amp;vopoq=1&amp;pid=169a4ec58&amp;color=0,0,0&amp;vtp=1&amp;bbb=1&amp;zzd= 3">
            <a:extLst>
              <a:ext uri="{FF2B5EF4-FFF2-40B4-BE49-F238E27FC236}">
                <a16:creationId xmlns:a16="http://schemas.microsoft.com/office/drawing/2014/main" id="{9400370E-2F48-A90D-8964-FCE4C0977C81}"/>
              </a:ext>
            </a:extLst>
          </p:cNvPr>
          <p:cNvSpPr/>
          <p:nvPr/>
        </p:nvSpPr>
        <p:spPr>
          <a:xfrm>
            <a:off x="2858294" y="4021454"/>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QC_3_BD.21_2#bac7c97eb.choices?vcp=1&amp;vopoq=1&amp;pid=169a4ec58&amp;color=0,0,0&amp;vtp=1&amp;bbb=1&amp;zzd= 3">
            <a:extLst>
              <a:ext uri="{FF2B5EF4-FFF2-40B4-BE49-F238E27FC236}">
                <a16:creationId xmlns:a16="http://schemas.microsoft.com/office/drawing/2014/main" id="{B2F06417-B417-0148-F506-3AE03846468F}"/>
              </a:ext>
            </a:extLst>
          </p:cNvPr>
          <p:cNvSpPr/>
          <p:nvPr/>
        </p:nvSpPr>
        <p:spPr>
          <a:xfrm>
            <a:off x="3163094" y="4021454"/>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QC_3_BD.21_2#bac7c97eb.choices?vcp=1&amp;vopoq=1&amp;pid=169a4ec58&amp;color=0,0,0&amp;vtp=1&amp;bbb=1&amp;zzd= 3">
            <a:extLst>
              <a:ext uri="{FF2B5EF4-FFF2-40B4-BE49-F238E27FC236}">
                <a16:creationId xmlns:a16="http://schemas.microsoft.com/office/drawing/2014/main" id="{096ECDCD-CA9F-A79E-B6B1-9CE2E1DFEBB6}"/>
              </a:ext>
            </a:extLst>
          </p:cNvPr>
          <p:cNvSpPr/>
          <p:nvPr/>
        </p:nvSpPr>
        <p:spPr>
          <a:xfrm>
            <a:off x="7582694" y="4021454"/>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QC_3_BD.21_2#bac7c97eb.choices?vcp=1&amp;vopoq=1&amp;pid=169a4ec58&amp;color=0,0,0&amp;vtp=1&amp;bbb=1&amp;zzd= 3">
            <a:extLst>
              <a:ext uri="{FF2B5EF4-FFF2-40B4-BE49-F238E27FC236}">
                <a16:creationId xmlns:a16="http://schemas.microsoft.com/office/drawing/2014/main" id="{8D29E87D-16E1-B6CE-5C9A-37074EB1ADE4}"/>
              </a:ext>
            </a:extLst>
          </p:cNvPr>
          <p:cNvSpPr/>
          <p:nvPr/>
        </p:nvSpPr>
        <p:spPr>
          <a:xfrm>
            <a:off x="7887494" y="4021454"/>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QC_3_BD.21_2#bac7c97eb.choices?vcp=1&amp;vopoq=1&amp;pid=169a4ec58&amp;color=0,0,0&amp;vtp=1&amp;bbb=1&amp;zzd= 3">
            <a:extLst>
              <a:ext uri="{FF2B5EF4-FFF2-40B4-BE49-F238E27FC236}">
                <a16:creationId xmlns:a16="http://schemas.microsoft.com/office/drawing/2014/main" id="{7EBA7156-2072-B948-6C97-38576BD89CEE}"/>
              </a:ext>
            </a:extLst>
          </p:cNvPr>
          <p:cNvSpPr/>
          <p:nvPr/>
        </p:nvSpPr>
        <p:spPr>
          <a:xfrm>
            <a:off x="8192294" y="4021454"/>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QC_3_BD.21_2#bac7c97eb.choices?vcp=1&amp;vopoq=1&amp;pid=169a4ec58&amp;color=0,0,0&amp;vtp=1&amp;bbb=1&amp;zzd= 5">
            <a:extLst>
              <a:ext uri="{FF2B5EF4-FFF2-40B4-BE49-F238E27FC236}">
                <a16:creationId xmlns:a16="http://schemas.microsoft.com/office/drawing/2014/main" id="{2C88D18D-AFBB-AF9B-8949-E789E0089972}"/>
              </a:ext>
            </a:extLst>
          </p:cNvPr>
          <p:cNvSpPr/>
          <p:nvPr/>
        </p:nvSpPr>
        <p:spPr>
          <a:xfrm>
            <a:off x="2248694" y="4580254"/>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QC_3_BD.21_2#bac7c97eb.choices?vcp=1&amp;vopoq=1&amp;pid=169a4ec58&amp;color=0,0,0&amp;vtp=1&amp;bbb=1&amp;zzd= 5">
            <a:extLst>
              <a:ext uri="{FF2B5EF4-FFF2-40B4-BE49-F238E27FC236}">
                <a16:creationId xmlns:a16="http://schemas.microsoft.com/office/drawing/2014/main" id="{3C3CFBD3-2187-6C43-DB16-234EF572C541}"/>
              </a:ext>
            </a:extLst>
          </p:cNvPr>
          <p:cNvSpPr/>
          <p:nvPr/>
        </p:nvSpPr>
        <p:spPr>
          <a:xfrm>
            <a:off x="2553494" y="4580254"/>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QC_3_BD.21_2#bac7c97eb.choices?vcp=1&amp;vopoq=1&amp;pid=169a4ec58&amp;color=0,0,0&amp;vtp=1&amp;bbb=1&amp;zzd= 5">
            <a:extLst>
              <a:ext uri="{FF2B5EF4-FFF2-40B4-BE49-F238E27FC236}">
                <a16:creationId xmlns:a16="http://schemas.microsoft.com/office/drawing/2014/main" id="{8C06FBCC-FACF-E762-9D38-73166F5749C9}"/>
              </a:ext>
            </a:extLst>
          </p:cNvPr>
          <p:cNvSpPr/>
          <p:nvPr/>
        </p:nvSpPr>
        <p:spPr>
          <a:xfrm>
            <a:off x="8192294" y="4580254"/>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QC_3_BD.21_2#bac7c97eb.choices?vcp=1&amp;vopoq=1&amp;pid=169a4ec58&amp;color=0,0,0&amp;vtp=1&amp;bbb=1&amp;zzd= 5">
            <a:extLst>
              <a:ext uri="{FF2B5EF4-FFF2-40B4-BE49-F238E27FC236}">
                <a16:creationId xmlns:a16="http://schemas.microsoft.com/office/drawing/2014/main" id="{A7842EFC-809E-6D9E-88E5-AFE6EFBFC78D}"/>
              </a:ext>
            </a:extLst>
          </p:cNvPr>
          <p:cNvSpPr/>
          <p:nvPr/>
        </p:nvSpPr>
        <p:spPr>
          <a:xfrm>
            <a:off x="8497094" y="4580254"/>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QC_3_BD.21_2#bac7c97eb.choices?vcp=1&amp;vopoq=1&amp;pid=169a4ec58&amp;color=0,0,0&amp;vtp=1&amp;bbb=1&amp;zzd= 7">
            <a:extLst>
              <a:ext uri="{FF2B5EF4-FFF2-40B4-BE49-F238E27FC236}">
                <a16:creationId xmlns:a16="http://schemas.microsoft.com/office/drawing/2014/main" id="{11132CD2-03C9-65FB-E483-3DF3CA7F3DB8}"/>
              </a:ext>
            </a:extLst>
          </p:cNvPr>
          <p:cNvSpPr/>
          <p:nvPr/>
        </p:nvSpPr>
        <p:spPr>
          <a:xfrm>
            <a:off x="4077494" y="5067553"/>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QC_3_BD.21_2#bac7c97eb.choices?vcp=1&amp;vopoq=1&amp;pid=169a4ec58&amp;color=0,0,0&amp;vtp=1&amp;bbb=1&amp;zzd= 7">
            <a:extLst>
              <a:ext uri="{FF2B5EF4-FFF2-40B4-BE49-F238E27FC236}">
                <a16:creationId xmlns:a16="http://schemas.microsoft.com/office/drawing/2014/main" id="{F556C3E4-7BBB-D2B0-1BED-54A160C3DC26}"/>
              </a:ext>
            </a:extLst>
          </p:cNvPr>
          <p:cNvSpPr/>
          <p:nvPr/>
        </p:nvSpPr>
        <p:spPr>
          <a:xfrm>
            <a:off x="4382294" y="5067553"/>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QC_3_BD.21_2#bac7c97eb.choices?vcp=1&amp;vopoq=1&amp;pid=169a4ec58&amp;color=0,0,0&amp;vtp=1&amp;bbb=1&amp;zzd= 7">
            <a:extLst>
              <a:ext uri="{FF2B5EF4-FFF2-40B4-BE49-F238E27FC236}">
                <a16:creationId xmlns:a16="http://schemas.microsoft.com/office/drawing/2014/main" id="{9478A276-974B-399D-4DDD-EFC8F7529EC7}"/>
              </a:ext>
            </a:extLst>
          </p:cNvPr>
          <p:cNvSpPr/>
          <p:nvPr/>
        </p:nvSpPr>
        <p:spPr>
          <a:xfrm>
            <a:off x="10325894" y="5067553"/>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QC_3_BD.21_2#bac7c97eb.choices?vcp=1&amp;vopoq=1&amp;pid=169a4ec58&amp;color=0,0,0&amp;vtp=1&amp;bbb=1&amp;zzd= 7">
            <a:extLst>
              <a:ext uri="{FF2B5EF4-FFF2-40B4-BE49-F238E27FC236}">
                <a16:creationId xmlns:a16="http://schemas.microsoft.com/office/drawing/2014/main" id="{F16315E3-2407-7555-A0AF-57354776975A}"/>
              </a:ext>
            </a:extLst>
          </p:cNvPr>
          <p:cNvSpPr/>
          <p:nvPr/>
        </p:nvSpPr>
        <p:spPr>
          <a:xfrm>
            <a:off x="10630694" y="5067553"/>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 calcmode="lin" valueType="num">
                                      <p:cBhvr additive="base">
                                        <p:cTn id="15"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4">
                                            <p:bg/>
                                          </p:spTgt>
                                        </p:tgtEl>
                                        <p:attrNameLst>
                                          <p:attrName>style.visibility</p:attrName>
                                        </p:attrNameLst>
                                      </p:cBhvr>
                                      <p:to>
                                        <p:strVal val="visible"/>
                                      </p:to>
                                    </p:set>
                                    <p:anim calcmode="lin" valueType="num">
                                      <p:cBhvr additive="base">
                                        <p:cTn id="19" dur="500" fill="hold"/>
                                        <p:tgtEl>
                                          <p:spTgt spid="4">
                                            <p:bg/>
                                          </p:spTgt>
                                        </p:tgtEl>
                                        <p:attrNameLst>
                                          <p:attrName>ppt_x</p:attrName>
                                        </p:attrNameLst>
                                      </p:cBhvr>
                                      <p:tavLst>
                                        <p:tav tm="0">
                                          <p:val>
                                            <p:strVal val="#ppt_x"/>
                                          </p:val>
                                        </p:tav>
                                        <p:tav tm="100000">
                                          <p:val>
                                            <p:strVal val="#ppt_x"/>
                                          </p:val>
                                        </p:tav>
                                      </p:tavLst>
                                    </p:anim>
                                    <p:anim calcmode="lin" valueType="num">
                                      <p:cBhvr additive="base">
                                        <p:cTn id="20" dur="500" fill="hold"/>
                                        <p:tgtEl>
                                          <p:spTgt spid="4">
                                            <p:bg/>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4">
                                            <p:txEl>
                                              <p:pRg st="0" end="0"/>
                                            </p:txEl>
                                          </p:spTgt>
                                        </p:tgtEl>
                                        <p:attrNameLst>
                                          <p:attrName>style.visibility</p:attrName>
                                        </p:attrNameLst>
                                      </p:cBhvr>
                                      <p:to>
                                        <p:strVal val="visible"/>
                                      </p:to>
                                    </p:set>
                                    <p:anim calcmode="lin" valueType="num">
                                      <p:cBhvr additive="base">
                                        <p:cTn id="2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nodePh="1">
                                  <p:stCondLst>
                                    <p:cond delay="0"/>
                                  </p:stCondLst>
                                  <p:endCondLst>
                                    <p:cond evt="begin" delay="0">
                                      <p:tn val="25"/>
                                    </p:cond>
                                  </p:endCondLst>
                                  <p:childTnLst>
                                    <p:set>
                                      <p:cBhvr>
                                        <p:cTn id="26" dur="1" fill="hold">
                                          <p:stCondLst>
                                            <p:cond delay="0"/>
                                          </p:stCondLst>
                                        </p:cTn>
                                        <p:tgtEl>
                                          <p:spTgt spid="8">
                                            <p:txEl>
                                              <p:pRg st="0" end="0"/>
                                            </p:txEl>
                                          </p:spTgt>
                                        </p:tgtEl>
                                        <p:attrNameLst>
                                          <p:attrName>style.visibility</p:attrName>
                                        </p:attrNameLst>
                                      </p:cBhvr>
                                      <p:to>
                                        <p:strVal val="visible"/>
                                      </p:to>
                                    </p:set>
                                    <p:anim calcmode="lin" valueType="num">
                                      <p:cBhvr additive="base">
                                        <p:cTn id="27"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8">
                                            <p:txEl>
                                              <p:pRg st="0" end="0"/>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8">
                                            <p:bg/>
                                          </p:spTgt>
                                        </p:tgtEl>
                                        <p:attrNameLst>
                                          <p:attrName>style.visibility</p:attrName>
                                        </p:attrNameLst>
                                      </p:cBhvr>
                                      <p:to>
                                        <p:strVal val="visible"/>
                                      </p:to>
                                    </p:set>
                                    <p:anim calcmode="lin" valueType="num">
                                      <p:cBhvr additive="base">
                                        <p:cTn id="31" dur="500" fill="hold"/>
                                        <p:tgtEl>
                                          <p:spTgt spid="8">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8">
                                            <p:bg/>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nodePh="1">
                                  <p:stCondLst>
                                    <p:cond delay="0"/>
                                  </p:stCondLst>
                                  <p:endCondLst>
                                    <p:cond evt="begin" delay="0">
                                      <p:tn val="33"/>
                                    </p:cond>
                                  </p:endCondLst>
                                  <p:childTnLst>
                                    <p:set>
                                      <p:cBhvr>
                                        <p:cTn id="34" dur="1" fill="hold">
                                          <p:stCondLst>
                                            <p:cond delay="0"/>
                                          </p:stCondLst>
                                        </p:cTn>
                                        <p:tgtEl>
                                          <p:spTgt spid="7">
                                            <p:txEl>
                                              <p:pRg st="0" end="0"/>
                                            </p:txEl>
                                          </p:spTgt>
                                        </p:tgtEl>
                                        <p:attrNameLst>
                                          <p:attrName>style.visibility</p:attrName>
                                        </p:attrNameLst>
                                      </p:cBhvr>
                                      <p:to>
                                        <p:strVal val="visible"/>
                                      </p:to>
                                    </p:set>
                                    <p:anim calcmode="lin" valueType="num">
                                      <p:cBhvr additive="base">
                                        <p:cTn id="3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0" end="0"/>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7">
                                            <p:bg/>
                                          </p:spTgt>
                                        </p:tgtEl>
                                        <p:attrNameLst>
                                          <p:attrName>style.visibility</p:attrName>
                                        </p:attrNameLst>
                                      </p:cBhvr>
                                      <p:to>
                                        <p:strVal val="visible"/>
                                      </p:to>
                                    </p:set>
                                    <p:anim calcmode="lin" valueType="num">
                                      <p:cBhvr additive="base">
                                        <p:cTn id="39"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0" dur="500" fill="hold"/>
                                        <p:tgtEl>
                                          <p:spTgt spid="7">
                                            <p:bg/>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nodePh="1">
                                  <p:stCondLst>
                                    <p:cond delay="0"/>
                                  </p:stCondLst>
                                  <p:endCondLst>
                                    <p:cond evt="begin" delay="0">
                                      <p:tn val="41"/>
                                    </p:cond>
                                  </p:endCondLst>
                                  <p:childTnLst>
                                    <p:set>
                                      <p:cBhvr>
                                        <p:cTn id="42" dur="1" fill="hold">
                                          <p:stCondLst>
                                            <p:cond delay="0"/>
                                          </p:stCondLst>
                                        </p:cTn>
                                        <p:tgtEl>
                                          <p:spTgt spid="6">
                                            <p:txEl>
                                              <p:pRg st="0" end="0"/>
                                            </p:txEl>
                                          </p:spTgt>
                                        </p:tgtEl>
                                        <p:attrNameLst>
                                          <p:attrName>style.visibility</p:attrName>
                                        </p:attrNameLst>
                                      </p:cBhvr>
                                      <p:to>
                                        <p:strVal val="visible"/>
                                      </p:to>
                                    </p:set>
                                    <p:anim calcmode="lin" valueType="num">
                                      <p:cBhvr additive="base">
                                        <p:cTn id="4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0" end="0"/>
                                            </p:tx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6">
                                            <p:bg/>
                                          </p:spTgt>
                                        </p:tgtEl>
                                        <p:attrNameLst>
                                          <p:attrName>style.visibility</p:attrName>
                                        </p:attrNameLst>
                                      </p:cBhvr>
                                      <p:to>
                                        <p:strVal val="visible"/>
                                      </p:to>
                                    </p:set>
                                    <p:anim calcmode="lin" valueType="num">
                                      <p:cBhvr additive="base">
                                        <p:cTn id="4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48" dur="500" fill="hold"/>
                                        <p:tgtEl>
                                          <p:spTgt spid="6">
                                            <p:bg/>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nodePh="1">
                                  <p:stCondLst>
                                    <p:cond delay="0"/>
                                  </p:stCondLst>
                                  <p:endCondLst>
                                    <p:cond evt="begin" delay="0">
                                      <p:tn val="49"/>
                                    </p:cond>
                                  </p:endCondLst>
                                  <p:childTnLst>
                                    <p:set>
                                      <p:cBhvr>
                                        <p:cTn id="50" dur="1" fill="hold">
                                          <p:stCondLst>
                                            <p:cond delay="0"/>
                                          </p:stCondLst>
                                        </p:cTn>
                                        <p:tgtEl>
                                          <p:spTgt spid="5">
                                            <p:txEl>
                                              <p:pRg st="0" end="0"/>
                                            </p:txEl>
                                          </p:spTgt>
                                        </p:tgtEl>
                                        <p:attrNameLst>
                                          <p:attrName>style.visibility</p:attrName>
                                        </p:attrNameLst>
                                      </p:cBhvr>
                                      <p:to>
                                        <p:strVal val="visible"/>
                                      </p:to>
                                    </p:set>
                                    <p:anim calcmode="lin" valueType="num">
                                      <p:cBhvr additive="base">
                                        <p:cTn id="5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5">
                                            <p:bg/>
                                          </p:spTgt>
                                        </p:tgtEl>
                                        <p:attrNameLst>
                                          <p:attrName>style.visibility</p:attrName>
                                        </p:attrNameLst>
                                      </p:cBhvr>
                                      <p:to>
                                        <p:strVal val="visible"/>
                                      </p:to>
                                    </p:set>
                                    <p:anim calcmode="lin" valueType="num">
                                      <p:cBhvr additive="base">
                                        <p:cTn id="55" dur="500" fill="hold"/>
                                        <p:tgtEl>
                                          <p:spTgt spid="5">
                                            <p:bg/>
                                          </p:spTgt>
                                        </p:tgtEl>
                                        <p:attrNameLst>
                                          <p:attrName>ppt_x</p:attrName>
                                        </p:attrNameLst>
                                      </p:cBhvr>
                                      <p:tavLst>
                                        <p:tav tm="0">
                                          <p:val>
                                            <p:strVal val="#ppt_x"/>
                                          </p:val>
                                        </p:tav>
                                        <p:tav tm="100000">
                                          <p:val>
                                            <p:strVal val="#ppt_x"/>
                                          </p:val>
                                        </p:tav>
                                      </p:tavLst>
                                    </p:anim>
                                    <p:anim calcmode="lin" valueType="num">
                                      <p:cBhvr additive="base">
                                        <p:cTn id="56" dur="500" fill="hold"/>
                                        <p:tgtEl>
                                          <p:spTgt spid="5">
                                            <p:bg/>
                                          </p:spTgt>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4">
                                            <p:txEl>
                                              <p:pRg st="1" end="1"/>
                                            </p:txEl>
                                          </p:spTgt>
                                        </p:tgtEl>
                                        <p:attrNameLst>
                                          <p:attrName>style.visibility</p:attrName>
                                        </p:attrNameLst>
                                      </p:cBhvr>
                                      <p:to>
                                        <p:strVal val="visible"/>
                                      </p:to>
                                    </p:set>
                                    <p:anim calcmode="lin" valueType="num">
                                      <p:cBhvr additive="base">
                                        <p:cTn id="59"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4">
                                            <p:txEl>
                                              <p:pRg st="1" end="1"/>
                                            </p:txEl>
                                          </p:spTgt>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nodePh="1">
                                  <p:stCondLst>
                                    <p:cond delay="0"/>
                                  </p:stCondLst>
                                  <p:endCondLst>
                                    <p:cond evt="begin" delay="0">
                                      <p:tn val="61"/>
                                    </p:cond>
                                  </p:endCondLst>
                                  <p:childTnLst>
                                    <p:set>
                                      <p:cBhvr>
                                        <p:cTn id="62" dur="1" fill="hold">
                                          <p:stCondLst>
                                            <p:cond delay="0"/>
                                          </p:stCondLst>
                                        </p:cTn>
                                        <p:tgtEl>
                                          <p:spTgt spid="14">
                                            <p:txEl>
                                              <p:pRg st="0" end="0"/>
                                            </p:txEl>
                                          </p:spTgt>
                                        </p:tgtEl>
                                        <p:attrNameLst>
                                          <p:attrName>style.visibility</p:attrName>
                                        </p:attrNameLst>
                                      </p:cBhvr>
                                      <p:to>
                                        <p:strVal val="visible"/>
                                      </p:to>
                                    </p:set>
                                    <p:anim calcmode="lin" valueType="num">
                                      <p:cBhvr additive="base">
                                        <p:cTn id="63"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14">
                                            <p:txEl>
                                              <p:pRg st="0" end="0"/>
                                            </p:txEl>
                                          </p:spTgt>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14">
                                            <p:bg/>
                                          </p:spTgt>
                                        </p:tgtEl>
                                        <p:attrNameLst>
                                          <p:attrName>style.visibility</p:attrName>
                                        </p:attrNameLst>
                                      </p:cBhvr>
                                      <p:to>
                                        <p:strVal val="visible"/>
                                      </p:to>
                                    </p:set>
                                    <p:anim calcmode="lin" valueType="num">
                                      <p:cBhvr additive="base">
                                        <p:cTn id="67" dur="500" fill="hold"/>
                                        <p:tgtEl>
                                          <p:spTgt spid="14">
                                            <p:bg/>
                                          </p:spTgt>
                                        </p:tgtEl>
                                        <p:attrNameLst>
                                          <p:attrName>ppt_x</p:attrName>
                                        </p:attrNameLst>
                                      </p:cBhvr>
                                      <p:tavLst>
                                        <p:tav tm="0">
                                          <p:val>
                                            <p:strVal val="#ppt_x"/>
                                          </p:val>
                                        </p:tav>
                                        <p:tav tm="100000">
                                          <p:val>
                                            <p:strVal val="#ppt_x"/>
                                          </p:val>
                                        </p:tav>
                                      </p:tavLst>
                                    </p:anim>
                                    <p:anim calcmode="lin" valueType="num">
                                      <p:cBhvr additive="base">
                                        <p:cTn id="68" dur="500" fill="hold"/>
                                        <p:tgtEl>
                                          <p:spTgt spid="14">
                                            <p:bg/>
                                          </p:spTgt>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nodePh="1">
                                  <p:stCondLst>
                                    <p:cond delay="0"/>
                                  </p:stCondLst>
                                  <p:endCondLst>
                                    <p:cond evt="begin" delay="0">
                                      <p:tn val="69"/>
                                    </p:cond>
                                  </p:endCondLst>
                                  <p:childTnLst>
                                    <p:set>
                                      <p:cBhvr>
                                        <p:cTn id="70" dur="1" fill="hold">
                                          <p:stCondLst>
                                            <p:cond delay="0"/>
                                          </p:stCondLst>
                                        </p:cTn>
                                        <p:tgtEl>
                                          <p:spTgt spid="13">
                                            <p:txEl>
                                              <p:pRg st="0" end="0"/>
                                            </p:txEl>
                                          </p:spTgt>
                                        </p:tgtEl>
                                        <p:attrNameLst>
                                          <p:attrName>style.visibility</p:attrName>
                                        </p:attrNameLst>
                                      </p:cBhvr>
                                      <p:to>
                                        <p:strVal val="visible"/>
                                      </p:to>
                                    </p:set>
                                    <p:anim calcmode="lin" valueType="num">
                                      <p:cBhvr additive="base">
                                        <p:cTn id="71"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13">
                                            <p:txEl>
                                              <p:pRg st="0" end="0"/>
                                            </p:txEl>
                                          </p:spTgt>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13">
                                            <p:bg/>
                                          </p:spTgt>
                                        </p:tgtEl>
                                        <p:attrNameLst>
                                          <p:attrName>style.visibility</p:attrName>
                                        </p:attrNameLst>
                                      </p:cBhvr>
                                      <p:to>
                                        <p:strVal val="visible"/>
                                      </p:to>
                                    </p:set>
                                    <p:anim calcmode="lin" valueType="num">
                                      <p:cBhvr additive="base">
                                        <p:cTn id="75" dur="500" fill="hold"/>
                                        <p:tgtEl>
                                          <p:spTgt spid="13">
                                            <p:bg/>
                                          </p:spTgt>
                                        </p:tgtEl>
                                        <p:attrNameLst>
                                          <p:attrName>ppt_x</p:attrName>
                                        </p:attrNameLst>
                                      </p:cBhvr>
                                      <p:tavLst>
                                        <p:tav tm="0">
                                          <p:val>
                                            <p:strVal val="#ppt_x"/>
                                          </p:val>
                                        </p:tav>
                                        <p:tav tm="100000">
                                          <p:val>
                                            <p:strVal val="#ppt_x"/>
                                          </p:val>
                                        </p:tav>
                                      </p:tavLst>
                                    </p:anim>
                                    <p:anim calcmode="lin" valueType="num">
                                      <p:cBhvr additive="base">
                                        <p:cTn id="76" dur="500" fill="hold"/>
                                        <p:tgtEl>
                                          <p:spTgt spid="13">
                                            <p:bg/>
                                          </p:spTgt>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nodePh="1">
                                  <p:stCondLst>
                                    <p:cond delay="0"/>
                                  </p:stCondLst>
                                  <p:endCondLst>
                                    <p:cond evt="begin" delay="0">
                                      <p:tn val="77"/>
                                    </p:cond>
                                  </p:endCondLst>
                                  <p:childTnLst>
                                    <p:set>
                                      <p:cBhvr>
                                        <p:cTn id="78" dur="1" fill="hold">
                                          <p:stCondLst>
                                            <p:cond delay="0"/>
                                          </p:stCondLst>
                                        </p:cTn>
                                        <p:tgtEl>
                                          <p:spTgt spid="12">
                                            <p:txEl>
                                              <p:pRg st="0" end="0"/>
                                            </p:txEl>
                                          </p:spTgt>
                                        </p:tgtEl>
                                        <p:attrNameLst>
                                          <p:attrName>style.visibility</p:attrName>
                                        </p:attrNameLst>
                                      </p:cBhvr>
                                      <p:to>
                                        <p:strVal val="visible"/>
                                      </p:to>
                                    </p:set>
                                    <p:anim calcmode="lin" valueType="num">
                                      <p:cBhvr additive="base">
                                        <p:cTn id="79"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12">
                                            <p:txEl>
                                              <p:pRg st="0" end="0"/>
                                            </p:txEl>
                                          </p:spTgt>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0"/>
                                  </p:stCondLst>
                                  <p:childTnLst>
                                    <p:set>
                                      <p:cBhvr>
                                        <p:cTn id="82" dur="1" fill="hold">
                                          <p:stCondLst>
                                            <p:cond delay="0"/>
                                          </p:stCondLst>
                                        </p:cTn>
                                        <p:tgtEl>
                                          <p:spTgt spid="12">
                                            <p:bg/>
                                          </p:spTgt>
                                        </p:tgtEl>
                                        <p:attrNameLst>
                                          <p:attrName>style.visibility</p:attrName>
                                        </p:attrNameLst>
                                      </p:cBhvr>
                                      <p:to>
                                        <p:strVal val="visible"/>
                                      </p:to>
                                    </p:set>
                                    <p:anim calcmode="lin" valueType="num">
                                      <p:cBhvr additive="base">
                                        <p:cTn id="83" dur="500" fill="hold"/>
                                        <p:tgtEl>
                                          <p:spTgt spid="12">
                                            <p:bg/>
                                          </p:spTgt>
                                        </p:tgtEl>
                                        <p:attrNameLst>
                                          <p:attrName>ppt_x</p:attrName>
                                        </p:attrNameLst>
                                      </p:cBhvr>
                                      <p:tavLst>
                                        <p:tav tm="0">
                                          <p:val>
                                            <p:strVal val="#ppt_x"/>
                                          </p:val>
                                        </p:tav>
                                        <p:tav tm="100000">
                                          <p:val>
                                            <p:strVal val="#ppt_x"/>
                                          </p:val>
                                        </p:tav>
                                      </p:tavLst>
                                    </p:anim>
                                    <p:anim calcmode="lin" valueType="num">
                                      <p:cBhvr additive="base">
                                        <p:cTn id="84" dur="500" fill="hold"/>
                                        <p:tgtEl>
                                          <p:spTgt spid="12">
                                            <p:bg/>
                                          </p:spTgt>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nodePh="1">
                                  <p:stCondLst>
                                    <p:cond delay="0"/>
                                  </p:stCondLst>
                                  <p:endCondLst>
                                    <p:cond evt="begin" delay="0">
                                      <p:tn val="85"/>
                                    </p:cond>
                                  </p:endCondLst>
                                  <p:childTnLst>
                                    <p:set>
                                      <p:cBhvr>
                                        <p:cTn id="86" dur="1" fill="hold">
                                          <p:stCondLst>
                                            <p:cond delay="0"/>
                                          </p:stCondLst>
                                        </p:cTn>
                                        <p:tgtEl>
                                          <p:spTgt spid="11">
                                            <p:txEl>
                                              <p:pRg st="0" end="0"/>
                                            </p:txEl>
                                          </p:spTgt>
                                        </p:tgtEl>
                                        <p:attrNameLst>
                                          <p:attrName>style.visibility</p:attrName>
                                        </p:attrNameLst>
                                      </p:cBhvr>
                                      <p:to>
                                        <p:strVal val="visible"/>
                                      </p:to>
                                    </p:set>
                                    <p:anim calcmode="lin" valueType="num">
                                      <p:cBhvr additive="base">
                                        <p:cTn id="87"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88" dur="500" fill="hold"/>
                                        <p:tgtEl>
                                          <p:spTgt spid="11">
                                            <p:txEl>
                                              <p:pRg st="0" end="0"/>
                                            </p:txEl>
                                          </p:spTgt>
                                        </p:tgtEl>
                                        <p:attrNameLst>
                                          <p:attrName>ppt_y</p:attrName>
                                        </p:attrNameLst>
                                      </p:cBhvr>
                                      <p:tavLst>
                                        <p:tav tm="0">
                                          <p:val>
                                            <p:strVal val="1+#ppt_h/2"/>
                                          </p:val>
                                        </p:tav>
                                        <p:tav tm="100000">
                                          <p:val>
                                            <p:strVal val="#ppt_y"/>
                                          </p:val>
                                        </p:tav>
                                      </p:tavLst>
                                    </p:anim>
                                  </p:childTnLst>
                                </p:cTn>
                              </p:par>
                              <p:par>
                                <p:cTn id="89" presetID="2" presetClass="entr" presetSubtype="4" fill="hold" grpId="0" nodeType="withEffect">
                                  <p:stCondLst>
                                    <p:cond delay="0"/>
                                  </p:stCondLst>
                                  <p:childTnLst>
                                    <p:set>
                                      <p:cBhvr>
                                        <p:cTn id="90" dur="1" fill="hold">
                                          <p:stCondLst>
                                            <p:cond delay="0"/>
                                          </p:stCondLst>
                                        </p:cTn>
                                        <p:tgtEl>
                                          <p:spTgt spid="11">
                                            <p:bg/>
                                          </p:spTgt>
                                        </p:tgtEl>
                                        <p:attrNameLst>
                                          <p:attrName>style.visibility</p:attrName>
                                        </p:attrNameLst>
                                      </p:cBhvr>
                                      <p:to>
                                        <p:strVal val="visible"/>
                                      </p:to>
                                    </p:set>
                                    <p:anim calcmode="lin" valueType="num">
                                      <p:cBhvr additive="base">
                                        <p:cTn id="91" dur="500" fill="hold"/>
                                        <p:tgtEl>
                                          <p:spTgt spid="11">
                                            <p:bg/>
                                          </p:spTgt>
                                        </p:tgtEl>
                                        <p:attrNameLst>
                                          <p:attrName>ppt_x</p:attrName>
                                        </p:attrNameLst>
                                      </p:cBhvr>
                                      <p:tavLst>
                                        <p:tav tm="0">
                                          <p:val>
                                            <p:strVal val="#ppt_x"/>
                                          </p:val>
                                        </p:tav>
                                        <p:tav tm="100000">
                                          <p:val>
                                            <p:strVal val="#ppt_x"/>
                                          </p:val>
                                        </p:tav>
                                      </p:tavLst>
                                    </p:anim>
                                    <p:anim calcmode="lin" valueType="num">
                                      <p:cBhvr additive="base">
                                        <p:cTn id="92" dur="500" fill="hold"/>
                                        <p:tgtEl>
                                          <p:spTgt spid="11">
                                            <p:bg/>
                                          </p:spTgt>
                                        </p:tgtEl>
                                        <p:attrNameLst>
                                          <p:attrName>ppt_y</p:attrName>
                                        </p:attrNameLst>
                                      </p:cBhvr>
                                      <p:tavLst>
                                        <p:tav tm="0">
                                          <p:val>
                                            <p:strVal val="1+#ppt_h/2"/>
                                          </p:val>
                                        </p:tav>
                                        <p:tav tm="100000">
                                          <p:val>
                                            <p:strVal val="#ppt_y"/>
                                          </p:val>
                                        </p:tav>
                                      </p:tavLst>
                                    </p:anim>
                                  </p:childTnLst>
                                </p:cTn>
                              </p:par>
                              <p:par>
                                <p:cTn id="93" presetID="2" presetClass="entr" presetSubtype="4" fill="hold" grpId="0" nodeType="withEffect" nodePh="1">
                                  <p:stCondLst>
                                    <p:cond delay="0"/>
                                  </p:stCondLst>
                                  <p:endCondLst>
                                    <p:cond evt="begin" delay="0">
                                      <p:tn val="93"/>
                                    </p:cond>
                                  </p:endCondLst>
                                  <p:childTnLst>
                                    <p:set>
                                      <p:cBhvr>
                                        <p:cTn id="94" dur="1" fill="hold">
                                          <p:stCondLst>
                                            <p:cond delay="0"/>
                                          </p:stCondLst>
                                        </p:cTn>
                                        <p:tgtEl>
                                          <p:spTgt spid="10">
                                            <p:txEl>
                                              <p:pRg st="0" end="0"/>
                                            </p:txEl>
                                          </p:spTgt>
                                        </p:tgtEl>
                                        <p:attrNameLst>
                                          <p:attrName>style.visibility</p:attrName>
                                        </p:attrNameLst>
                                      </p:cBhvr>
                                      <p:to>
                                        <p:strVal val="visible"/>
                                      </p:to>
                                    </p:set>
                                    <p:anim calcmode="lin" valueType="num">
                                      <p:cBhvr additive="base">
                                        <p:cTn id="95"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96"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97" presetID="2" presetClass="entr" presetSubtype="4" fill="hold" grpId="0" nodeType="withEffect">
                                  <p:stCondLst>
                                    <p:cond delay="0"/>
                                  </p:stCondLst>
                                  <p:childTnLst>
                                    <p:set>
                                      <p:cBhvr>
                                        <p:cTn id="98" dur="1" fill="hold">
                                          <p:stCondLst>
                                            <p:cond delay="0"/>
                                          </p:stCondLst>
                                        </p:cTn>
                                        <p:tgtEl>
                                          <p:spTgt spid="10">
                                            <p:bg/>
                                          </p:spTgt>
                                        </p:tgtEl>
                                        <p:attrNameLst>
                                          <p:attrName>style.visibility</p:attrName>
                                        </p:attrNameLst>
                                      </p:cBhvr>
                                      <p:to>
                                        <p:strVal val="visible"/>
                                      </p:to>
                                    </p:set>
                                    <p:anim calcmode="lin" valueType="num">
                                      <p:cBhvr additive="base">
                                        <p:cTn id="99"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100" dur="500" fill="hold"/>
                                        <p:tgtEl>
                                          <p:spTgt spid="10">
                                            <p:bg/>
                                          </p:spTgt>
                                        </p:tgtEl>
                                        <p:attrNameLst>
                                          <p:attrName>ppt_y</p:attrName>
                                        </p:attrNameLst>
                                      </p:cBhvr>
                                      <p:tavLst>
                                        <p:tav tm="0">
                                          <p:val>
                                            <p:strVal val="1+#ppt_h/2"/>
                                          </p:val>
                                        </p:tav>
                                        <p:tav tm="100000">
                                          <p:val>
                                            <p:strVal val="#ppt_y"/>
                                          </p:val>
                                        </p:tav>
                                      </p:tavLst>
                                    </p:anim>
                                  </p:childTnLst>
                                </p:cTn>
                              </p:par>
                              <p:par>
                                <p:cTn id="101" presetID="2" presetClass="entr" presetSubtype="4" fill="hold" grpId="0" nodeType="withEffect" nodePh="1">
                                  <p:stCondLst>
                                    <p:cond delay="0"/>
                                  </p:stCondLst>
                                  <p:endCondLst>
                                    <p:cond evt="begin" delay="0">
                                      <p:tn val="101"/>
                                    </p:cond>
                                  </p:endCondLst>
                                  <p:childTnLst>
                                    <p:set>
                                      <p:cBhvr>
                                        <p:cTn id="102" dur="1" fill="hold">
                                          <p:stCondLst>
                                            <p:cond delay="0"/>
                                          </p:stCondLst>
                                        </p:cTn>
                                        <p:tgtEl>
                                          <p:spTgt spid="9">
                                            <p:txEl>
                                              <p:pRg st="0" end="0"/>
                                            </p:txEl>
                                          </p:spTgt>
                                        </p:tgtEl>
                                        <p:attrNameLst>
                                          <p:attrName>style.visibility</p:attrName>
                                        </p:attrNameLst>
                                      </p:cBhvr>
                                      <p:to>
                                        <p:strVal val="visible"/>
                                      </p:to>
                                    </p:set>
                                    <p:anim calcmode="lin" valueType="num">
                                      <p:cBhvr additive="base">
                                        <p:cTn id="10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104" dur="500" fill="hold"/>
                                        <p:tgtEl>
                                          <p:spTgt spid="9">
                                            <p:txEl>
                                              <p:pRg st="0" end="0"/>
                                            </p:txEl>
                                          </p:spTgt>
                                        </p:tgtEl>
                                        <p:attrNameLst>
                                          <p:attrName>ppt_y</p:attrName>
                                        </p:attrNameLst>
                                      </p:cBhvr>
                                      <p:tavLst>
                                        <p:tav tm="0">
                                          <p:val>
                                            <p:strVal val="1+#ppt_h/2"/>
                                          </p:val>
                                        </p:tav>
                                        <p:tav tm="100000">
                                          <p:val>
                                            <p:strVal val="#ppt_y"/>
                                          </p:val>
                                        </p:tav>
                                      </p:tavLst>
                                    </p:anim>
                                  </p:childTnLst>
                                </p:cTn>
                              </p:par>
                              <p:par>
                                <p:cTn id="105" presetID="2" presetClass="entr" presetSubtype="4" fill="hold" grpId="0" nodeType="withEffect">
                                  <p:stCondLst>
                                    <p:cond delay="0"/>
                                  </p:stCondLst>
                                  <p:childTnLst>
                                    <p:set>
                                      <p:cBhvr>
                                        <p:cTn id="106" dur="1" fill="hold">
                                          <p:stCondLst>
                                            <p:cond delay="0"/>
                                          </p:stCondLst>
                                        </p:cTn>
                                        <p:tgtEl>
                                          <p:spTgt spid="9">
                                            <p:bg/>
                                          </p:spTgt>
                                        </p:tgtEl>
                                        <p:attrNameLst>
                                          <p:attrName>style.visibility</p:attrName>
                                        </p:attrNameLst>
                                      </p:cBhvr>
                                      <p:to>
                                        <p:strVal val="visible"/>
                                      </p:to>
                                    </p:set>
                                    <p:anim calcmode="lin" valueType="num">
                                      <p:cBhvr additive="base">
                                        <p:cTn id="107" dur="500" fill="hold"/>
                                        <p:tgtEl>
                                          <p:spTgt spid="9">
                                            <p:bg/>
                                          </p:spTgt>
                                        </p:tgtEl>
                                        <p:attrNameLst>
                                          <p:attrName>ppt_x</p:attrName>
                                        </p:attrNameLst>
                                      </p:cBhvr>
                                      <p:tavLst>
                                        <p:tav tm="0">
                                          <p:val>
                                            <p:strVal val="#ppt_x"/>
                                          </p:val>
                                        </p:tav>
                                        <p:tav tm="100000">
                                          <p:val>
                                            <p:strVal val="#ppt_x"/>
                                          </p:val>
                                        </p:tav>
                                      </p:tavLst>
                                    </p:anim>
                                    <p:anim calcmode="lin" valueType="num">
                                      <p:cBhvr additive="base">
                                        <p:cTn id="108" dur="500" fill="hold"/>
                                        <p:tgtEl>
                                          <p:spTgt spid="9">
                                            <p:bg/>
                                          </p:spTgt>
                                        </p:tgtEl>
                                        <p:attrNameLst>
                                          <p:attrName>ppt_y</p:attrName>
                                        </p:attrNameLst>
                                      </p:cBhvr>
                                      <p:tavLst>
                                        <p:tav tm="0">
                                          <p:val>
                                            <p:strVal val="1+#ppt_h/2"/>
                                          </p:val>
                                        </p:tav>
                                        <p:tav tm="100000">
                                          <p:val>
                                            <p:strVal val="#ppt_y"/>
                                          </p:val>
                                        </p:tav>
                                      </p:tavLst>
                                    </p:anim>
                                  </p:childTnLst>
                                </p:cTn>
                              </p:par>
                              <p:par>
                                <p:cTn id="109" presetID="2" presetClass="entr" presetSubtype="4" fill="hold" grpId="0" nodeType="withEffect">
                                  <p:stCondLst>
                                    <p:cond delay="0"/>
                                  </p:stCondLst>
                                  <p:childTnLst>
                                    <p:set>
                                      <p:cBhvr>
                                        <p:cTn id="110" dur="1" fill="hold">
                                          <p:stCondLst>
                                            <p:cond delay="0"/>
                                          </p:stCondLst>
                                        </p:cTn>
                                        <p:tgtEl>
                                          <p:spTgt spid="4">
                                            <p:txEl>
                                              <p:pRg st="2" end="2"/>
                                            </p:txEl>
                                          </p:spTgt>
                                        </p:tgtEl>
                                        <p:attrNameLst>
                                          <p:attrName>style.visibility</p:attrName>
                                        </p:attrNameLst>
                                      </p:cBhvr>
                                      <p:to>
                                        <p:strVal val="visible"/>
                                      </p:to>
                                    </p:set>
                                    <p:anim calcmode="lin" valueType="num">
                                      <p:cBhvr additive="base">
                                        <p:cTn id="111"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12" dur="500" fill="hold"/>
                                        <p:tgtEl>
                                          <p:spTgt spid="4">
                                            <p:txEl>
                                              <p:pRg st="2" end="2"/>
                                            </p:txEl>
                                          </p:spTgt>
                                        </p:tgtEl>
                                        <p:attrNameLst>
                                          <p:attrName>ppt_y</p:attrName>
                                        </p:attrNameLst>
                                      </p:cBhvr>
                                      <p:tavLst>
                                        <p:tav tm="0">
                                          <p:val>
                                            <p:strVal val="1+#ppt_h/2"/>
                                          </p:val>
                                        </p:tav>
                                        <p:tav tm="100000">
                                          <p:val>
                                            <p:strVal val="#ppt_y"/>
                                          </p:val>
                                        </p:tav>
                                      </p:tavLst>
                                    </p:anim>
                                  </p:childTnLst>
                                </p:cTn>
                              </p:par>
                              <p:par>
                                <p:cTn id="113" presetID="2" presetClass="entr" presetSubtype="4" fill="hold" grpId="0" nodeType="withEffect" nodePh="1">
                                  <p:stCondLst>
                                    <p:cond delay="0"/>
                                  </p:stCondLst>
                                  <p:endCondLst>
                                    <p:cond evt="begin" delay="0">
                                      <p:tn val="113"/>
                                    </p:cond>
                                  </p:endCondLst>
                                  <p:childTnLst>
                                    <p:set>
                                      <p:cBhvr>
                                        <p:cTn id="114" dur="1" fill="hold">
                                          <p:stCondLst>
                                            <p:cond delay="0"/>
                                          </p:stCondLst>
                                        </p:cTn>
                                        <p:tgtEl>
                                          <p:spTgt spid="18">
                                            <p:txEl>
                                              <p:pRg st="0" end="0"/>
                                            </p:txEl>
                                          </p:spTgt>
                                        </p:tgtEl>
                                        <p:attrNameLst>
                                          <p:attrName>style.visibility</p:attrName>
                                        </p:attrNameLst>
                                      </p:cBhvr>
                                      <p:to>
                                        <p:strVal val="visible"/>
                                      </p:to>
                                    </p:set>
                                    <p:anim calcmode="lin" valueType="num">
                                      <p:cBhvr additive="base">
                                        <p:cTn id="115" dur="500" fill="hold"/>
                                        <p:tgtEl>
                                          <p:spTgt spid="18">
                                            <p:txEl>
                                              <p:pRg st="0" end="0"/>
                                            </p:txEl>
                                          </p:spTgt>
                                        </p:tgtEl>
                                        <p:attrNameLst>
                                          <p:attrName>ppt_x</p:attrName>
                                        </p:attrNameLst>
                                      </p:cBhvr>
                                      <p:tavLst>
                                        <p:tav tm="0">
                                          <p:val>
                                            <p:strVal val="#ppt_x"/>
                                          </p:val>
                                        </p:tav>
                                        <p:tav tm="100000">
                                          <p:val>
                                            <p:strVal val="#ppt_x"/>
                                          </p:val>
                                        </p:tav>
                                      </p:tavLst>
                                    </p:anim>
                                    <p:anim calcmode="lin" valueType="num">
                                      <p:cBhvr additive="base">
                                        <p:cTn id="116" dur="500" fill="hold"/>
                                        <p:tgtEl>
                                          <p:spTgt spid="18">
                                            <p:txEl>
                                              <p:pRg st="0" end="0"/>
                                            </p:txEl>
                                          </p:spTgt>
                                        </p:tgtEl>
                                        <p:attrNameLst>
                                          <p:attrName>ppt_y</p:attrName>
                                        </p:attrNameLst>
                                      </p:cBhvr>
                                      <p:tavLst>
                                        <p:tav tm="0">
                                          <p:val>
                                            <p:strVal val="1+#ppt_h/2"/>
                                          </p:val>
                                        </p:tav>
                                        <p:tav tm="100000">
                                          <p:val>
                                            <p:strVal val="#ppt_y"/>
                                          </p:val>
                                        </p:tav>
                                      </p:tavLst>
                                    </p:anim>
                                  </p:childTnLst>
                                </p:cTn>
                              </p:par>
                              <p:par>
                                <p:cTn id="117" presetID="2" presetClass="entr" presetSubtype="4" fill="hold" grpId="0" nodeType="withEffect">
                                  <p:stCondLst>
                                    <p:cond delay="0"/>
                                  </p:stCondLst>
                                  <p:childTnLst>
                                    <p:set>
                                      <p:cBhvr>
                                        <p:cTn id="118" dur="1" fill="hold">
                                          <p:stCondLst>
                                            <p:cond delay="0"/>
                                          </p:stCondLst>
                                        </p:cTn>
                                        <p:tgtEl>
                                          <p:spTgt spid="18">
                                            <p:bg/>
                                          </p:spTgt>
                                        </p:tgtEl>
                                        <p:attrNameLst>
                                          <p:attrName>style.visibility</p:attrName>
                                        </p:attrNameLst>
                                      </p:cBhvr>
                                      <p:to>
                                        <p:strVal val="visible"/>
                                      </p:to>
                                    </p:set>
                                    <p:anim calcmode="lin" valueType="num">
                                      <p:cBhvr additive="base">
                                        <p:cTn id="119" dur="500" fill="hold"/>
                                        <p:tgtEl>
                                          <p:spTgt spid="18">
                                            <p:bg/>
                                          </p:spTgt>
                                        </p:tgtEl>
                                        <p:attrNameLst>
                                          <p:attrName>ppt_x</p:attrName>
                                        </p:attrNameLst>
                                      </p:cBhvr>
                                      <p:tavLst>
                                        <p:tav tm="0">
                                          <p:val>
                                            <p:strVal val="#ppt_x"/>
                                          </p:val>
                                        </p:tav>
                                        <p:tav tm="100000">
                                          <p:val>
                                            <p:strVal val="#ppt_x"/>
                                          </p:val>
                                        </p:tav>
                                      </p:tavLst>
                                    </p:anim>
                                    <p:anim calcmode="lin" valueType="num">
                                      <p:cBhvr additive="base">
                                        <p:cTn id="120" dur="500" fill="hold"/>
                                        <p:tgtEl>
                                          <p:spTgt spid="18">
                                            <p:bg/>
                                          </p:spTgt>
                                        </p:tgtEl>
                                        <p:attrNameLst>
                                          <p:attrName>ppt_y</p:attrName>
                                        </p:attrNameLst>
                                      </p:cBhvr>
                                      <p:tavLst>
                                        <p:tav tm="0">
                                          <p:val>
                                            <p:strVal val="1+#ppt_h/2"/>
                                          </p:val>
                                        </p:tav>
                                        <p:tav tm="100000">
                                          <p:val>
                                            <p:strVal val="#ppt_y"/>
                                          </p:val>
                                        </p:tav>
                                      </p:tavLst>
                                    </p:anim>
                                  </p:childTnLst>
                                </p:cTn>
                              </p:par>
                              <p:par>
                                <p:cTn id="121" presetID="2" presetClass="entr" presetSubtype="4" fill="hold" grpId="0" nodeType="withEffect" nodePh="1">
                                  <p:stCondLst>
                                    <p:cond delay="0"/>
                                  </p:stCondLst>
                                  <p:endCondLst>
                                    <p:cond evt="begin" delay="0">
                                      <p:tn val="121"/>
                                    </p:cond>
                                  </p:endCondLst>
                                  <p:childTnLst>
                                    <p:set>
                                      <p:cBhvr>
                                        <p:cTn id="122" dur="1" fill="hold">
                                          <p:stCondLst>
                                            <p:cond delay="0"/>
                                          </p:stCondLst>
                                        </p:cTn>
                                        <p:tgtEl>
                                          <p:spTgt spid="17">
                                            <p:txEl>
                                              <p:pRg st="0" end="0"/>
                                            </p:txEl>
                                          </p:spTgt>
                                        </p:tgtEl>
                                        <p:attrNameLst>
                                          <p:attrName>style.visibility</p:attrName>
                                        </p:attrNameLst>
                                      </p:cBhvr>
                                      <p:to>
                                        <p:strVal val="visible"/>
                                      </p:to>
                                    </p:set>
                                    <p:anim calcmode="lin" valueType="num">
                                      <p:cBhvr additive="base">
                                        <p:cTn id="123" dur="500" fill="hold"/>
                                        <p:tgtEl>
                                          <p:spTgt spid="17">
                                            <p:txEl>
                                              <p:pRg st="0" end="0"/>
                                            </p:txEl>
                                          </p:spTgt>
                                        </p:tgtEl>
                                        <p:attrNameLst>
                                          <p:attrName>ppt_x</p:attrName>
                                        </p:attrNameLst>
                                      </p:cBhvr>
                                      <p:tavLst>
                                        <p:tav tm="0">
                                          <p:val>
                                            <p:strVal val="#ppt_x"/>
                                          </p:val>
                                        </p:tav>
                                        <p:tav tm="100000">
                                          <p:val>
                                            <p:strVal val="#ppt_x"/>
                                          </p:val>
                                        </p:tav>
                                      </p:tavLst>
                                    </p:anim>
                                    <p:anim calcmode="lin" valueType="num">
                                      <p:cBhvr additive="base">
                                        <p:cTn id="124" dur="500" fill="hold"/>
                                        <p:tgtEl>
                                          <p:spTgt spid="17">
                                            <p:txEl>
                                              <p:pRg st="0" end="0"/>
                                            </p:txEl>
                                          </p:spTgt>
                                        </p:tgtEl>
                                        <p:attrNameLst>
                                          <p:attrName>ppt_y</p:attrName>
                                        </p:attrNameLst>
                                      </p:cBhvr>
                                      <p:tavLst>
                                        <p:tav tm="0">
                                          <p:val>
                                            <p:strVal val="1+#ppt_h/2"/>
                                          </p:val>
                                        </p:tav>
                                        <p:tav tm="100000">
                                          <p:val>
                                            <p:strVal val="#ppt_y"/>
                                          </p:val>
                                        </p:tav>
                                      </p:tavLst>
                                    </p:anim>
                                  </p:childTnLst>
                                </p:cTn>
                              </p:par>
                              <p:par>
                                <p:cTn id="125" presetID="2" presetClass="entr" presetSubtype="4" fill="hold" grpId="0" nodeType="withEffect">
                                  <p:stCondLst>
                                    <p:cond delay="0"/>
                                  </p:stCondLst>
                                  <p:childTnLst>
                                    <p:set>
                                      <p:cBhvr>
                                        <p:cTn id="126" dur="1" fill="hold">
                                          <p:stCondLst>
                                            <p:cond delay="0"/>
                                          </p:stCondLst>
                                        </p:cTn>
                                        <p:tgtEl>
                                          <p:spTgt spid="17">
                                            <p:bg/>
                                          </p:spTgt>
                                        </p:tgtEl>
                                        <p:attrNameLst>
                                          <p:attrName>style.visibility</p:attrName>
                                        </p:attrNameLst>
                                      </p:cBhvr>
                                      <p:to>
                                        <p:strVal val="visible"/>
                                      </p:to>
                                    </p:set>
                                    <p:anim calcmode="lin" valueType="num">
                                      <p:cBhvr additive="base">
                                        <p:cTn id="127" dur="500" fill="hold"/>
                                        <p:tgtEl>
                                          <p:spTgt spid="17">
                                            <p:bg/>
                                          </p:spTgt>
                                        </p:tgtEl>
                                        <p:attrNameLst>
                                          <p:attrName>ppt_x</p:attrName>
                                        </p:attrNameLst>
                                      </p:cBhvr>
                                      <p:tavLst>
                                        <p:tav tm="0">
                                          <p:val>
                                            <p:strVal val="#ppt_x"/>
                                          </p:val>
                                        </p:tav>
                                        <p:tav tm="100000">
                                          <p:val>
                                            <p:strVal val="#ppt_x"/>
                                          </p:val>
                                        </p:tav>
                                      </p:tavLst>
                                    </p:anim>
                                    <p:anim calcmode="lin" valueType="num">
                                      <p:cBhvr additive="base">
                                        <p:cTn id="128" dur="500" fill="hold"/>
                                        <p:tgtEl>
                                          <p:spTgt spid="17">
                                            <p:bg/>
                                          </p:spTgt>
                                        </p:tgtEl>
                                        <p:attrNameLst>
                                          <p:attrName>ppt_y</p:attrName>
                                        </p:attrNameLst>
                                      </p:cBhvr>
                                      <p:tavLst>
                                        <p:tav tm="0">
                                          <p:val>
                                            <p:strVal val="1+#ppt_h/2"/>
                                          </p:val>
                                        </p:tav>
                                        <p:tav tm="100000">
                                          <p:val>
                                            <p:strVal val="#ppt_y"/>
                                          </p:val>
                                        </p:tav>
                                      </p:tavLst>
                                    </p:anim>
                                  </p:childTnLst>
                                </p:cTn>
                              </p:par>
                              <p:par>
                                <p:cTn id="129" presetID="2" presetClass="entr" presetSubtype="4" fill="hold" grpId="0" nodeType="withEffect" nodePh="1">
                                  <p:stCondLst>
                                    <p:cond delay="0"/>
                                  </p:stCondLst>
                                  <p:endCondLst>
                                    <p:cond evt="begin" delay="0">
                                      <p:tn val="129"/>
                                    </p:cond>
                                  </p:endCondLst>
                                  <p:childTnLst>
                                    <p:set>
                                      <p:cBhvr>
                                        <p:cTn id="130" dur="1" fill="hold">
                                          <p:stCondLst>
                                            <p:cond delay="0"/>
                                          </p:stCondLst>
                                        </p:cTn>
                                        <p:tgtEl>
                                          <p:spTgt spid="16">
                                            <p:txEl>
                                              <p:pRg st="0" end="0"/>
                                            </p:txEl>
                                          </p:spTgt>
                                        </p:tgtEl>
                                        <p:attrNameLst>
                                          <p:attrName>style.visibility</p:attrName>
                                        </p:attrNameLst>
                                      </p:cBhvr>
                                      <p:to>
                                        <p:strVal val="visible"/>
                                      </p:to>
                                    </p:set>
                                    <p:anim calcmode="lin" valueType="num">
                                      <p:cBhvr additive="base">
                                        <p:cTn id="131" dur="500" fill="hold"/>
                                        <p:tgtEl>
                                          <p:spTgt spid="16">
                                            <p:txEl>
                                              <p:pRg st="0" end="0"/>
                                            </p:txEl>
                                          </p:spTgt>
                                        </p:tgtEl>
                                        <p:attrNameLst>
                                          <p:attrName>ppt_x</p:attrName>
                                        </p:attrNameLst>
                                      </p:cBhvr>
                                      <p:tavLst>
                                        <p:tav tm="0">
                                          <p:val>
                                            <p:strVal val="#ppt_x"/>
                                          </p:val>
                                        </p:tav>
                                        <p:tav tm="100000">
                                          <p:val>
                                            <p:strVal val="#ppt_x"/>
                                          </p:val>
                                        </p:tav>
                                      </p:tavLst>
                                    </p:anim>
                                    <p:anim calcmode="lin" valueType="num">
                                      <p:cBhvr additive="base">
                                        <p:cTn id="132" dur="500" fill="hold"/>
                                        <p:tgtEl>
                                          <p:spTgt spid="16">
                                            <p:txEl>
                                              <p:pRg st="0" end="0"/>
                                            </p:txEl>
                                          </p:spTgt>
                                        </p:tgtEl>
                                        <p:attrNameLst>
                                          <p:attrName>ppt_y</p:attrName>
                                        </p:attrNameLst>
                                      </p:cBhvr>
                                      <p:tavLst>
                                        <p:tav tm="0">
                                          <p:val>
                                            <p:strVal val="1+#ppt_h/2"/>
                                          </p:val>
                                        </p:tav>
                                        <p:tav tm="100000">
                                          <p:val>
                                            <p:strVal val="#ppt_y"/>
                                          </p:val>
                                        </p:tav>
                                      </p:tavLst>
                                    </p:anim>
                                  </p:childTnLst>
                                </p:cTn>
                              </p:par>
                              <p:par>
                                <p:cTn id="133" presetID="2" presetClass="entr" presetSubtype="4" fill="hold" grpId="0" nodeType="withEffect">
                                  <p:stCondLst>
                                    <p:cond delay="0"/>
                                  </p:stCondLst>
                                  <p:childTnLst>
                                    <p:set>
                                      <p:cBhvr>
                                        <p:cTn id="134" dur="1" fill="hold">
                                          <p:stCondLst>
                                            <p:cond delay="0"/>
                                          </p:stCondLst>
                                        </p:cTn>
                                        <p:tgtEl>
                                          <p:spTgt spid="16">
                                            <p:bg/>
                                          </p:spTgt>
                                        </p:tgtEl>
                                        <p:attrNameLst>
                                          <p:attrName>style.visibility</p:attrName>
                                        </p:attrNameLst>
                                      </p:cBhvr>
                                      <p:to>
                                        <p:strVal val="visible"/>
                                      </p:to>
                                    </p:set>
                                    <p:anim calcmode="lin" valueType="num">
                                      <p:cBhvr additive="base">
                                        <p:cTn id="135" dur="500" fill="hold"/>
                                        <p:tgtEl>
                                          <p:spTgt spid="16">
                                            <p:bg/>
                                          </p:spTgt>
                                        </p:tgtEl>
                                        <p:attrNameLst>
                                          <p:attrName>ppt_x</p:attrName>
                                        </p:attrNameLst>
                                      </p:cBhvr>
                                      <p:tavLst>
                                        <p:tav tm="0">
                                          <p:val>
                                            <p:strVal val="#ppt_x"/>
                                          </p:val>
                                        </p:tav>
                                        <p:tav tm="100000">
                                          <p:val>
                                            <p:strVal val="#ppt_x"/>
                                          </p:val>
                                        </p:tav>
                                      </p:tavLst>
                                    </p:anim>
                                    <p:anim calcmode="lin" valueType="num">
                                      <p:cBhvr additive="base">
                                        <p:cTn id="136" dur="500" fill="hold"/>
                                        <p:tgtEl>
                                          <p:spTgt spid="16">
                                            <p:bg/>
                                          </p:spTgt>
                                        </p:tgtEl>
                                        <p:attrNameLst>
                                          <p:attrName>ppt_y</p:attrName>
                                        </p:attrNameLst>
                                      </p:cBhvr>
                                      <p:tavLst>
                                        <p:tav tm="0">
                                          <p:val>
                                            <p:strVal val="1+#ppt_h/2"/>
                                          </p:val>
                                        </p:tav>
                                        <p:tav tm="100000">
                                          <p:val>
                                            <p:strVal val="#ppt_y"/>
                                          </p:val>
                                        </p:tav>
                                      </p:tavLst>
                                    </p:anim>
                                  </p:childTnLst>
                                </p:cTn>
                              </p:par>
                              <p:par>
                                <p:cTn id="137" presetID="2" presetClass="entr" presetSubtype="4" fill="hold" grpId="0" nodeType="withEffect" nodePh="1">
                                  <p:stCondLst>
                                    <p:cond delay="0"/>
                                  </p:stCondLst>
                                  <p:endCondLst>
                                    <p:cond evt="begin" delay="0">
                                      <p:tn val="137"/>
                                    </p:cond>
                                  </p:endCondLst>
                                  <p:childTnLst>
                                    <p:set>
                                      <p:cBhvr>
                                        <p:cTn id="138" dur="1" fill="hold">
                                          <p:stCondLst>
                                            <p:cond delay="0"/>
                                          </p:stCondLst>
                                        </p:cTn>
                                        <p:tgtEl>
                                          <p:spTgt spid="15">
                                            <p:txEl>
                                              <p:pRg st="0" end="0"/>
                                            </p:txEl>
                                          </p:spTgt>
                                        </p:tgtEl>
                                        <p:attrNameLst>
                                          <p:attrName>style.visibility</p:attrName>
                                        </p:attrNameLst>
                                      </p:cBhvr>
                                      <p:to>
                                        <p:strVal val="visible"/>
                                      </p:to>
                                    </p:set>
                                    <p:anim calcmode="lin" valueType="num">
                                      <p:cBhvr additive="base">
                                        <p:cTn id="139" dur="500" fill="hold"/>
                                        <p:tgtEl>
                                          <p:spTgt spid="15">
                                            <p:txEl>
                                              <p:pRg st="0" end="0"/>
                                            </p:txEl>
                                          </p:spTgt>
                                        </p:tgtEl>
                                        <p:attrNameLst>
                                          <p:attrName>ppt_x</p:attrName>
                                        </p:attrNameLst>
                                      </p:cBhvr>
                                      <p:tavLst>
                                        <p:tav tm="0">
                                          <p:val>
                                            <p:strVal val="#ppt_x"/>
                                          </p:val>
                                        </p:tav>
                                        <p:tav tm="100000">
                                          <p:val>
                                            <p:strVal val="#ppt_x"/>
                                          </p:val>
                                        </p:tav>
                                      </p:tavLst>
                                    </p:anim>
                                    <p:anim calcmode="lin" valueType="num">
                                      <p:cBhvr additive="base">
                                        <p:cTn id="140" dur="500" fill="hold"/>
                                        <p:tgtEl>
                                          <p:spTgt spid="15">
                                            <p:txEl>
                                              <p:pRg st="0" end="0"/>
                                            </p:txEl>
                                          </p:spTgt>
                                        </p:tgtEl>
                                        <p:attrNameLst>
                                          <p:attrName>ppt_y</p:attrName>
                                        </p:attrNameLst>
                                      </p:cBhvr>
                                      <p:tavLst>
                                        <p:tav tm="0">
                                          <p:val>
                                            <p:strVal val="1+#ppt_h/2"/>
                                          </p:val>
                                        </p:tav>
                                        <p:tav tm="100000">
                                          <p:val>
                                            <p:strVal val="#ppt_y"/>
                                          </p:val>
                                        </p:tav>
                                      </p:tavLst>
                                    </p:anim>
                                  </p:childTnLst>
                                </p:cTn>
                              </p:par>
                              <p:par>
                                <p:cTn id="141" presetID="2" presetClass="entr" presetSubtype="4" fill="hold" grpId="0" nodeType="withEffect">
                                  <p:stCondLst>
                                    <p:cond delay="0"/>
                                  </p:stCondLst>
                                  <p:childTnLst>
                                    <p:set>
                                      <p:cBhvr>
                                        <p:cTn id="142" dur="1" fill="hold">
                                          <p:stCondLst>
                                            <p:cond delay="0"/>
                                          </p:stCondLst>
                                        </p:cTn>
                                        <p:tgtEl>
                                          <p:spTgt spid="15">
                                            <p:bg/>
                                          </p:spTgt>
                                        </p:tgtEl>
                                        <p:attrNameLst>
                                          <p:attrName>style.visibility</p:attrName>
                                        </p:attrNameLst>
                                      </p:cBhvr>
                                      <p:to>
                                        <p:strVal val="visible"/>
                                      </p:to>
                                    </p:set>
                                    <p:anim calcmode="lin" valueType="num">
                                      <p:cBhvr additive="base">
                                        <p:cTn id="143" dur="500" fill="hold"/>
                                        <p:tgtEl>
                                          <p:spTgt spid="15">
                                            <p:bg/>
                                          </p:spTgt>
                                        </p:tgtEl>
                                        <p:attrNameLst>
                                          <p:attrName>ppt_x</p:attrName>
                                        </p:attrNameLst>
                                      </p:cBhvr>
                                      <p:tavLst>
                                        <p:tav tm="0">
                                          <p:val>
                                            <p:strVal val="#ppt_x"/>
                                          </p:val>
                                        </p:tav>
                                        <p:tav tm="100000">
                                          <p:val>
                                            <p:strVal val="#ppt_x"/>
                                          </p:val>
                                        </p:tav>
                                      </p:tavLst>
                                    </p:anim>
                                    <p:anim calcmode="lin" valueType="num">
                                      <p:cBhvr additive="base">
                                        <p:cTn id="144" dur="500" fill="hold"/>
                                        <p:tgtEl>
                                          <p:spTgt spid="15">
                                            <p:bg/>
                                          </p:spTgt>
                                        </p:tgtEl>
                                        <p:attrNameLst>
                                          <p:attrName>ppt_y</p:attrName>
                                        </p:attrNameLst>
                                      </p:cBhvr>
                                      <p:tavLst>
                                        <p:tav tm="0">
                                          <p:val>
                                            <p:strVal val="1+#ppt_h/2"/>
                                          </p:val>
                                        </p:tav>
                                        <p:tav tm="100000">
                                          <p:val>
                                            <p:strVal val="#ppt_y"/>
                                          </p:val>
                                        </p:tav>
                                      </p:tavLst>
                                    </p:anim>
                                  </p:childTnLst>
                                </p:cTn>
                              </p:par>
                              <p:par>
                                <p:cTn id="145" presetID="2" presetClass="entr" presetSubtype="4" fill="hold" grpId="0" nodeType="withEffect">
                                  <p:stCondLst>
                                    <p:cond delay="0"/>
                                  </p:stCondLst>
                                  <p:childTnLst>
                                    <p:set>
                                      <p:cBhvr>
                                        <p:cTn id="146" dur="1" fill="hold">
                                          <p:stCondLst>
                                            <p:cond delay="0"/>
                                          </p:stCondLst>
                                        </p:cTn>
                                        <p:tgtEl>
                                          <p:spTgt spid="4">
                                            <p:txEl>
                                              <p:pRg st="3" end="3"/>
                                            </p:txEl>
                                          </p:spTgt>
                                        </p:tgtEl>
                                        <p:attrNameLst>
                                          <p:attrName>style.visibility</p:attrName>
                                        </p:attrNameLst>
                                      </p:cBhvr>
                                      <p:to>
                                        <p:strVal val="visible"/>
                                      </p:to>
                                    </p:set>
                                    <p:anim calcmode="lin" valueType="num">
                                      <p:cBhvr additive="base">
                                        <p:cTn id="147"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148" dur="500" fill="hold"/>
                                        <p:tgtEl>
                                          <p:spTgt spid="4">
                                            <p:txEl>
                                              <p:pRg st="3" end="3"/>
                                            </p:txEl>
                                          </p:spTgt>
                                        </p:tgtEl>
                                        <p:attrNameLst>
                                          <p:attrName>ppt_y</p:attrName>
                                        </p:attrNameLst>
                                      </p:cBhvr>
                                      <p:tavLst>
                                        <p:tav tm="0">
                                          <p:val>
                                            <p:strVal val="1+#ppt_h/2"/>
                                          </p:val>
                                        </p:tav>
                                        <p:tav tm="100000">
                                          <p:val>
                                            <p:strVal val="#ppt_y"/>
                                          </p:val>
                                        </p:tav>
                                      </p:tavLst>
                                    </p:anim>
                                  </p:childTnLst>
                                </p:cTn>
                              </p:par>
                              <p:par>
                                <p:cTn id="149" presetID="2" presetClass="entr" presetSubtype="4" fill="hold" grpId="0" nodeType="withEffect" nodePh="1">
                                  <p:stCondLst>
                                    <p:cond delay="0"/>
                                  </p:stCondLst>
                                  <p:endCondLst>
                                    <p:cond evt="begin" delay="0">
                                      <p:tn val="149"/>
                                    </p:cond>
                                  </p:endCondLst>
                                  <p:childTnLst>
                                    <p:set>
                                      <p:cBhvr>
                                        <p:cTn id="150" dur="1" fill="hold">
                                          <p:stCondLst>
                                            <p:cond delay="0"/>
                                          </p:stCondLst>
                                        </p:cTn>
                                        <p:tgtEl>
                                          <p:spTgt spid="22">
                                            <p:txEl>
                                              <p:pRg st="0" end="0"/>
                                            </p:txEl>
                                          </p:spTgt>
                                        </p:tgtEl>
                                        <p:attrNameLst>
                                          <p:attrName>style.visibility</p:attrName>
                                        </p:attrNameLst>
                                      </p:cBhvr>
                                      <p:to>
                                        <p:strVal val="visible"/>
                                      </p:to>
                                    </p:set>
                                    <p:anim calcmode="lin" valueType="num">
                                      <p:cBhvr additive="base">
                                        <p:cTn id="151" dur="500" fill="hold"/>
                                        <p:tgtEl>
                                          <p:spTgt spid="22">
                                            <p:txEl>
                                              <p:pRg st="0" end="0"/>
                                            </p:txEl>
                                          </p:spTgt>
                                        </p:tgtEl>
                                        <p:attrNameLst>
                                          <p:attrName>ppt_x</p:attrName>
                                        </p:attrNameLst>
                                      </p:cBhvr>
                                      <p:tavLst>
                                        <p:tav tm="0">
                                          <p:val>
                                            <p:strVal val="#ppt_x"/>
                                          </p:val>
                                        </p:tav>
                                        <p:tav tm="100000">
                                          <p:val>
                                            <p:strVal val="#ppt_x"/>
                                          </p:val>
                                        </p:tav>
                                      </p:tavLst>
                                    </p:anim>
                                    <p:anim calcmode="lin" valueType="num">
                                      <p:cBhvr additive="base">
                                        <p:cTn id="152" dur="500" fill="hold"/>
                                        <p:tgtEl>
                                          <p:spTgt spid="22">
                                            <p:txEl>
                                              <p:pRg st="0" end="0"/>
                                            </p:txEl>
                                          </p:spTgt>
                                        </p:tgtEl>
                                        <p:attrNameLst>
                                          <p:attrName>ppt_y</p:attrName>
                                        </p:attrNameLst>
                                      </p:cBhvr>
                                      <p:tavLst>
                                        <p:tav tm="0">
                                          <p:val>
                                            <p:strVal val="1+#ppt_h/2"/>
                                          </p:val>
                                        </p:tav>
                                        <p:tav tm="100000">
                                          <p:val>
                                            <p:strVal val="#ppt_y"/>
                                          </p:val>
                                        </p:tav>
                                      </p:tavLst>
                                    </p:anim>
                                  </p:childTnLst>
                                </p:cTn>
                              </p:par>
                              <p:par>
                                <p:cTn id="153" presetID="2" presetClass="entr" presetSubtype="4" fill="hold" grpId="0" nodeType="withEffect">
                                  <p:stCondLst>
                                    <p:cond delay="0"/>
                                  </p:stCondLst>
                                  <p:childTnLst>
                                    <p:set>
                                      <p:cBhvr>
                                        <p:cTn id="154" dur="1" fill="hold">
                                          <p:stCondLst>
                                            <p:cond delay="0"/>
                                          </p:stCondLst>
                                        </p:cTn>
                                        <p:tgtEl>
                                          <p:spTgt spid="22">
                                            <p:bg/>
                                          </p:spTgt>
                                        </p:tgtEl>
                                        <p:attrNameLst>
                                          <p:attrName>style.visibility</p:attrName>
                                        </p:attrNameLst>
                                      </p:cBhvr>
                                      <p:to>
                                        <p:strVal val="visible"/>
                                      </p:to>
                                    </p:set>
                                    <p:anim calcmode="lin" valueType="num">
                                      <p:cBhvr additive="base">
                                        <p:cTn id="155" dur="500" fill="hold"/>
                                        <p:tgtEl>
                                          <p:spTgt spid="22">
                                            <p:bg/>
                                          </p:spTgt>
                                        </p:tgtEl>
                                        <p:attrNameLst>
                                          <p:attrName>ppt_x</p:attrName>
                                        </p:attrNameLst>
                                      </p:cBhvr>
                                      <p:tavLst>
                                        <p:tav tm="0">
                                          <p:val>
                                            <p:strVal val="#ppt_x"/>
                                          </p:val>
                                        </p:tav>
                                        <p:tav tm="100000">
                                          <p:val>
                                            <p:strVal val="#ppt_x"/>
                                          </p:val>
                                        </p:tav>
                                      </p:tavLst>
                                    </p:anim>
                                    <p:anim calcmode="lin" valueType="num">
                                      <p:cBhvr additive="base">
                                        <p:cTn id="156" dur="500" fill="hold"/>
                                        <p:tgtEl>
                                          <p:spTgt spid="22">
                                            <p:bg/>
                                          </p:spTgt>
                                        </p:tgtEl>
                                        <p:attrNameLst>
                                          <p:attrName>ppt_y</p:attrName>
                                        </p:attrNameLst>
                                      </p:cBhvr>
                                      <p:tavLst>
                                        <p:tav tm="0">
                                          <p:val>
                                            <p:strVal val="1+#ppt_h/2"/>
                                          </p:val>
                                        </p:tav>
                                        <p:tav tm="100000">
                                          <p:val>
                                            <p:strVal val="#ppt_y"/>
                                          </p:val>
                                        </p:tav>
                                      </p:tavLst>
                                    </p:anim>
                                  </p:childTnLst>
                                </p:cTn>
                              </p:par>
                              <p:par>
                                <p:cTn id="157" presetID="2" presetClass="entr" presetSubtype="4" fill="hold" grpId="0" nodeType="withEffect" nodePh="1">
                                  <p:stCondLst>
                                    <p:cond delay="0"/>
                                  </p:stCondLst>
                                  <p:endCondLst>
                                    <p:cond evt="begin" delay="0">
                                      <p:tn val="157"/>
                                    </p:cond>
                                  </p:endCondLst>
                                  <p:childTnLst>
                                    <p:set>
                                      <p:cBhvr>
                                        <p:cTn id="158" dur="1" fill="hold">
                                          <p:stCondLst>
                                            <p:cond delay="0"/>
                                          </p:stCondLst>
                                        </p:cTn>
                                        <p:tgtEl>
                                          <p:spTgt spid="21">
                                            <p:txEl>
                                              <p:pRg st="0" end="0"/>
                                            </p:txEl>
                                          </p:spTgt>
                                        </p:tgtEl>
                                        <p:attrNameLst>
                                          <p:attrName>style.visibility</p:attrName>
                                        </p:attrNameLst>
                                      </p:cBhvr>
                                      <p:to>
                                        <p:strVal val="visible"/>
                                      </p:to>
                                    </p:set>
                                    <p:anim calcmode="lin" valueType="num">
                                      <p:cBhvr additive="base">
                                        <p:cTn id="159" dur="500" fill="hold"/>
                                        <p:tgtEl>
                                          <p:spTgt spid="21">
                                            <p:txEl>
                                              <p:pRg st="0" end="0"/>
                                            </p:txEl>
                                          </p:spTgt>
                                        </p:tgtEl>
                                        <p:attrNameLst>
                                          <p:attrName>ppt_x</p:attrName>
                                        </p:attrNameLst>
                                      </p:cBhvr>
                                      <p:tavLst>
                                        <p:tav tm="0">
                                          <p:val>
                                            <p:strVal val="#ppt_x"/>
                                          </p:val>
                                        </p:tav>
                                        <p:tav tm="100000">
                                          <p:val>
                                            <p:strVal val="#ppt_x"/>
                                          </p:val>
                                        </p:tav>
                                      </p:tavLst>
                                    </p:anim>
                                    <p:anim calcmode="lin" valueType="num">
                                      <p:cBhvr additive="base">
                                        <p:cTn id="160" dur="500" fill="hold"/>
                                        <p:tgtEl>
                                          <p:spTgt spid="21">
                                            <p:txEl>
                                              <p:pRg st="0" end="0"/>
                                            </p:txEl>
                                          </p:spTgt>
                                        </p:tgtEl>
                                        <p:attrNameLst>
                                          <p:attrName>ppt_y</p:attrName>
                                        </p:attrNameLst>
                                      </p:cBhvr>
                                      <p:tavLst>
                                        <p:tav tm="0">
                                          <p:val>
                                            <p:strVal val="1+#ppt_h/2"/>
                                          </p:val>
                                        </p:tav>
                                        <p:tav tm="100000">
                                          <p:val>
                                            <p:strVal val="#ppt_y"/>
                                          </p:val>
                                        </p:tav>
                                      </p:tavLst>
                                    </p:anim>
                                  </p:childTnLst>
                                </p:cTn>
                              </p:par>
                              <p:par>
                                <p:cTn id="161" presetID="2" presetClass="entr" presetSubtype="4" fill="hold" grpId="0" nodeType="withEffect">
                                  <p:stCondLst>
                                    <p:cond delay="0"/>
                                  </p:stCondLst>
                                  <p:childTnLst>
                                    <p:set>
                                      <p:cBhvr>
                                        <p:cTn id="162" dur="1" fill="hold">
                                          <p:stCondLst>
                                            <p:cond delay="0"/>
                                          </p:stCondLst>
                                        </p:cTn>
                                        <p:tgtEl>
                                          <p:spTgt spid="21">
                                            <p:bg/>
                                          </p:spTgt>
                                        </p:tgtEl>
                                        <p:attrNameLst>
                                          <p:attrName>style.visibility</p:attrName>
                                        </p:attrNameLst>
                                      </p:cBhvr>
                                      <p:to>
                                        <p:strVal val="visible"/>
                                      </p:to>
                                    </p:set>
                                    <p:anim calcmode="lin" valueType="num">
                                      <p:cBhvr additive="base">
                                        <p:cTn id="163" dur="500" fill="hold"/>
                                        <p:tgtEl>
                                          <p:spTgt spid="21">
                                            <p:bg/>
                                          </p:spTgt>
                                        </p:tgtEl>
                                        <p:attrNameLst>
                                          <p:attrName>ppt_x</p:attrName>
                                        </p:attrNameLst>
                                      </p:cBhvr>
                                      <p:tavLst>
                                        <p:tav tm="0">
                                          <p:val>
                                            <p:strVal val="#ppt_x"/>
                                          </p:val>
                                        </p:tav>
                                        <p:tav tm="100000">
                                          <p:val>
                                            <p:strVal val="#ppt_x"/>
                                          </p:val>
                                        </p:tav>
                                      </p:tavLst>
                                    </p:anim>
                                    <p:anim calcmode="lin" valueType="num">
                                      <p:cBhvr additive="base">
                                        <p:cTn id="164" dur="500" fill="hold"/>
                                        <p:tgtEl>
                                          <p:spTgt spid="21">
                                            <p:bg/>
                                          </p:spTgt>
                                        </p:tgtEl>
                                        <p:attrNameLst>
                                          <p:attrName>ppt_y</p:attrName>
                                        </p:attrNameLst>
                                      </p:cBhvr>
                                      <p:tavLst>
                                        <p:tav tm="0">
                                          <p:val>
                                            <p:strVal val="1+#ppt_h/2"/>
                                          </p:val>
                                        </p:tav>
                                        <p:tav tm="100000">
                                          <p:val>
                                            <p:strVal val="#ppt_y"/>
                                          </p:val>
                                        </p:tav>
                                      </p:tavLst>
                                    </p:anim>
                                  </p:childTnLst>
                                </p:cTn>
                              </p:par>
                              <p:par>
                                <p:cTn id="165" presetID="2" presetClass="entr" presetSubtype="4" fill="hold" grpId="0" nodeType="withEffect" nodePh="1">
                                  <p:stCondLst>
                                    <p:cond delay="0"/>
                                  </p:stCondLst>
                                  <p:endCondLst>
                                    <p:cond evt="begin" delay="0">
                                      <p:tn val="165"/>
                                    </p:cond>
                                  </p:endCondLst>
                                  <p:childTnLst>
                                    <p:set>
                                      <p:cBhvr>
                                        <p:cTn id="166" dur="1" fill="hold">
                                          <p:stCondLst>
                                            <p:cond delay="0"/>
                                          </p:stCondLst>
                                        </p:cTn>
                                        <p:tgtEl>
                                          <p:spTgt spid="20">
                                            <p:txEl>
                                              <p:pRg st="0" end="0"/>
                                            </p:txEl>
                                          </p:spTgt>
                                        </p:tgtEl>
                                        <p:attrNameLst>
                                          <p:attrName>style.visibility</p:attrName>
                                        </p:attrNameLst>
                                      </p:cBhvr>
                                      <p:to>
                                        <p:strVal val="visible"/>
                                      </p:to>
                                    </p:set>
                                    <p:anim calcmode="lin" valueType="num">
                                      <p:cBhvr additive="base">
                                        <p:cTn id="167" dur="500" fill="hold"/>
                                        <p:tgtEl>
                                          <p:spTgt spid="20">
                                            <p:txEl>
                                              <p:pRg st="0" end="0"/>
                                            </p:txEl>
                                          </p:spTgt>
                                        </p:tgtEl>
                                        <p:attrNameLst>
                                          <p:attrName>ppt_x</p:attrName>
                                        </p:attrNameLst>
                                      </p:cBhvr>
                                      <p:tavLst>
                                        <p:tav tm="0">
                                          <p:val>
                                            <p:strVal val="#ppt_x"/>
                                          </p:val>
                                        </p:tav>
                                        <p:tav tm="100000">
                                          <p:val>
                                            <p:strVal val="#ppt_x"/>
                                          </p:val>
                                        </p:tav>
                                      </p:tavLst>
                                    </p:anim>
                                    <p:anim calcmode="lin" valueType="num">
                                      <p:cBhvr additive="base">
                                        <p:cTn id="168" dur="500" fill="hold"/>
                                        <p:tgtEl>
                                          <p:spTgt spid="20">
                                            <p:txEl>
                                              <p:pRg st="0" end="0"/>
                                            </p:txEl>
                                          </p:spTgt>
                                        </p:tgtEl>
                                        <p:attrNameLst>
                                          <p:attrName>ppt_y</p:attrName>
                                        </p:attrNameLst>
                                      </p:cBhvr>
                                      <p:tavLst>
                                        <p:tav tm="0">
                                          <p:val>
                                            <p:strVal val="1+#ppt_h/2"/>
                                          </p:val>
                                        </p:tav>
                                        <p:tav tm="100000">
                                          <p:val>
                                            <p:strVal val="#ppt_y"/>
                                          </p:val>
                                        </p:tav>
                                      </p:tavLst>
                                    </p:anim>
                                  </p:childTnLst>
                                </p:cTn>
                              </p:par>
                              <p:par>
                                <p:cTn id="169" presetID="2" presetClass="entr" presetSubtype="4" fill="hold" grpId="0" nodeType="withEffect">
                                  <p:stCondLst>
                                    <p:cond delay="0"/>
                                  </p:stCondLst>
                                  <p:childTnLst>
                                    <p:set>
                                      <p:cBhvr>
                                        <p:cTn id="170" dur="1" fill="hold">
                                          <p:stCondLst>
                                            <p:cond delay="0"/>
                                          </p:stCondLst>
                                        </p:cTn>
                                        <p:tgtEl>
                                          <p:spTgt spid="20">
                                            <p:bg/>
                                          </p:spTgt>
                                        </p:tgtEl>
                                        <p:attrNameLst>
                                          <p:attrName>style.visibility</p:attrName>
                                        </p:attrNameLst>
                                      </p:cBhvr>
                                      <p:to>
                                        <p:strVal val="visible"/>
                                      </p:to>
                                    </p:set>
                                    <p:anim calcmode="lin" valueType="num">
                                      <p:cBhvr additive="base">
                                        <p:cTn id="171" dur="500" fill="hold"/>
                                        <p:tgtEl>
                                          <p:spTgt spid="20">
                                            <p:bg/>
                                          </p:spTgt>
                                        </p:tgtEl>
                                        <p:attrNameLst>
                                          <p:attrName>ppt_x</p:attrName>
                                        </p:attrNameLst>
                                      </p:cBhvr>
                                      <p:tavLst>
                                        <p:tav tm="0">
                                          <p:val>
                                            <p:strVal val="#ppt_x"/>
                                          </p:val>
                                        </p:tav>
                                        <p:tav tm="100000">
                                          <p:val>
                                            <p:strVal val="#ppt_x"/>
                                          </p:val>
                                        </p:tav>
                                      </p:tavLst>
                                    </p:anim>
                                    <p:anim calcmode="lin" valueType="num">
                                      <p:cBhvr additive="base">
                                        <p:cTn id="172" dur="500" fill="hold"/>
                                        <p:tgtEl>
                                          <p:spTgt spid="20">
                                            <p:bg/>
                                          </p:spTgt>
                                        </p:tgtEl>
                                        <p:attrNameLst>
                                          <p:attrName>ppt_y</p:attrName>
                                        </p:attrNameLst>
                                      </p:cBhvr>
                                      <p:tavLst>
                                        <p:tav tm="0">
                                          <p:val>
                                            <p:strVal val="1+#ppt_h/2"/>
                                          </p:val>
                                        </p:tav>
                                        <p:tav tm="100000">
                                          <p:val>
                                            <p:strVal val="#ppt_y"/>
                                          </p:val>
                                        </p:tav>
                                      </p:tavLst>
                                    </p:anim>
                                  </p:childTnLst>
                                </p:cTn>
                              </p:par>
                              <p:par>
                                <p:cTn id="173" presetID="2" presetClass="entr" presetSubtype="4" fill="hold" grpId="0" nodeType="withEffect" nodePh="1">
                                  <p:stCondLst>
                                    <p:cond delay="0"/>
                                  </p:stCondLst>
                                  <p:endCondLst>
                                    <p:cond evt="begin" delay="0">
                                      <p:tn val="173"/>
                                    </p:cond>
                                  </p:endCondLst>
                                  <p:childTnLst>
                                    <p:set>
                                      <p:cBhvr>
                                        <p:cTn id="174" dur="1" fill="hold">
                                          <p:stCondLst>
                                            <p:cond delay="0"/>
                                          </p:stCondLst>
                                        </p:cTn>
                                        <p:tgtEl>
                                          <p:spTgt spid="19">
                                            <p:txEl>
                                              <p:pRg st="0" end="0"/>
                                            </p:txEl>
                                          </p:spTgt>
                                        </p:tgtEl>
                                        <p:attrNameLst>
                                          <p:attrName>style.visibility</p:attrName>
                                        </p:attrNameLst>
                                      </p:cBhvr>
                                      <p:to>
                                        <p:strVal val="visible"/>
                                      </p:to>
                                    </p:set>
                                    <p:anim calcmode="lin" valueType="num">
                                      <p:cBhvr additive="base">
                                        <p:cTn id="175" dur="500" fill="hold"/>
                                        <p:tgtEl>
                                          <p:spTgt spid="19">
                                            <p:txEl>
                                              <p:pRg st="0" end="0"/>
                                            </p:txEl>
                                          </p:spTgt>
                                        </p:tgtEl>
                                        <p:attrNameLst>
                                          <p:attrName>ppt_x</p:attrName>
                                        </p:attrNameLst>
                                      </p:cBhvr>
                                      <p:tavLst>
                                        <p:tav tm="0">
                                          <p:val>
                                            <p:strVal val="#ppt_x"/>
                                          </p:val>
                                        </p:tav>
                                        <p:tav tm="100000">
                                          <p:val>
                                            <p:strVal val="#ppt_x"/>
                                          </p:val>
                                        </p:tav>
                                      </p:tavLst>
                                    </p:anim>
                                    <p:anim calcmode="lin" valueType="num">
                                      <p:cBhvr additive="base">
                                        <p:cTn id="176" dur="500" fill="hold"/>
                                        <p:tgtEl>
                                          <p:spTgt spid="19">
                                            <p:txEl>
                                              <p:pRg st="0" end="0"/>
                                            </p:txEl>
                                          </p:spTgt>
                                        </p:tgtEl>
                                        <p:attrNameLst>
                                          <p:attrName>ppt_y</p:attrName>
                                        </p:attrNameLst>
                                      </p:cBhvr>
                                      <p:tavLst>
                                        <p:tav tm="0">
                                          <p:val>
                                            <p:strVal val="1+#ppt_h/2"/>
                                          </p:val>
                                        </p:tav>
                                        <p:tav tm="100000">
                                          <p:val>
                                            <p:strVal val="#ppt_y"/>
                                          </p:val>
                                        </p:tav>
                                      </p:tavLst>
                                    </p:anim>
                                  </p:childTnLst>
                                </p:cTn>
                              </p:par>
                              <p:par>
                                <p:cTn id="177" presetID="2" presetClass="entr" presetSubtype="4" fill="hold" grpId="0" nodeType="withEffect">
                                  <p:stCondLst>
                                    <p:cond delay="0"/>
                                  </p:stCondLst>
                                  <p:childTnLst>
                                    <p:set>
                                      <p:cBhvr>
                                        <p:cTn id="178" dur="1" fill="hold">
                                          <p:stCondLst>
                                            <p:cond delay="0"/>
                                          </p:stCondLst>
                                        </p:cTn>
                                        <p:tgtEl>
                                          <p:spTgt spid="19">
                                            <p:bg/>
                                          </p:spTgt>
                                        </p:tgtEl>
                                        <p:attrNameLst>
                                          <p:attrName>style.visibility</p:attrName>
                                        </p:attrNameLst>
                                      </p:cBhvr>
                                      <p:to>
                                        <p:strVal val="visible"/>
                                      </p:to>
                                    </p:set>
                                    <p:anim calcmode="lin" valueType="num">
                                      <p:cBhvr additive="base">
                                        <p:cTn id="179" dur="500" fill="hold"/>
                                        <p:tgtEl>
                                          <p:spTgt spid="19">
                                            <p:bg/>
                                          </p:spTgt>
                                        </p:tgtEl>
                                        <p:attrNameLst>
                                          <p:attrName>ppt_x</p:attrName>
                                        </p:attrNameLst>
                                      </p:cBhvr>
                                      <p:tavLst>
                                        <p:tav tm="0">
                                          <p:val>
                                            <p:strVal val="#ppt_x"/>
                                          </p:val>
                                        </p:tav>
                                        <p:tav tm="100000">
                                          <p:val>
                                            <p:strVal val="#ppt_x"/>
                                          </p:val>
                                        </p:tav>
                                      </p:tavLst>
                                    </p:anim>
                                    <p:anim calcmode="lin" valueType="num">
                                      <p:cBhvr additive="base">
                                        <p:cTn id="180" dur="500" fill="hold"/>
                                        <p:tgtEl>
                                          <p:spTgt spid="19">
                                            <p:bg/>
                                          </p:spTgt>
                                        </p:tgtEl>
                                        <p:attrNameLst>
                                          <p:attrName>ppt_y</p:attrName>
                                        </p:attrNameLst>
                                      </p:cBhvr>
                                      <p:tavLst>
                                        <p:tav tm="0">
                                          <p:val>
                                            <p:strVal val="1+#ppt_h/2"/>
                                          </p:val>
                                        </p:tav>
                                        <p:tav tm="100000">
                                          <p:val>
                                            <p:strVal val="#ppt_y"/>
                                          </p:val>
                                        </p:tav>
                                      </p:tavLst>
                                    </p:anim>
                                  </p:childTnLst>
                                </p:cTn>
                              </p:par>
                            </p:childTnLst>
                          </p:cTn>
                        </p:par>
                      </p:childTnLst>
                    </p:cTn>
                  </p:par>
                  <p:par>
                    <p:cTn id="181" fill="hold">
                      <p:stCondLst>
                        <p:cond delay="indefinite"/>
                      </p:stCondLst>
                      <p:childTnLst>
                        <p:par>
                          <p:cTn id="182" fill="hold">
                            <p:stCondLst>
                              <p:cond delay="0"/>
                            </p:stCondLst>
                            <p:childTnLst>
                              <p:par>
                                <p:cTn id="183" presetID="2" presetClass="entr" presetSubtype="4" fill="hold" grpId="0" nodeType="clickEffect">
                                  <p:stCondLst>
                                    <p:cond delay="0"/>
                                  </p:stCondLst>
                                  <p:childTnLst>
                                    <p:set>
                                      <p:cBhvr>
                                        <p:cTn id="184" dur="1" fill="hold">
                                          <p:stCondLst>
                                            <p:cond delay="0"/>
                                          </p:stCondLst>
                                        </p:cTn>
                                        <p:tgtEl>
                                          <p:spTgt spid="3">
                                            <p:bg/>
                                          </p:spTgt>
                                        </p:tgtEl>
                                        <p:attrNameLst>
                                          <p:attrName>style.visibility</p:attrName>
                                        </p:attrNameLst>
                                      </p:cBhvr>
                                      <p:to>
                                        <p:strVal val="visible"/>
                                      </p:to>
                                    </p:set>
                                    <p:anim calcmode="lin" valueType="num">
                                      <p:cBhvr additive="base">
                                        <p:cTn id="185" dur="500" fill="hold"/>
                                        <p:tgtEl>
                                          <p:spTgt spid="3">
                                            <p:bg/>
                                          </p:spTgt>
                                        </p:tgtEl>
                                        <p:attrNameLst>
                                          <p:attrName>ppt_x</p:attrName>
                                        </p:attrNameLst>
                                      </p:cBhvr>
                                      <p:tavLst>
                                        <p:tav tm="0">
                                          <p:val>
                                            <p:strVal val="#ppt_x"/>
                                          </p:val>
                                        </p:tav>
                                        <p:tav tm="100000">
                                          <p:val>
                                            <p:strVal val="#ppt_x"/>
                                          </p:val>
                                        </p:tav>
                                      </p:tavLst>
                                    </p:anim>
                                    <p:anim calcmode="lin" valueType="num">
                                      <p:cBhvr additive="base">
                                        <p:cTn id="186" dur="500" fill="hold"/>
                                        <p:tgtEl>
                                          <p:spTgt spid="3">
                                            <p:bg/>
                                          </p:spTgt>
                                        </p:tgtEl>
                                        <p:attrNameLst>
                                          <p:attrName>ppt_y</p:attrName>
                                        </p:attrNameLst>
                                      </p:cBhvr>
                                      <p:tavLst>
                                        <p:tav tm="0">
                                          <p:val>
                                            <p:strVal val="1+#ppt_h/2"/>
                                          </p:val>
                                        </p:tav>
                                        <p:tav tm="100000">
                                          <p:val>
                                            <p:strVal val="#ppt_y"/>
                                          </p:val>
                                        </p:tav>
                                      </p:tavLst>
                                    </p:anim>
                                  </p:childTnLst>
                                </p:cTn>
                              </p:par>
                              <p:par>
                                <p:cTn id="187" presetID="2" presetClass="entr" presetSubtype="4" fill="hold" grpId="0" nodeType="withEffect">
                                  <p:stCondLst>
                                    <p:cond delay="0"/>
                                  </p:stCondLst>
                                  <p:childTnLst>
                                    <p:set>
                                      <p:cBhvr>
                                        <p:cTn id="188" dur="1" fill="hold">
                                          <p:stCondLst>
                                            <p:cond delay="0"/>
                                          </p:stCondLst>
                                        </p:cTn>
                                        <p:tgtEl>
                                          <p:spTgt spid="3">
                                            <p:txEl>
                                              <p:pRg st="0" end="0"/>
                                            </p:txEl>
                                          </p:spTgt>
                                        </p:tgtEl>
                                        <p:attrNameLst>
                                          <p:attrName>style.visibility</p:attrName>
                                        </p:attrNameLst>
                                      </p:cBhvr>
                                      <p:to>
                                        <p:strVal val="visible"/>
                                      </p:to>
                                    </p:set>
                                    <p:anim calcmode="lin" valueType="num">
                                      <p:cBhvr additive="base">
                                        <p:cTn id="189"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90"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P spid="4" grpId="0" build="p" animBg="1"/>
      <p:bldP spid="5" grpId="0" build="p" animBg="1"/>
      <p:bldP spid="6" grpId="0" build="p" animBg="1"/>
      <p:bldP spid="7" grpId="0" build="p" animBg="1"/>
      <p:bldP spid="8" grpId="0" build="p" animBg="1"/>
      <p:bldP spid="9" grpId="0" build="p" animBg="1"/>
      <p:bldP spid="10" grpId="0" build="p" animBg="1"/>
      <p:bldP spid="11" grpId="0" build="p" animBg="1"/>
      <p:bldP spid="12" grpId="0" build="p" animBg="1"/>
      <p:bldP spid="13" grpId="0" build="p" animBg="1"/>
      <p:bldP spid="14" grpId="0" build="p" animBg="1"/>
      <p:bldP spid="15" grpId="0" build="p" animBg="1"/>
      <p:bldP spid="16" grpId="0" build="p" animBg="1"/>
      <p:bldP spid="17" grpId="0" build="p" animBg="1"/>
      <p:bldP spid="18" grpId="0" build="p" animBg="1"/>
      <p:bldP spid="19" grpId="0" build="p" animBg="1"/>
      <p:bldP spid="20" grpId="0" build="p" animBg="1"/>
      <p:bldP spid="21" grpId="0" build="p" animBg="1"/>
      <p:bldP spid="22"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C_3_BD.23_1#b3ce4c6a4?vcp=1&amp;vopoq=1&amp;pid=169a4ec58&amp;color=0,0,0&amp;vtp=1&amp;bt=1&amp;bbb=1"/>
          <p:cNvSpPr/>
          <p:nvPr/>
        </p:nvSpPr>
        <p:spPr>
          <a:xfrm>
            <a:off x="896112" y="2068577"/>
            <a:ext cx="10387584" cy="474599"/>
          </a:xfrm>
          <a:prstGeom prst="rect">
            <a:avLst/>
          </a:prstGeom>
          <a:noFill/>
          <a:ln/>
        </p:spPr>
        <p:txBody>
          <a:bodyPr wrap="none" lIns="0" tIns="0" rIns="0" bIns="0" rtlCol="0" anchor="t"/>
          <a:lstStyle/>
          <a:p>
            <a:pPr algn="l" latinLnBrk="1">
              <a:lnSpc>
                <a:spcPts val="4200"/>
              </a:lnSpc>
            </a:pPr>
            <a:r>
              <a:rPr lang="en-US" altLang="zh-CN" sz="2400" b="0" i="0" dirty="0">
                <a:solidFill>
                  <a:srgbClr val="000000"/>
                </a:solidFill>
                <a:latin typeface="SimSun" pitchFamily="34" charset="0"/>
                <a:ea typeface="SimSun" pitchFamily="34" charset="-122"/>
                <a:cs typeface="SimSun" pitchFamily="34" charset="-120"/>
              </a:rPr>
              <a:t>9.</a:t>
            </a:r>
            <a:r>
              <a:rPr lang="en-US" altLang="zh-CN" sz="2400" b="0" i="0">
                <a:solidFill>
                  <a:srgbClr val="000000"/>
                </a:solidFill>
                <a:latin typeface="SimSun" pitchFamily="34" charset="0"/>
                <a:ea typeface="SimSun" pitchFamily="34" charset="-122"/>
                <a:cs typeface="SimSun" pitchFamily="34" charset="-120"/>
              </a:rPr>
              <a:t>读下面句子，(     )</a:t>
            </a:r>
            <a:r>
              <a:rPr lang="en-US" altLang="zh-CN" sz="2400" b="0" i="0" dirty="0">
                <a:solidFill>
                  <a:srgbClr val="000000"/>
                </a:solidFill>
                <a:latin typeface="SimSun" pitchFamily="34" charset="0"/>
                <a:ea typeface="SimSun" pitchFamily="34" charset="-122"/>
                <a:cs typeface="SimSun" pitchFamily="34" charset="-120"/>
              </a:rPr>
              <a:t>项中表达的感情色彩与其他句子不同。（3分）</a:t>
            </a:r>
            <a:endParaRPr lang="en-US" altLang="zh-CN" sz="2400" dirty="0"/>
          </a:p>
        </p:txBody>
      </p:sp>
      <p:sp>
        <p:nvSpPr>
          <p:cNvPr id="3" name="QC_3_AN.24_1#b3ce4c6a4.bracket?vcp=1&amp;vopoq=1&amp;pid=169a4ec58&amp;color=0,0,0&amp;vpa=9&amp;vtp=1"/>
          <p:cNvSpPr/>
          <p:nvPr/>
        </p:nvSpPr>
        <p:spPr>
          <a:xfrm>
            <a:off x="3351180" y="2057147"/>
            <a:ext cx="3730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Sun" pitchFamily="34" charset="0"/>
                <a:ea typeface="SimSun" pitchFamily="34" charset="-122"/>
                <a:cs typeface="SimSun" pitchFamily="34" charset="-120"/>
              </a:rPr>
              <a:t>D</a:t>
            </a:r>
            <a:endParaRPr lang="en-US" altLang="zh-CN" sz="2400" dirty="0"/>
          </a:p>
        </p:txBody>
      </p:sp>
      <p:sp>
        <p:nvSpPr>
          <p:cNvPr id="4" name="QC_3_BD.23_2#b3ce4c6a4.choices?vcp=1&amp;vopoq=1&amp;pid=169a4ec58&amp;color=0,0,0&amp;vtp=1&amp;bbb=1"/>
          <p:cNvSpPr/>
          <p:nvPr/>
        </p:nvSpPr>
        <p:spPr>
          <a:xfrm>
            <a:off x="896112" y="2607945"/>
            <a:ext cx="10387584" cy="21509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A</a:t>
            </a:r>
            <a:r>
              <a:rPr lang="en-US" altLang="zh-CN" sz="2400" b="0" i="0">
                <a:solidFill>
                  <a:srgbClr val="000000"/>
                </a:solidFill>
                <a:latin typeface="SimSun" pitchFamily="34" charset="0"/>
                <a:ea typeface="SimSun" pitchFamily="34" charset="-122"/>
                <a:cs typeface="SimSun" pitchFamily="34" charset="-120"/>
              </a:rPr>
              <a:t>.那个小偷像饥饿的猎豹一样盯着柜台里的珠宝</a:t>
            </a:r>
            <a:r>
              <a:rPr lang="en-US" altLang="zh-CN" sz="2400" b="0" i="0" dirty="0">
                <a:solidFill>
                  <a:srgbClr val="000000"/>
                </a:solidFill>
                <a:latin typeface="SimSun" pitchFamily="34" charset="0"/>
                <a:ea typeface="SimSun" pitchFamily="34" charset="-122"/>
                <a:cs typeface="SimSun" pitchFamily="34" charset="-120"/>
              </a:rPr>
              <a:t>。</a:t>
            </a:r>
            <a:endParaRPr lang="en-US" altLang="zh-CN" sz="2400" dirty="0"/>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B.那双手就像鹰的爪子，</a:t>
            </a:r>
            <a:r>
              <a:rPr lang="en-US" altLang="zh-CN" sz="2400" b="0" i="0" dirty="0">
                <a:solidFill>
                  <a:srgbClr val="000000"/>
                </a:solidFill>
                <a:latin typeface="SimSun" pitchFamily="34" charset="0"/>
                <a:ea typeface="SimSun" pitchFamily="34" charset="-122"/>
                <a:cs typeface="SimSun" pitchFamily="34" charset="-120"/>
              </a:rPr>
              <a:t>扭着雨来的两只耳朵，向两边拉。</a:t>
            </a:r>
            <a:endParaRPr lang="en-US" altLang="zh-CN" sz="2400" dirty="0"/>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C.她似乎感到德军那几双恶狼般的眼睛盯在越来越短的蜡烛上</a:t>
            </a:r>
            <a:r>
              <a:rPr lang="en-US" altLang="zh-CN" sz="2400" b="0" i="0" dirty="0">
                <a:solidFill>
                  <a:srgbClr val="000000"/>
                </a:solidFill>
                <a:latin typeface="SimSun" pitchFamily="34" charset="0"/>
                <a:ea typeface="SimSun" pitchFamily="34" charset="-122"/>
                <a:cs typeface="SimSun" pitchFamily="34" charset="-120"/>
              </a:rPr>
              <a:t>。</a:t>
            </a:r>
            <a:endParaRPr lang="en-US" altLang="zh-CN" sz="2400" dirty="0"/>
          </a:p>
          <a:p>
            <a:pPr latinLnBrk="1">
              <a:lnSpc>
                <a:spcPts val="4200"/>
              </a:lnSpc>
            </a:pPr>
            <a:r>
              <a:rPr lang="en-US" altLang="zh-CN" sz="2400" b="0" i="0">
                <a:solidFill>
                  <a:srgbClr val="000000"/>
                </a:solidFill>
                <a:latin typeface="SimSun" pitchFamily="34" charset="0"/>
                <a:ea typeface="SimSun" pitchFamily="34" charset="-122"/>
                <a:cs typeface="SimSun" pitchFamily="34" charset="-120"/>
              </a:rPr>
              <a:t>D.雨来像小鸭子一样抖着头上的水</a:t>
            </a:r>
            <a:r>
              <a:rPr lang="en-US" altLang="zh-CN" sz="2400" b="0" i="0" dirty="0">
                <a:solidFill>
                  <a:srgbClr val="000000"/>
                </a:solidFill>
                <a:latin typeface="SimSun" pitchFamily="34" charset="0"/>
                <a:ea typeface="SimSun" pitchFamily="34" charset="-122"/>
                <a:cs typeface="SimSun" pitchFamily="34" charset="-120"/>
              </a:rPr>
              <a:t>，用手抹一下眼睛和鼻子，望着妈妈笑。</a:t>
            </a:r>
            <a:endParaRPr lang="en-US" altLang="zh-CN" sz="2400" dirty="0"/>
          </a:p>
        </p:txBody>
      </p:sp>
      <p:sp>
        <p:nvSpPr>
          <p:cNvPr id="5" name="QC_3_BD.23_2#b3ce4c6a4.choices?vcp=1&amp;vopoq=1&amp;pid=169a4ec58&amp;color=0,0,0&amp;vtp=1&amp;bbb=1&amp;zzd= 1">
            <a:extLst>
              <a:ext uri="{FF2B5EF4-FFF2-40B4-BE49-F238E27FC236}">
                <a16:creationId xmlns:a16="http://schemas.microsoft.com/office/drawing/2014/main" id="{D4E6D52C-56FE-66A0-0DD7-5C2FA26136CE}"/>
              </a:ext>
            </a:extLst>
          </p:cNvPr>
          <p:cNvSpPr/>
          <p:nvPr/>
        </p:nvSpPr>
        <p:spPr>
          <a:xfrm>
            <a:off x="2553494" y="3179445"/>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QC_3_BD.23_2#b3ce4c6a4.choices?vcp=1&amp;vopoq=1&amp;pid=169a4ec58&amp;color=0,0,0&amp;vtp=1&amp;bbb=1&amp;zzd= 1">
            <a:extLst>
              <a:ext uri="{FF2B5EF4-FFF2-40B4-BE49-F238E27FC236}">
                <a16:creationId xmlns:a16="http://schemas.microsoft.com/office/drawing/2014/main" id="{FB4FE2E5-A1A3-E86F-280E-578898B9B6DA}"/>
              </a:ext>
            </a:extLst>
          </p:cNvPr>
          <p:cNvSpPr/>
          <p:nvPr/>
        </p:nvSpPr>
        <p:spPr>
          <a:xfrm>
            <a:off x="2858294" y="3179445"/>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QC_3_BD.23_2#b3ce4c6a4.choices?vcp=1&amp;vopoq=1&amp;pid=169a4ec58&amp;color=0,0,0&amp;vtp=1&amp;bbb=1&amp;zzd= 1">
            <a:extLst>
              <a:ext uri="{FF2B5EF4-FFF2-40B4-BE49-F238E27FC236}">
                <a16:creationId xmlns:a16="http://schemas.microsoft.com/office/drawing/2014/main" id="{D34C47D2-31D5-22B8-AD11-AF9B6737E009}"/>
              </a:ext>
            </a:extLst>
          </p:cNvPr>
          <p:cNvSpPr/>
          <p:nvPr/>
        </p:nvSpPr>
        <p:spPr>
          <a:xfrm>
            <a:off x="3163094" y="3179445"/>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QC_3_BD.23_2#b3ce4c6a4.choices?vcp=1&amp;vopoq=1&amp;pid=169a4ec58&amp;color=0,0,0&amp;vtp=1&amp;bbb=1&amp;zzd= 1">
            <a:extLst>
              <a:ext uri="{FF2B5EF4-FFF2-40B4-BE49-F238E27FC236}">
                <a16:creationId xmlns:a16="http://schemas.microsoft.com/office/drawing/2014/main" id="{73823BF8-FC80-7B5B-9998-C04550C0BD2B}"/>
              </a:ext>
            </a:extLst>
          </p:cNvPr>
          <p:cNvSpPr/>
          <p:nvPr/>
        </p:nvSpPr>
        <p:spPr>
          <a:xfrm>
            <a:off x="3467894" y="3179445"/>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QC_3_BD.23_2#b3ce4c6a4.choices?vcp=1&amp;vopoq=1&amp;pid=169a4ec58&amp;color=0,0,0&amp;vtp=1&amp;bbb=1&amp;zzd= 1">
            <a:extLst>
              <a:ext uri="{FF2B5EF4-FFF2-40B4-BE49-F238E27FC236}">
                <a16:creationId xmlns:a16="http://schemas.microsoft.com/office/drawing/2014/main" id="{9E63D822-A7D1-16E1-BD42-2F1A1A4D1ABB}"/>
              </a:ext>
            </a:extLst>
          </p:cNvPr>
          <p:cNvSpPr/>
          <p:nvPr/>
        </p:nvSpPr>
        <p:spPr>
          <a:xfrm>
            <a:off x="3772694" y="3179445"/>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QC_3_BD.23_2#b3ce4c6a4.choices?vcp=1&amp;vopoq=1&amp;pid=169a4ec58&amp;color=0,0,0&amp;vtp=1&amp;bbb=1&amp;zzd= 1">
            <a:extLst>
              <a:ext uri="{FF2B5EF4-FFF2-40B4-BE49-F238E27FC236}">
                <a16:creationId xmlns:a16="http://schemas.microsoft.com/office/drawing/2014/main" id="{F887C37E-B8B8-77EF-C190-986B35F11F39}"/>
              </a:ext>
            </a:extLst>
          </p:cNvPr>
          <p:cNvSpPr/>
          <p:nvPr/>
        </p:nvSpPr>
        <p:spPr>
          <a:xfrm>
            <a:off x="4077494" y="3179445"/>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QC_3_BD.23_2#b3ce4c6a4.choices?vcp=1&amp;vopoq=1&amp;pid=169a4ec58&amp;color=0,0,0&amp;vtp=1&amp;bbb=1&amp;zzd= 3">
            <a:extLst>
              <a:ext uri="{FF2B5EF4-FFF2-40B4-BE49-F238E27FC236}">
                <a16:creationId xmlns:a16="http://schemas.microsoft.com/office/drawing/2014/main" id="{C0802DD7-FA3E-FEA3-EFD4-6728103D5307}"/>
              </a:ext>
            </a:extLst>
          </p:cNvPr>
          <p:cNvSpPr/>
          <p:nvPr/>
        </p:nvSpPr>
        <p:spPr>
          <a:xfrm>
            <a:off x="2248694" y="3738245"/>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QC_3_BD.23_2#b3ce4c6a4.choices?vcp=1&amp;vopoq=1&amp;pid=169a4ec58&amp;color=0,0,0&amp;vtp=1&amp;bbb=1&amp;zzd= 3">
            <a:extLst>
              <a:ext uri="{FF2B5EF4-FFF2-40B4-BE49-F238E27FC236}">
                <a16:creationId xmlns:a16="http://schemas.microsoft.com/office/drawing/2014/main" id="{8B186163-9A61-7D2A-FD81-2B8B7193254D}"/>
              </a:ext>
            </a:extLst>
          </p:cNvPr>
          <p:cNvSpPr/>
          <p:nvPr/>
        </p:nvSpPr>
        <p:spPr>
          <a:xfrm>
            <a:off x="2553494" y="3738245"/>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QC_3_BD.23_2#b3ce4c6a4.choices?vcp=1&amp;vopoq=1&amp;pid=169a4ec58&amp;color=0,0,0&amp;vtp=1&amp;bbb=1&amp;zzd= 3">
            <a:extLst>
              <a:ext uri="{FF2B5EF4-FFF2-40B4-BE49-F238E27FC236}">
                <a16:creationId xmlns:a16="http://schemas.microsoft.com/office/drawing/2014/main" id="{56DD290B-5FC4-D476-64AB-FA83307E039D}"/>
              </a:ext>
            </a:extLst>
          </p:cNvPr>
          <p:cNvSpPr/>
          <p:nvPr/>
        </p:nvSpPr>
        <p:spPr>
          <a:xfrm>
            <a:off x="2858294" y="3738245"/>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QC_3_BD.23_2#b3ce4c6a4.choices?vcp=1&amp;vopoq=1&amp;pid=169a4ec58&amp;color=0,0,0&amp;vtp=1&amp;bbb=1&amp;zzd= 3">
            <a:extLst>
              <a:ext uri="{FF2B5EF4-FFF2-40B4-BE49-F238E27FC236}">
                <a16:creationId xmlns:a16="http://schemas.microsoft.com/office/drawing/2014/main" id="{D7109B9F-A9BB-BA88-348E-E4336A933020}"/>
              </a:ext>
            </a:extLst>
          </p:cNvPr>
          <p:cNvSpPr/>
          <p:nvPr/>
        </p:nvSpPr>
        <p:spPr>
          <a:xfrm>
            <a:off x="3163094" y="3738245"/>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QC_3_BD.23_2#b3ce4c6a4.choices?vcp=1&amp;vopoq=1&amp;pid=169a4ec58&amp;color=0,0,0&amp;vtp=1&amp;bbb=1&amp;zzd= 3">
            <a:extLst>
              <a:ext uri="{FF2B5EF4-FFF2-40B4-BE49-F238E27FC236}">
                <a16:creationId xmlns:a16="http://schemas.microsoft.com/office/drawing/2014/main" id="{0C7F4F62-7D81-11D1-9952-50BAF3255204}"/>
              </a:ext>
            </a:extLst>
          </p:cNvPr>
          <p:cNvSpPr/>
          <p:nvPr/>
        </p:nvSpPr>
        <p:spPr>
          <a:xfrm>
            <a:off x="3467894" y="3738245"/>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QC_3_BD.23_2#b3ce4c6a4.choices?vcp=1&amp;vopoq=1&amp;pid=169a4ec58&amp;color=0,0,0&amp;vtp=1&amp;bbb=1&amp;zzd= 3">
            <a:extLst>
              <a:ext uri="{FF2B5EF4-FFF2-40B4-BE49-F238E27FC236}">
                <a16:creationId xmlns:a16="http://schemas.microsoft.com/office/drawing/2014/main" id="{A2E79FDA-A68D-CE14-0CF6-118F459A47C7}"/>
              </a:ext>
            </a:extLst>
          </p:cNvPr>
          <p:cNvSpPr/>
          <p:nvPr/>
        </p:nvSpPr>
        <p:spPr>
          <a:xfrm>
            <a:off x="3772694" y="3738245"/>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QC_3_BD.23_2#b3ce4c6a4.choices?vcp=1&amp;vopoq=1&amp;pid=169a4ec58&amp;color=0,0,0&amp;vtp=1&amp;bbb=1&amp;zzd= 5">
            <a:extLst>
              <a:ext uri="{FF2B5EF4-FFF2-40B4-BE49-F238E27FC236}">
                <a16:creationId xmlns:a16="http://schemas.microsoft.com/office/drawing/2014/main" id="{1DC4CE48-0932-131B-E72A-52B02F6E139A}"/>
              </a:ext>
            </a:extLst>
          </p:cNvPr>
          <p:cNvSpPr/>
          <p:nvPr/>
        </p:nvSpPr>
        <p:spPr>
          <a:xfrm>
            <a:off x="4382294" y="4297045"/>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QC_3_BD.23_2#b3ce4c6a4.choices?vcp=1&amp;vopoq=1&amp;pid=169a4ec58&amp;color=0,0,0&amp;vtp=1&amp;bbb=1&amp;zzd= 5">
            <a:extLst>
              <a:ext uri="{FF2B5EF4-FFF2-40B4-BE49-F238E27FC236}">
                <a16:creationId xmlns:a16="http://schemas.microsoft.com/office/drawing/2014/main" id="{1D540AB1-2774-4637-9E5C-D5F4965FC420}"/>
              </a:ext>
            </a:extLst>
          </p:cNvPr>
          <p:cNvSpPr/>
          <p:nvPr/>
        </p:nvSpPr>
        <p:spPr>
          <a:xfrm>
            <a:off x="4687094" y="4297045"/>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QC_3_BD.23_2#b3ce4c6a4.choices?vcp=1&amp;vopoq=1&amp;pid=169a4ec58&amp;color=0,0,0&amp;vtp=1&amp;bbb=1&amp;zzd= 5">
            <a:extLst>
              <a:ext uri="{FF2B5EF4-FFF2-40B4-BE49-F238E27FC236}">
                <a16:creationId xmlns:a16="http://schemas.microsoft.com/office/drawing/2014/main" id="{2C35ADDB-8ABB-6D1F-094B-A39149A9FE83}"/>
              </a:ext>
            </a:extLst>
          </p:cNvPr>
          <p:cNvSpPr/>
          <p:nvPr/>
        </p:nvSpPr>
        <p:spPr>
          <a:xfrm>
            <a:off x="4991894" y="4297045"/>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QC_3_BD.23_2#b3ce4c6a4.choices?vcp=1&amp;vopoq=1&amp;pid=169a4ec58&amp;color=0,0,0&amp;vtp=1&amp;bbb=1&amp;zzd= 5">
            <a:extLst>
              <a:ext uri="{FF2B5EF4-FFF2-40B4-BE49-F238E27FC236}">
                <a16:creationId xmlns:a16="http://schemas.microsoft.com/office/drawing/2014/main" id="{D9B5CD93-3F8F-59BC-E050-DF5831BC236C}"/>
              </a:ext>
            </a:extLst>
          </p:cNvPr>
          <p:cNvSpPr/>
          <p:nvPr/>
        </p:nvSpPr>
        <p:spPr>
          <a:xfrm>
            <a:off x="5296694" y="4297045"/>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QC_3_BD.23_2#b3ce4c6a4.choices?vcp=1&amp;vopoq=1&amp;pid=169a4ec58&amp;color=0,0,0&amp;vtp=1&amp;bbb=1&amp;zzd= 5">
            <a:extLst>
              <a:ext uri="{FF2B5EF4-FFF2-40B4-BE49-F238E27FC236}">
                <a16:creationId xmlns:a16="http://schemas.microsoft.com/office/drawing/2014/main" id="{B862A049-309E-093C-711A-9FE0059FF735}"/>
              </a:ext>
            </a:extLst>
          </p:cNvPr>
          <p:cNvSpPr/>
          <p:nvPr/>
        </p:nvSpPr>
        <p:spPr>
          <a:xfrm>
            <a:off x="5601494" y="4297045"/>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QC_3_BD.23_2#b3ce4c6a4.choices?vcp=1&amp;vopoq=1&amp;pid=169a4ec58&amp;color=0,0,0&amp;vtp=1&amp;bbb=1&amp;zzd= 5">
            <a:extLst>
              <a:ext uri="{FF2B5EF4-FFF2-40B4-BE49-F238E27FC236}">
                <a16:creationId xmlns:a16="http://schemas.microsoft.com/office/drawing/2014/main" id="{058CDC98-3320-388E-706A-9C8A325C1151}"/>
              </a:ext>
            </a:extLst>
          </p:cNvPr>
          <p:cNvSpPr/>
          <p:nvPr/>
        </p:nvSpPr>
        <p:spPr>
          <a:xfrm>
            <a:off x="5906294" y="4297045"/>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QC_3_BD.23_2#b3ce4c6a4.choices?vcp=1&amp;vopoq=1&amp;pid=169a4ec58&amp;color=0,0,0&amp;vtp=1&amp;bbb=1&amp;zzd= 7">
            <a:extLst>
              <a:ext uri="{FF2B5EF4-FFF2-40B4-BE49-F238E27FC236}">
                <a16:creationId xmlns:a16="http://schemas.microsoft.com/office/drawing/2014/main" id="{F6D8F222-D786-C8D4-1194-5E4DB8742412}"/>
              </a:ext>
            </a:extLst>
          </p:cNvPr>
          <p:cNvSpPr/>
          <p:nvPr/>
        </p:nvSpPr>
        <p:spPr>
          <a:xfrm>
            <a:off x="1943894" y="4784344"/>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QC_3_BD.23_2#b3ce4c6a4.choices?vcp=1&amp;vopoq=1&amp;pid=169a4ec58&amp;color=0,0,0&amp;vtp=1&amp;bbb=1&amp;zzd= 7">
            <a:extLst>
              <a:ext uri="{FF2B5EF4-FFF2-40B4-BE49-F238E27FC236}">
                <a16:creationId xmlns:a16="http://schemas.microsoft.com/office/drawing/2014/main" id="{20556E98-E949-7973-DEF8-06C7C1295DE7}"/>
              </a:ext>
            </a:extLst>
          </p:cNvPr>
          <p:cNvSpPr/>
          <p:nvPr/>
        </p:nvSpPr>
        <p:spPr>
          <a:xfrm>
            <a:off x="2248694" y="4784344"/>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QC_3_BD.23_2#b3ce4c6a4.choices?vcp=1&amp;vopoq=1&amp;pid=169a4ec58&amp;color=0,0,0&amp;vtp=1&amp;bbb=1&amp;zzd= 7">
            <a:extLst>
              <a:ext uri="{FF2B5EF4-FFF2-40B4-BE49-F238E27FC236}">
                <a16:creationId xmlns:a16="http://schemas.microsoft.com/office/drawing/2014/main" id="{08422F8C-63C7-3961-DD0A-94FAAA377BD3}"/>
              </a:ext>
            </a:extLst>
          </p:cNvPr>
          <p:cNvSpPr/>
          <p:nvPr/>
        </p:nvSpPr>
        <p:spPr>
          <a:xfrm>
            <a:off x="2553494" y="4784344"/>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QC_3_BD.23_2#b3ce4c6a4.choices?vcp=1&amp;vopoq=1&amp;pid=169a4ec58&amp;color=0,0,0&amp;vtp=1&amp;bbb=1&amp;zzd= 7">
            <a:extLst>
              <a:ext uri="{FF2B5EF4-FFF2-40B4-BE49-F238E27FC236}">
                <a16:creationId xmlns:a16="http://schemas.microsoft.com/office/drawing/2014/main" id="{7B5C928A-7926-2DB1-12C9-79B6CF968500}"/>
              </a:ext>
            </a:extLst>
          </p:cNvPr>
          <p:cNvSpPr/>
          <p:nvPr/>
        </p:nvSpPr>
        <p:spPr>
          <a:xfrm>
            <a:off x="2858294" y="4784344"/>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QC_3_BD.23_2#b3ce4c6a4.choices?vcp=1&amp;vopoq=1&amp;pid=169a4ec58&amp;color=0,0,0&amp;vtp=1&amp;bbb=1&amp;zzd= 7">
            <a:extLst>
              <a:ext uri="{FF2B5EF4-FFF2-40B4-BE49-F238E27FC236}">
                <a16:creationId xmlns:a16="http://schemas.microsoft.com/office/drawing/2014/main" id="{C6296EE3-BBE8-DF2F-5608-21FFED4EDAB0}"/>
              </a:ext>
            </a:extLst>
          </p:cNvPr>
          <p:cNvSpPr/>
          <p:nvPr/>
        </p:nvSpPr>
        <p:spPr>
          <a:xfrm>
            <a:off x="3163094" y="4784344"/>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QC_3_BD.23_2#b3ce4c6a4.choices?vcp=1&amp;vopoq=1&amp;pid=169a4ec58&amp;color=0,0,0&amp;vtp=1&amp;bbb=1&amp;zzd= 7">
            <a:extLst>
              <a:ext uri="{FF2B5EF4-FFF2-40B4-BE49-F238E27FC236}">
                <a16:creationId xmlns:a16="http://schemas.microsoft.com/office/drawing/2014/main" id="{E7491ECF-8F52-2AD1-787A-6E7E139C512C}"/>
              </a:ext>
            </a:extLst>
          </p:cNvPr>
          <p:cNvSpPr/>
          <p:nvPr/>
        </p:nvSpPr>
        <p:spPr>
          <a:xfrm>
            <a:off x="3467894" y="4784344"/>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
                                            <p:bg/>
                                          </p:spTgt>
                                        </p:tgtEl>
                                        <p:attrNameLst>
                                          <p:attrName>style.visibility</p:attrName>
                                        </p:attrNameLst>
                                      </p:cBhvr>
                                      <p:to>
                                        <p:strVal val="visible"/>
                                      </p:to>
                                    </p:set>
                                    <p:anim calcmode="lin" valueType="num">
                                      <p:cBhvr additive="base">
                                        <p:cTn id="15"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6" dur="500" fill="hold"/>
                                        <p:tgtEl>
                                          <p:spTgt spid="4">
                                            <p:bg/>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 calcmode="lin" valueType="num">
                                      <p:cBhvr additive="base">
                                        <p:cTn id="19"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nodePh="1">
                                  <p:stCondLst>
                                    <p:cond delay="0"/>
                                  </p:stCondLst>
                                  <p:endCondLst>
                                    <p:cond evt="begin" delay="0">
                                      <p:tn val="21"/>
                                    </p:cond>
                                  </p:endCondLst>
                                  <p:childTnLst>
                                    <p:set>
                                      <p:cBhvr>
                                        <p:cTn id="22" dur="1" fill="hold">
                                          <p:stCondLst>
                                            <p:cond delay="0"/>
                                          </p:stCondLst>
                                        </p:cTn>
                                        <p:tgtEl>
                                          <p:spTgt spid="10">
                                            <p:txEl>
                                              <p:pRg st="0" end="0"/>
                                            </p:txEl>
                                          </p:spTgt>
                                        </p:tgtEl>
                                        <p:attrNameLst>
                                          <p:attrName>style.visibility</p:attrName>
                                        </p:attrNameLst>
                                      </p:cBhvr>
                                      <p:to>
                                        <p:strVal val="visible"/>
                                      </p:to>
                                    </p:set>
                                    <p:anim calcmode="lin" valueType="num">
                                      <p:cBhvr additive="base">
                                        <p:cTn id="23"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0">
                                            <p:bg/>
                                          </p:spTgt>
                                        </p:tgtEl>
                                        <p:attrNameLst>
                                          <p:attrName>style.visibility</p:attrName>
                                        </p:attrNameLst>
                                      </p:cBhvr>
                                      <p:to>
                                        <p:strVal val="visible"/>
                                      </p:to>
                                    </p:set>
                                    <p:anim calcmode="lin" valueType="num">
                                      <p:cBhvr additive="base">
                                        <p:cTn id="27"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10">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nodePh="1">
                                  <p:stCondLst>
                                    <p:cond delay="0"/>
                                  </p:stCondLst>
                                  <p:endCondLst>
                                    <p:cond evt="begin" delay="0">
                                      <p:tn val="29"/>
                                    </p:cond>
                                  </p:endCondLst>
                                  <p:childTnLst>
                                    <p:set>
                                      <p:cBhvr>
                                        <p:cTn id="30" dur="1" fill="hold">
                                          <p:stCondLst>
                                            <p:cond delay="0"/>
                                          </p:stCondLst>
                                        </p:cTn>
                                        <p:tgtEl>
                                          <p:spTgt spid="9">
                                            <p:txEl>
                                              <p:pRg st="0" end="0"/>
                                            </p:txEl>
                                          </p:spTgt>
                                        </p:tgtEl>
                                        <p:attrNameLst>
                                          <p:attrName>style.visibility</p:attrName>
                                        </p:attrNameLst>
                                      </p:cBhvr>
                                      <p:to>
                                        <p:strVal val="visible"/>
                                      </p:to>
                                    </p:set>
                                    <p:anim calcmode="lin" valueType="num">
                                      <p:cBhvr additive="base">
                                        <p:cTn id="31"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9">
                                            <p:txEl>
                                              <p:pRg st="0" end="0"/>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9">
                                            <p:bg/>
                                          </p:spTgt>
                                        </p:tgtEl>
                                        <p:attrNameLst>
                                          <p:attrName>style.visibility</p:attrName>
                                        </p:attrNameLst>
                                      </p:cBhvr>
                                      <p:to>
                                        <p:strVal val="visible"/>
                                      </p:to>
                                    </p:set>
                                    <p:anim calcmode="lin" valueType="num">
                                      <p:cBhvr additive="base">
                                        <p:cTn id="35" dur="500" fill="hold"/>
                                        <p:tgtEl>
                                          <p:spTgt spid="9">
                                            <p:bg/>
                                          </p:spTgt>
                                        </p:tgtEl>
                                        <p:attrNameLst>
                                          <p:attrName>ppt_x</p:attrName>
                                        </p:attrNameLst>
                                      </p:cBhvr>
                                      <p:tavLst>
                                        <p:tav tm="0">
                                          <p:val>
                                            <p:strVal val="#ppt_x"/>
                                          </p:val>
                                        </p:tav>
                                        <p:tav tm="100000">
                                          <p:val>
                                            <p:strVal val="#ppt_x"/>
                                          </p:val>
                                        </p:tav>
                                      </p:tavLst>
                                    </p:anim>
                                    <p:anim calcmode="lin" valueType="num">
                                      <p:cBhvr additive="base">
                                        <p:cTn id="36" dur="500" fill="hold"/>
                                        <p:tgtEl>
                                          <p:spTgt spid="9">
                                            <p:bg/>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nodePh="1">
                                  <p:stCondLst>
                                    <p:cond delay="0"/>
                                  </p:stCondLst>
                                  <p:endCondLst>
                                    <p:cond evt="begin" delay="0">
                                      <p:tn val="37"/>
                                    </p:cond>
                                  </p:endCondLst>
                                  <p:childTnLst>
                                    <p:set>
                                      <p:cBhvr>
                                        <p:cTn id="38" dur="1" fill="hold">
                                          <p:stCondLst>
                                            <p:cond delay="0"/>
                                          </p:stCondLst>
                                        </p:cTn>
                                        <p:tgtEl>
                                          <p:spTgt spid="8">
                                            <p:txEl>
                                              <p:pRg st="0" end="0"/>
                                            </p:txEl>
                                          </p:spTgt>
                                        </p:tgtEl>
                                        <p:attrNameLst>
                                          <p:attrName>style.visibility</p:attrName>
                                        </p:attrNameLst>
                                      </p:cBhvr>
                                      <p:to>
                                        <p:strVal val="visible"/>
                                      </p:to>
                                    </p:set>
                                    <p:anim calcmode="lin" valueType="num">
                                      <p:cBhvr additive="base">
                                        <p:cTn id="39"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8">
                                            <p:txEl>
                                              <p:pRg st="0" end="0"/>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8">
                                            <p:bg/>
                                          </p:spTgt>
                                        </p:tgtEl>
                                        <p:attrNameLst>
                                          <p:attrName>style.visibility</p:attrName>
                                        </p:attrNameLst>
                                      </p:cBhvr>
                                      <p:to>
                                        <p:strVal val="visible"/>
                                      </p:to>
                                    </p:set>
                                    <p:anim calcmode="lin" valueType="num">
                                      <p:cBhvr additive="base">
                                        <p:cTn id="43" dur="500" fill="hold"/>
                                        <p:tgtEl>
                                          <p:spTgt spid="8">
                                            <p:bg/>
                                          </p:spTgt>
                                        </p:tgtEl>
                                        <p:attrNameLst>
                                          <p:attrName>ppt_x</p:attrName>
                                        </p:attrNameLst>
                                      </p:cBhvr>
                                      <p:tavLst>
                                        <p:tav tm="0">
                                          <p:val>
                                            <p:strVal val="#ppt_x"/>
                                          </p:val>
                                        </p:tav>
                                        <p:tav tm="100000">
                                          <p:val>
                                            <p:strVal val="#ppt_x"/>
                                          </p:val>
                                        </p:tav>
                                      </p:tavLst>
                                    </p:anim>
                                    <p:anim calcmode="lin" valueType="num">
                                      <p:cBhvr additive="base">
                                        <p:cTn id="44" dur="500" fill="hold"/>
                                        <p:tgtEl>
                                          <p:spTgt spid="8">
                                            <p:bg/>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nodePh="1">
                                  <p:stCondLst>
                                    <p:cond delay="0"/>
                                  </p:stCondLst>
                                  <p:endCondLst>
                                    <p:cond evt="begin" delay="0">
                                      <p:tn val="45"/>
                                    </p:cond>
                                  </p:endCondLst>
                                  <p:childTnLst>
                                    <p:set>
                                      <p:cBhvr>
                                        <p:cTn id="46" dur="1" fill="hold">
                                          <p:stCondLst>
                                            <p:cond delay="0"/>
                                          </p:stCondLst>
                                        </p:cTn>
                                        <p:tgtEl>
                                          <p:spTgt spid="7">
                                            <p:txEl>
                                              <p:pRg st="0" end="0"/>
                                            </p:txEl>
                                          </p:spTgt>
                                        </p:tgtEl>
                                        <p:attrNameLst>
                                          <p:attrName>style.visibility</p:attrName>
                                        </p:attrNameLst>
                                      </p:cBhvr>
                                      <p:to>
                                        <p:strVal val="visible"/>
                                      </p:to>
                                    </p:set>
                                    <p:anim calcmode="lin" valueType="num">
                                      <p:cBhvr additive="base">
                                        <p:cTn id="4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7">
                                            <p:txEl>
                                              <p:pRg st="0" end="0"/>
                                            </p:txEl>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7">
                                            <p:bg/>
                                          </p:spTgt>
                                        </p:tgtEl>
                                        <p:attrNameLst>
                                          <p:attrName>style.visibility</p:attrName>
                                        </p:attrNameLst>
                                      </p:cBhvr>
                                      <p:to>
                                        <p:strVal val="visible"/>
                                      </p:to>
                                    </p:set>
                                    <p:anim calcmode="lin" valueType="num">
                                      <p:cBhvr additive="base">
                                        <p:cTn id="51" dur="500" fill="hold"/>
                                        <p:tgtEl>
                                          <p:spTgt spid="7">
                                            <p:bg/>
                                          </p:spTgt>
                                        </p:tgtEl>
                                        <p:attrNameLst>
                                          <p:attrName>ppt_x</p:attrName>
                                        </p:attrNameLst>
                                      </p:cBhvr>
                                      <p:tavLst>
                                        <p:tav tm="0">
                                          <p:val>
                                            <p:strVal val="#ppt_x"/>
                                          </p:val>
                                        </p:tav>
                                        <p:tav tm="100000">
                                          <p:val>
                                            <p:strVal val="#ppt_x"/>
                                          </p:val>
                                        </p:tav>
                                      </p:tavLst>
                                    </p:anim>
                                    <p:anim calcmode="lin" valueType="num">
                                      <p:cBhvr additive="base">
                                        <p:cTn id="52" dur="500" fill="hold"/>
                                        <p:tgtEl>
                                          <p:spTgt spid="7">
                                            <p:bg/>
                                          </p:spTgt>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nodePh="1">
                                  <p:stCondLst>
                                    <p:cond delay="0"/>
                                  </p:stCondLst>
                                  <p:endCondLst>
                                    <p:cond evt="begin" delay="0">
                                      <p:tn val="53"/>
                                    </p:cond>
                                  </p:endCondLst>
                                  <p:childTnLst>
                                    <p:set>
                                      <p:cBhvr>
                                        <p:cTn id="54" dur="1" fill="hold">
                                          <p:stCondLst>
                                            <p:cond delay="0"/>
                                          </p:stCondLst>
                                        </p:cTn>
                                        <p:tgtEl>
                                          <p:spTgt spid="6">
                                            <p:txEl>
                                              <p:pRg st="0" end="0"/>
                                            </p:txEl>
                                          </p:spTgt>
                                        </p:tgtEl>
                                        <p:attrNameLst>
                                          <p:attrName>style.visibility</p:attrName>
                                        </p:attrNameLst>
                                      </p:cBhvr>
                                      <p:to>
                                        <p:strVal val="visible"/>
                                      </p:to>
                                    </p:set>
                                    <p:anim calcmode="lin" valueType="num">
                                      <p:cBhvr additive="base">
                                        <p:cTn id="5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6">
                                            <p:txEl>
                                              <p:pRg st="0" end="0"/>
                                            </p:txEl>
                                          </p:spTgt>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6">
                                            <p:bg/>
                                          </p:spTgt>
                                        </p:tgtEl>
                                        <p:attrNameLst>
                                          <p:attrName>style.visibility</p:attrName>
                                        </p:attrNameLst>
                                      </p:cBhvr>
                                      <p:to>
                                        <p:strVal val="visible"/>
                                      </p:to>
                                    </p:set>
                                    <p:anim calcmode="lin" valueType="num">
                                      <p:cBhvr additive="base">
                                        <p:cTn id="59" dur="500" fill="hold"/>
                                        <p:tgtEl>
                                          <p:spTgt spid="6">
                                            <p:bg/>
                                          </p:spTgt>
                                        </p:tgtEl>
                                        <p:attrNameLst>
                                          <p:attrName>ppt_x</p:attrName>
                                        </p:attrNameLst>
                                      </p:cBhvr>
                                      <p:tavLst>
                                        <p:tav tm="0">
                                          <p:val>
                                            <p:strVal val="#ppt_x"/>
                                          </p:val>
                                        </p:tav>
                                        <p:tav tm="100000">
                                          <p:val>
                                            <p:strVal val="#ppt_x"/>
                                          </p:val>
                                        </p:tav>
                                      </p:tavLst>
                                    </p:anim>
                                    <p:anim calcmode="lin" valueType="num">
                                      <p:cBhvr additive="base">
                                        <p:cTn id="60" dur="500" fill="hold"/>
                                        <p:tgtEl>
                                          <p:spTgt spid="6">
                                            <p:bg/>
                                          </p:spTgt>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nodePh="1">
                                  <p:stCondLst>
                                    <p:cond delay="0"/>
                                  </p:stCondLst>
                                  <p:endCondLst>
                                    <p:cond evt="begin" delay="0">
                                      <p:tn val="61"/>
                                    </p:cond>
                                  </p:endCondLst>
                                  <p:childTnLst>
                                    <p:set>
                                      <p:cBhvr>
                                        <p:cTn id="62" dur="1" fill="hold">
                                          <p:stCondLst>
                                            <p:cond delay="0"/>
                                          </p:stCondLst>
                                        </p:cTn>
                                        <p:tgtEl>
                                          <p:spTgt spid="5">
                                            <p:txEl>
                                              <p:pRg st="0" end="0"/>
                                            </p:txEl>
                                          </p:spTgt>
                                        </p:tgtEl>
                                        <p:attrNameLst>
                                          <p:attrName>style.visibility</p:attrName>
                                        </p:attrNameLst>
                                      </p:cBhvr>
                                      <p:to>
                                        <p:strVal val="visible"/>
                                      </p:to>
                                    </p:set>
                                    <p:anim calcmode="lin" valueType="num">
                                      <p:cBhvr additive="base">
                                        <p:cTn id="6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5">
                                            <p:txEl>
                                              <p:pRg st="0" end="0"/>
                                            </p:txEl>
                                          </p:spTgt>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5">
                                            <p:bg/>
                                          </p:spTgt>
                                        </p:tgtEl>
                                        <p:attrNameLst>
                                          <p:attrName>style.visibility</p:attrName>
                                        </p:attrNameLst>
                                      </p:cBhvr>
                                      <p:to>
                                        <p:strVal val="visible"/>
                                      </p:to>
                                    </p:set>
                                    <p:anim calcmode="lin" valueType="num">
                                      <p:cBhvr additive="base">
                                        <p:cTn id="6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68" dur="500" fill="hold"/>
                                        <p:tgtEl>
                                          <p:spTgt spid="5">
                                            <p:bg/>
                                          </p:spTgt>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4">
                                            <p:txEl>
                                              <p:pRg st="1" end="1"/>
                                            </p:txEl>
                                          </p:spTgt>
                                        </p:tgtEl>
                                        <p:attrNameLst>
                                          <p:attrName>style.visibility</p:attrName>
                                        </p:attrNameLst>
                                      </p:cBhvr>
                                      <p:to>
                                        <p:strVal val="visible"/>
                                      </p:to>
                                    </p:set>
                                    <p:anim calcmode="lin" valueType="num">
                                      <p:cBhvr additive="base">
                                        <p:cTn id="71"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4">
                                            <p:txEl>
                                              <p:pRg st="1" end="1"/>
                                            </p:txEl>
                                          </p:spTgt>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nodePh="1">
                                  <p:stCondLst>
                                    <p:cond delay="0"/>
                                  </p:stCondLst>
                                  <p:endCondLst>
                                    <p:cond evt="begin" delay="0">
                                      <p:tn val="73"/>
                                    </p:cond>
                                  </p:endCondLst>
                                  <p:childTnLst>
                                    <p:set>
                                      <p:cBhvr>
                                        <p:cTn id="74" dur="1" fill="hold">
                                          <p:stCondLst>
                                            <p:cond delay="0"/>
                                          </p:stCondLst>
                                        </p:cTn>
                                        <p:tgtEl>
                                          <p:spTgt spid="16">
                                            <p:txEl>
                                              <p:pRg st="0" end="0"/>
                                            </p:txEl>
                                          </p:spTgt>
                                        </p:tgtEl>
                                        <p:attrNameLst>
                                          <p:attrName>style.visibility</p:attrName>
                                        </p:attrNameLst>
                                      </p:cBhvr>
                                      <p:to>
                                        <p:strVal val="visible"/>
                                      </p:to>
                                    </p:set>
                                    <p:anim calcmode="lin" valueType="num">
                                      <p:cBhvr additive="base">
                                        <p:cTn id="75" dur="500" fill="hold"/>
                                        <p:tgtEl>
                                          <p:spTgt spid="16">
                                            <p:txEl>
                                              <p:pRg st="0" end="0"/>
                                            </p:txEl>
                                          </p:spTgt>
                                        </p:tgtEl>
                                        <p:attrNameLst>
                                          <p:attrName>ppt_x</p:attrName>
                                        </p:attrNameLst>
                                      </p:cBhvr>
                                      <p:tavLst>
                                        <p:tav tm="0">
                                          <p:val>
                                            <p:strVal val="#ppt_x"/>
                                          </p:val>
                                        </p:tav>
                                        <p:tav tm="100000">
                                          <p:val>
                                            <p:strVal val="#ppt_x"/>
                                          </p:val>
                                        </p:tav>
                                      </p:tavLst>
                                    </p:anim>
                                    <p:anim calcmode="lin" valueType="num">
                                      <p:cBhvr additive="base">
                                        <p:cTn id="76" dur="500" fill="hold"/>
                                        <p:tgtEl>
                                          <p:spTgt spid="16">
                                            <p:txEl>
                                              <p:pRg st="0" end="0"/>
                                            </p:txEl>
                                          </p:spTgt>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0"/>
                                  </p:stCondLst>
                                  <p:childTnLst>
                                    <p:set>
                                      <p:cBhvr>
                                        <p:cTn id="78" dur="1" fill="hold">
                                          <p:stCondLst>
                                            <p:cond delay="0"/>
                                          </p:stCondLst>
                                        </p:cTn>
                                        <p:tgtEl>
                                          <p:spTgt spid="16">
                                            <p:bg/>
                                          </p:spTgt>
                                        </p:tgtEl>
                                        <p:attrNameLst>
                                          <p:attrName>style.visibility</p:attrName>
                                        </p:attrNameLst>
                                      </p:cBhvr>
                                      <p:to>
                                        <p:strVal val="visible"/>
                                      </p:to>
                                    </p:set>
                                    <p:anim calcmode="lin" valueType="num">
                                      <p:cBhvr additive="base">
                                        <p:cTn id="79" dur="500" fill="hold"/>
                                        <p:tgtEl>
                                          <p:spTgt spid="16">
                                            <p:bg/>
                                          </p:spTgt>
                                        </p:tgtEl>
                                        <p:attrNameLst>
                                          <p:attrName>ppt_x</p:attrName>
                                        </p:attrNameLst>
                                      </p:cBhvr>
                                      <p:tavLst>
                                        <p:tav tm="0">
                                          <p:val>
                                            <p:strVal val="#ppt_x"/>
                                          </p:val>
                                        </p:tav>
                                        <p:tav tm="100000">
                                          <p:val>
                                            <p:strVal val="#ppt_x"/>
                                          </p:val>
                                        </p:tav>
                                      </p:tavLst>
                                    </p:anim>
                                    <p:anim calcmode="lin" valueType="num">
                                      <p:cBhvr additive="base">
                                        <p:cTn id="80" dur="500" fill="hold"/>
                                        <p:tgtEl>
                                          <p:spTgt spid="16">
                                            <p:bg/>
                                          </p:spTgt>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nodePh="1">
                                  <p:stCondLst>
                                    <p:cond delay="0"/>
                                  </p:stCondLst>
                                  <p:endCondLst>
                                    <p:cond evt="begin" delay="0">
                                      <p:tn val="81"/>
                                    </p:cond>
                                  </p:endCondLst>
                                  <p:childTnLst>
                                    <p:set>
                                      <p:cBhvr>
                                        <p:cTn id="82" dur="1" fill="hold">
                                          <p:stCondLst>
                                            <p:cond delay="0"/>
                                          </p:stCondLst>
                                        </p:cTn>
                                        <p:tgtEl>
                                          <p:spTgt spid="15">
                                            <p:txEl>
                                              <p:pRg st="0" end="0"/>
                                            </p:txEl>
                                          </p:spTgt>
                                        </p:tgtEl>
                                        <p:attrNameLst>
                                          <p:attrName>style.visibility</p:attrName>
                                        </p:attrNameLst>
                                      </p:cBhvr>
                                      <p:to>
                                        <p:strVal val="visible"/>
                                      </p:to>
                                    </p:set>
                                    <p:anim calcmode="lin" valueType="num">
                                      <p:cBhvr additive="base">
                                        <p:cTn id="83" dur="500" fill="hold"/>
                                        <p:tgtEl>
                                          <p:spTgt spid="15">
                                            <p:txEl>
                                              <p:pRg st="0" end="0"/>
                                            </p:txEl>
                                          </p:spTgt>
                                        </p:tgtEl>
                                        <p:attrNameLst>
                                          <p:attrName>ppt_x</p:attrName>
                                        </p:attrNameLst>
                                      </p:cBhvr>
                                      <p:tavLst>
                                        <p:tav tm="0">
                                          <p:val>
                                            <p:strVal val="#ppt_x"/>
                                          </p:val>
                                        </p:tav>
                                        <p:tav tm="100000">
                                          <p:val>
                                            <p:strVal val="#ppt_x"/>
                                          </p:val>
                                        </p:tav>
                                      </p:tavLst>
                                    </p:anim>
                                    <p:anim calcmode="lin" valueType="num">
                                      <p:cBhvr additive="base">
                                        <p:cTn id="84" dur="500" fill="hold"/>
                                        <p:tgtEl>
                                          <p:spTgt spid="15">
                                            <p:txEl>
                                              <p:pRg st="0" end="0"/>
                                            </p:txEl>
                                          </p:spTgt>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0"/>
                                  </p:stCondLst>
                                  <p:childTnLst>
                                    <p:set>
                                      <p:cBhvr>
                                        <p:cTn id="86" dur="1" fill="hold">
                                          <p:stCondLst>
                                            <p:cond delay="0"/>
                                          </p:stCondLst>
                                        </p:cTn>
                                        <p:tgtEl>
                                          <p:spTgt spid="15">
                                            <p:bg/>
                                          </p:spTgt>
                                        </p:tgtEl>
                                        <p:attrNameLst>
                                          <p:attrName>style.visibility</p:attrName>
                                        </p:attrNameLst>
                                      </p:cBhvr>
                                      <p:to>
                                        <p:strVal val="visible"/>
                                      </p:to>
                                    </p:set>
                                    <p:anim calcmode="lin" valueType="num">
                                      <p:cBhvr additive="base">
                                        <p:cTn id="87" dur="500" fill="hold"/>
                                        <p:tgtEl>
                                          <p:spTgt spid="15">
                                            <p:bg/>
                                          </p:spTgt>
                                        </p:tgtEl>
                                        <p:attrNameLst>
                                          <p:attrName>ppt_x</p:attrName>
                                        </p:attrNameLst>
                                      </p:cBhvr>
                                      <p:tavLst>
                                        <p:tav tm="0">
                                          <p:val>
                                            <p:strVal val="#ppt_x"/>
                                          </p:val>
                                        </p:tav>
                                        <p:tav tm="100000">
                                          <p:val>
                                            <p:strVal val="#ppt_x"/>
                                          </p:val>
                                        </p:tav>
                                      </p:tavLst>
                                    </p:anim>
                                    <p:anim calcmode="lin" valueType="num">
                                      <p:cBhvr additive="base">
                                        <p:cTn id="88" dur="500" fill="hold"/>
                                        <p:tgtEl>
                                          <p:spTgt spid="15">
                                            <p:bg/>
                                          </p:spTgt>
                                        </p:tgtEl>
                                        <p:attrNameLst>
                                          <p:attrName>ppt_y</p:attrName>
                                        </p:attrNameLst>
                                      </p:cBhvr>
                                      <p:tavLst>
                                        <p:tav tm="0">
                                          <p:val>
                                            <p:strVal val="1+#ppt_h/2"/>
                                          </p:val>
                                        </p:tav>
                                        <p:tav tm="100000">
                                          <p:val>
                                            <p:strVal val="#ppt_y"/>
                                          </p:val>
                                        </p:tav>
                                      </p:tavLst>
                                    </p:anim>
                                  </p:childTnLst>
                                </p:cTn>
                              </p:par>
                              <p:par>
                                <p:cTn id="89" presetID="2" presetClass="entr" presetSubtype="4" fill="hold" grpId="0" nodeType="withEffect" nodePh="1">
                                  <p:stCondLst>
                                    <p:cond delay="0"/>
                                  </p:stCondLst>
                                  <p:endCondLst>
                                    <p:cond evt="begin" delay="0">
                                      <p:tn val="89"/>
                                    </p:cond>
                                  </p:endCondLst>
                                  <p:childTnLst>
                                    <p:set>
                                      <p:cBhvr>
                                        <p:cTn id="90" dur="1" fill="hold">
                                          <p:stCondLst>
                                            <p:cond delay="0"/>
                                          </p:stCondLst>
                                        </p:cTn>
                                        <p:tgtEl>
                                          <p:spTgt spid="14">
                                            <p:txEl>
                                              <p:pRg st="0" end="0"/>
                                            </p:txEl>
                                          </p:spTgt>
                                        </p:tgtEl>
                                        <p:attrNameLst>
                                          <p:attrName>style.visibility</p:attrName>
                                        </p:attrNameLst>
                                      </p:cBhvr>
                                      <p:to>
                                        <p:strVal val="visible"/>
                                      </p:to>
                                    </p:set>
                                    <p:anim calcmode="lin" valueType="num">
                                      <p:cBhvr additive="base">
                                        <p:cTn id="91"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additive="base">
                                        <p:cTn id="92" dur="500" fill="hold"/>
                                        <p:tgtEl>
                                          <p:spTgt spid="14">
                                            <p:txEl>
                                              <p:pRg st="0" end="0"/>
                                            </p:txEl>
                                          </p:spTgt>
                                        </p:tgtEl>
                                        <p:attrNameLst>
                                          <p:attrName>ppt_y</p:attrName>
                                        </p:attrNameLst>
                                      </p:cBhvr>
                                      <p:tavLst>
                                        <p:tav tm="0">
                                          <p:val>
                                            <p:strVal val="1+#ppt_h/2"/>
                                          </p:val>
                                        </p:tav>
                                        <p:tav tm="100000">
                                          <p:val>
                                            <p:strVal val="#ppt_y"/>
                                          </p:val>
                                        </p:tav>
                                      </p:tavLst>
                                    </p:anim>
                                  </p:childTnLst>
                                </p:cTn>
                              </p:par>
                              <p:par>
                                <p:cTn id="93" presetID="2" presetClass="entr" presetSubtype="4" fill="hold" grpId="0" nodeType="withEffect">
                                  <p:stCondLst>
                                    <p:cond delay="0"/>
                                  </p:stCondLst>
                                  <p:childTnLst>
                                    <p:set>
                                      <p:cBhvr>
                                        <p:cTn id="94" dur="1" fill="hold">
                                          <p:stCondLst>
                                            <p:cond delay="0"/>
                                          </p:stCondLst>
                                        </p:cTn>
                                        <p:tgtEl>
                                          <p:spTgt spid="14">
                                            <p:bg/>
                                          </p:spTgt>
                                        </p:tgtEl>
                                        <p:attrNameLst>
                                          <p:attrName>style.visibility</p:attrName>
                                        </p:attrNameLst>
                                      </p:cBhvr>
                                      <p:to>
                                        <p:strVal val="visible"/>
                                      </p:to>
                                    </p:set>
                                    <p:anim calcmode="lin" valueType="num">
                                      <p:cBhvr additive="base">
                                        <p:cTn id="95" dur="500" fill="hold"/>
                                        <p:tgtEl>
                                          <p:spTgt spid="14">
                                            <p:bg/>
                                          </p:spTgt>
                                        </p:tgtEl>
                                        <p:attrNameLst>
                                          <p:attrName>ppt_x</p:attrName>
                                        </p:attrNameLst>
                                      </p:cBhvr>
                                      <p:tavLst>
                                        <p:tav tm="0">
                                          <p:val>
                                            <p:strVal val="#ppt_x"/>
                                          </p:val>
                                        </p:tav>
                                        <p:tav tm="100000">
                                          <p:val>
                                            <p:strVal val="#ppt_x"/>
                                          </p:val>
                                        </p:tav>
                                      </p:tavLst>
                                    </p:anim>
                                    <p:anim calcmode="lin" valueType="num">
                                      <p:cBhvr additive="base">
                                        <p:cTn id="96" dur="500" fill="hold"/>
                                        <p:tgtEl>
                                          <p:spTgt spid="14">
                                            <p:bg/>
                                          </p:spTgt>
                                        </p:tgtEl>
                                        <p:attrNameLst>
                                          <p:attrName>ppt_y</p:attrName>
                                        </p:attrNameLst>
                                      </p:cBhvr>
                                      <p:tavLst>
                                        <p:tav tm="0">
                                          <p:val>
                                            <p:strVal val="1+#ppt_h/2"/>
                                          </p:val>
                                        </p:tav>
                                        <p:tav tm="100000">
                                          <p:val>
                                            <p:strVal val="#ppt_y"/>
                                          </p:val>
                                        </p:tav>
                                      </p:tavLst>
                                    </p:anim>
                                  </p:childTnLst>
                                </p:cTn>
                              </p:par>
                              <p:par>
                                <p:cTn id="97" presetID="2" presetClass="entr" presetSubtype="4" fill="hold" grpId="0" nodeType="withEffect" nodePh="1">
                                  <p:stCondLst>
                                    <p:cond delay="0"/>
                                  </p:stCondLst>
                                  <p:endCondLst>
                                    <p:cond evt="begin" delay="0">
                                      <p:tn val="97"/>
                                    </p:cond>
                                  </p:endCondLst>
                                  <p:childTnLst>
                                    <p:set>
                                      <p:cBhvr>
                                        <p:cTn id="98" dur="1" fill="hold">
                                          <p:stCondLst>
                                            <p:cond delay="0"/>
                                          </p:stCondLst>
                                        </p:cTn>
                                        <p:tgtEl>
                                          <p:spTgt spid="13">
                                            <p:txEl>
                                              <p:pRg st="0" end="0"/>
                                            </p:txEl>
                                          </p:spTgt>
                                        </p:tgtEl>
                                        <p:attrNameLst>
                                          <p:attrName>style.visibility</p:attrName>
                                        </p:attrNameLst>
                                      </p:cBhvr>
                                      <p:to>
                                        <p:strVal val="visible"/>
                                      </p:to>
                                    </p:set>
                                    <p:anim calcmode="lin" valueType="num">
                                      <p:cBhvr additive="base">
                                        <p:cTn id="99"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100" dur="500" fill="hold"/>
                                        <p:tgtEl>
                                          <p:spTgt spid="13">
                                            <p:txEl>
                                              <p:pRg st="0" end="0"/>
                                            </p:txEl>
                                          </p:spTgt>
                                        </p:tgtEl>
                                        <p:attrNameLst>
                                          <p:attrName>ppt_y</p:attrName>
                                        </p:attrNameLst>
                                      </p:cBhvr>
                                      <p:tavLst>
                                        <p:tav tm="0">
                                          <p:val>
                                            <p:strVal val="1+#ppt_h/2"/>
                                          </p:val>
                                        </p:tav>
                                        <p:tav tm="100000">
                                          <p:val>
                                            <p:strVal val="#ppt_y"/>
                                          </p:val>
                                        </p:tav>
                                      </p:tavLst>
                                    </p:anim>
                                  </p:childTnLst>
                                </p:cTn>
                              </p:par>
                              <p:par>
                                <p:cTn id="101" presetID="2" presetClass="entr" presetSubtype="4" fill="hold" grpId="0" nodeType="withEffect">
                                  <p:stCondLst>
                                    <p:cond delay="0"/>
                                  </p:stCondLst>
                                  <p:childTnLst>
                                    <p:set>
                                      <p:cBhvr>
                                        <p:cTn id="102" dur="1" fill="hold">
                                          <p:stCondLst>
                                            <p:cond delay="0"/>
                                          </p:stCondLst>
                                        </p:cTn>
                                        <p:tgtEl>
                                          <p:spTgt spid="13">
                                            <p:bg/>
                                          </p:spTgt>
                                        </p:tgtEl>
                                        <p:attrNameLst>
                                          <p:attrName>style.visibility</p:attrName>
                                        </p:attrNameLst>
                                      </p:cBhvr>
                                      <p:to>
                                        <p:strVal val="visible"/>
                                      </p:to>
                                    </p:set>
                                    <p:anim calcmode="lin" valueType="num">
                                      <p:cBhvr additive="base">
                                        <p:cTn id="103" dur="500" fill="hold"/>
                                        <p:tgtEl>
                                          <p:spTgt spid="13">
                                            <p:bg/>
                                          </p:spTgt>
                                        </p:tgtEl>
                                        <p:attrNameLst>
                                          <p:attrName>ppt_x</p:attrName>
                                        </p:attrNameLst>
                                      </p:cBhvr>
                                      <p:tavLst>
                                        <p:tav tm="0">
                                          <p:val>
                                            <p:strVal val="#ppt_x"/>
                                          </p:val>
                                        </p:tav>
                                        <p:tav tm="100000">
                                          <p:val>
                                            <p:strVal val="#ppt_x"/>
                                          </p:val>
                                        </p:tav>
                                      </p:tavLst>
                                    </p:anim>
                                    <p:anim calcmode="lin" valueType="num">
                                      <p:cBhvr additive="base">
                                        <p:cTn id="104" dur="500" fill="hold"/>
                                        <p:tgtEl>
                                          <p:spTgt spid="13">
                                            <p:bg/>
                                          </p:spTgt>
                                        </p:tgtEl>
                                        <p:attrNameLst>
                                          <p:attrName>ppt_y</p:attrName>
                                        </p:attrNameLst>
                                      </p:cBhvr>
                                      <p:tavLst>
                                        <p:tav tm="0">
                                          <p:val>
                                            <p:strVal val="1+#ppt_h/2"/>
                                          </p:val>
                                        </p:tav>
                                        <p:tav tm="100000">
                                          <p:val>
                                            <p:strVal val="#ppt_y"/>
                                          </p:val>
                                        </p:tav>
                                      </p:tavLst>
                                    </p:anim>
                                  </p:childTnLst>
                                </p:cTn>
                              </p:par>
                              <p:par>
                                <p:cTn id="105" presetID="2" presetClass="entr" presetSubtype="4" fill="hold" grpId="0" nodeType="withEffect" nodePh="1">
                                  <p:stCondLst>
                                    <p:cond delay="0"/>
                                  </p:stCondLst>
                                  <p:endCondLst>
                                    <p:cond evt="begin" delay="0">
                                      <p:tn val="105"/>
                                    </p:cond>
                                  </p:endCondLst>
                                  <p:childTnLst>
                                    <p:set>
                                      <p:cBhvr>
                                        <p:cTn id="106" dur="1" fill="hold">
                                          <p:stCondLst>
                                            <p:cond delay="0"/>
                                          </p:stCondLst>
                                        </p:cTn>
                                        <p:tgtEl>
                                          <p:spTgt spid="12">
                                            <p:txEl>
                                              <p:pRg st="0" end="0"/>
                                            </p:txEl>
                                          </p:spTgt>
                                        </p:tgtEl>
                                        <p:attrNameLst>
                                          <p:attrName>style.visibility</p:attrName>
                                        </p:attrNameLst>
                                      </p:cBhvr>
                                      <p:to>
                                        <p:strVal val="visible"/>
                                      </p:to>
                                    </p:set>
                                    <p:anim calcmode="lin" valueType="num">
                                      <p:cBhvr additive="base">
                                        <p:cTn id="107"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108" dur="500" fill="hold"/>
                                        <p:tgtEl>
                                          <p:spTgt spid="12">
                                            <p:txEl>
                                              <p:pRg st="0" end="0"/>
                                            </p:txEl>
                                          </p:spTgt>
                                        </p:tgtEl>
                                        <p:attrNameLst>
                                          <p:attrName>ppt_y</p:attrName>
                                        </p:attrNameLst>
                                      </p:cBhvr>
                                      <p:tavLst>
                                        <p:tav tm="0">
                                          <p:val>
                                            <p:strVal val="1+#ppt_h/2"/>
                                          </p:val>
                                        </p:tav>
                                        <p:tav tm="100000">
                                          <p:val>
                                            <p:strVal val="#ppt_y"/>
                                          </p:val>
                                        </p:tav>
                                      </p:tavLst>
                                    </p:anim>
                                  </p:childTnLst>
                                </p:cTn>
                              </p:par>
                              <p:par>
                                <p:cTn id="109" presetID="2" presetClass="entr" presetSubtype="4" fill="hold" grpId="0" nodeType="withEffect">
                                  <p:stCondLst>
                                    <p:cond delay="0"/>
                                  </p:stCondLst>
                                  <p:childTnLst>
                                    <p:set>
                                      <p:cBhvr>
                                        <p:cTn id="110" dur="1" fill="hold">
                                          <p:stCondLst>
                                            <p:cond delay="0"/>
                                          </p:stCondLst>
                                        </p:cTn>
                                        <p:tgtEl>
                                          <p:spTgt spid="12">
                                            <p:bg/>
                                          </p:spTgt>
                                        </p:tgtEl>
                                        <p:attrNameLst>
                                          <p:attrName>style.visibility</p:attrName>
                                        </p:attrNameLst>
                                      </p:cBhvr>
                                      <p:to>
                                        <p:strVal val="visible"/>
                                      </p:to>
                                    </p:set>
                                    <p:anim calcmode="lin" valueType="num">
                                      <p:cBhvr additive="base">
                                        <p:cTn id="111" dur="500" fill="hold"/>
                                        <p:tgtEl>
                                          <p:spTgt spid="12">
                                            <p:bg/>
                                          </p:spTgt>
                                        </p:tgtEl>
                                        <p:attrNameLst>
                                          <p:attrName>ppt_x</p:attrName>
                                        </p:attrNameLst>
                                      </p:cBhvr>
                                      <p:tavLst>
                                        <p:tav tm="0">
                                          <p:val>
                                            <p:strVal val="#ppt_x"/>
                                          </p:val>
                                        </p:tav>
                                        <p:tav tm="100000">
                                          <p:val>
                                            <p:strVal val="#ppt_x"/>
                                          </p:val>
                                        </p:tav>
                                      </p:tavLst>
                                    </p:anim>
                                    <p:anim calcmode="lin" valueType="num">
                                      <p:cBhvr additive="base">
                                        <p:cTn id="112" dur="500" fill="hold"/>
                                        <p:tgtEl>
                                          <p:spTgt spid="12">
                                            <p:bg/>
                                          </p:spTgt>
                                        </p:tgtEl>
                                        <p:attrNameLst>
                                          <p:attrName>ppt_y</p:attrName>
                                        </p:attrNameLst>
                                      </p:cBhvr>
                                      <p:tavLst>
                                        <p:tav tm="0">
                                          <p:val>
                                            <p:strVal val="1+#ppt_h/2"/>
                                          </p:val>
                                        </p:tav>
                                        <p:tav tm="100000">
                                          <p:val>
                                            <p:strVal val="#ppt_y"/>
                                          </p:val>
                                        </p:tav>
                                      </p:tavLst>
                                    </p:anim>
                                  </p:childTnLst>
                                </p:cTn>
                              </p:par>
                              <p:par>
                                <p:cTn id="113" presetID="2" presetClass="entr" presetSubtype="4" fill="hold" grpId="0" nodeType="withEffect" nodePh="1">
                                  <p:stCondLst>
                                    <p:cond delay="0"/>
                                  </p:stCondLst>
                                  <p:endCondLst>
                                    <p:cond evt="begin" delay="0">
                                      <p:tn val="113"/>
                                    </p:cond>
                                  </p:endCondLst>
                                  <p:childTnLst>
                                    <p:set>
                                      <p:cBhvr>
                                        <p:cTn id="114" dur="1" fill="hold">
                                          <p:stCondLst>
                                            <p:cond delay="0"/>
                                          </p:stCondLst>
                                        </p:cTn>
                                        <p:tgtEl>
                                          <p:spTgt spid="11">
                                            <p:txEl>
                                              <p:pRg st="0" end="0"/>
                                            </p:txEl>
                                          </p:spTgt>
                                        </p:tgtEl>
                                        <p:attrNameLst>
                                          <p:attrName>style.visibility</p:attrName>
                                        </p:attrNameLst>
                                      </p:cBhvr>
                                      <p:to>
                                        <p:strVal val="visible"/>
                                      </p:to>
                                    </p:set>
                                    <p:anim calcmode="lin" valueType="num">
                                      <p:cBhvr additive="base">
                                        <p:cTn id="115"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116" dur="500" fill="hold"/>
                                        <p:tgtEl>
                                          <p:spTgt spid="11">
                                            <p:txEl>
                                              <p:pRg st="0" end="0"/>
                                            </p:txEl>
                                          </p:spTgt>
                                        </p:tgtEl>
                                        <p:attrNameLst>
                                          <p:attrName>ppt_y</p:attrName>
                                        </p:attrNameLst>
                                      </p:cBhvr>
                                      <p:tavLst>
                                        <p:tav tm="0">
                                          <p:val>
                                            <p:strVal val="1+#ppt_h/2"/>
                                          </p:val>
                                        </p:tav>
                                        <p:tav tm="100000">
                                          <p:val>
                                            <p:strVal val="#ppt_y"/>
                                          </p:val>
                                        </p:tav>
                                      </p:tavLst>
                                    </p:anim>
                                  </p:childTnLst>
                                </p:cTn>
                              </p:par>
                              <p:par>
                                <p:cTn id="117" presetID="2" presetClass="entr" presetSubtype="4" fill="hold" grpId="0" nodeType="withEffect">
                                  <p:stCondLst>
                                    <p:cond delay="0"/>
                                  </p:stCondLst>
                                  <p:childTnLst>
                                    <p:set>
                                      <p:cBhvr>
                                        <p:cTn id="118" dur="1" fill="hold">
                                          <p:stCondLst>
                                            <p:cond delay="0"/>
                                          </p:stCondLst>
                                        </p:cTn>
                                        <p:tgtEl>
                                          <p:spTgt spid="11">
                                            <p:bg/>
                                          </p:spTgt>
                                        </p:tgtEl>
                                        <p:attrNameLst>
                                          <p:attrName>style.visibility</p:attrName>
                                        </p:attrNameLst>
                                      </p:cBhvr>
                                      <p:to>
                                        <p:strVal val="visible"/>
                                      </p:to>
                                    </p:set>
                                    <p:anim calcmode="lin" valueType="num">
                                      <p:cBhvr additive="base">
                                        <p:cTn id="119" dur="500" fill="hold"/>
                                        <p:tgtEl>
                                          <p:spTgt spid="11">
                                            <p:bg/>
                                          </p:spTgt>
                                        </p:tgtEl>
                                        <p:attrNameLst>
                                          <p:attrName>ppt_x</p:attrName>
                                        </p:attrNameLst>
                                      </p:cBhvr>
                                      <p:tavLst>
                                        <p:tav tm="0">
                                          <p:val>
                                            <p:strVal val="#ppt_x"/>
                                          </p:val>
                                        </p:tav>
                                        <p:tav tm="100000">
                                          <p:val>
                                            <p:strVal val="#ppt_x"/>
                                          </p:val>
                                        </p:tav>
                                      </p:tavLst>
                                    </p:anim>
                                    <p:anim calcmode="lin" valueType="num">
                                      <p:cBhvr additive="base">
                                        <p:cTn id="120" dur="500" fill="hold"/>
                                        <p:tgtEl>
                                          <p:spTgt spid="11">
                                            <p:bg/>
                                          </p:spTgt>
                                        </p:tgtEl>
                                        <p:attrNameLst>
                                          <p:attrName>ppt_y</p:attrName>
                                        </p:attrNameLst>
                                      </p:cBhvr>
                                      <p:tavLst>
                                        <p:tav tm="0">
                                          <p:val>
                                            <p:strVal val="1+#ppt_h/2"/>
                                          </p:val>
                                        </p:tav>
                                        <p:tav tm="100000">
                                          <p:val>
                                            <p:strVal val="#ppt_y"/>
                                          </p:val>
                                        </p:tav>
                                      </p:tavLst>
                                    </p:anim>
                                  </p:childTnLst>
                                </p:cTn>
                              </p:par>
                              <p:par>
                                <p:cTn id="121" presetID="2" presetClass="entr" presetSubtype="4" fill="hold" grpId="0" nodeType="withEffect">
                                  <p:stCondLst>
                                    <p:cond delay="0"/>
                                  </p:stCondLst>
                                  <p:childTnLst>
                                    <p:set>
                                      <p:cBhvr>
                                        <p:cTn id="122" dur="1" fill="hold">
                                          <p:stCondLst>
                                            <p:cond delay="0"/>
                                          </p:stCondLst>
                                        </p:cTn>
                                        <p:tgtEl>
                                          <p:spTgt spid="4">
                                            <p:txEl>
                                              <p:pRg st="2" end="2"/>
                                            </p:txEl>
                                          </p:spTgt>
                                        </p:tgtEl>
                                        <p:attrNameLst>
                                          <p:attrName>style.visibility</p:attrName>
                                        </p:attrNameLst>
                                      </p:cBhvr>
                                      <p:to>
                                        <p:strVal val="visible"/>
                                      </p:to>
                                    </p:set>
                                    <p:anim calcmode="lin" valueType="num">
                                      <p:cBhvr additive="base">
                                        <p:cTn id="1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24" dur="500" fill="hold"/>
                                        <p:tgtEl>
                                          <p:spTgt spid="4">
                                            <p:txEl>
                                              <p:pRg st="2" end="2"/>
                                            </p:txEl>
                                          </p:spTgt>
                                        </p:tgtEl>
                                        <p:attrNameLst>
                                          <p:attrName>ppt_y</p:attrName>
                                        </p:attrNameLst>
                                      </p:cBhvr>
                                      <p:tavLst>
                                        <p:tav tm="0">
                                          <p:val>
                                            <p:strVal val="1+#ppt_h/2"/>
                                          </p:val>
                                        </p:tav>
                                        <p:tav tm="100000">
                                          <p:val>
                                            <p:strVal val="#ppt_y"/>
                                          </p:val>
                                        </p:tav>
                                      </p:tavLst>
                                    </p:anim>
                                  </p:childTnLst>
                                </p:cTn>
                              </p:par>
                              <p:par>
                                <p:cTn id="125" presetID="2" presetClass="entr" presetSubtype="4" fill="hold" grpId="0" nodeType="withEffect" nodePh="1">
                                  <p:stCondLst>
                                    <p:cond delay="0"/>
                                  </p:stCondLst>
                                  <p:endCondLst>
                                    <p:cond evt="begin" delay="0">
                                      <p:tn val="125"/>
                                    </p:cond>
                                  </p:endCondLst>
                                  <p:childTnLst>
                                    <p:set>
                                      <p:cBhvr>
                                        <p:cTn id="126" dur="1" fill="hold">
                                          <p:stCondLst>
                                            <p:cond delay="0"/>
                                          </p:stCondLst>
                                        </p:cTn>
                                        <p:tgtEl>
                                          <p:spTgt spid="22">
                                            <p:txEl>
                                              <p:pRg st="0" end="0"/>
                                            </p:txEl>
                                          </p:spTgt>
                                        </p:tgtEl>
                                        <p:attrNameLst>
                                          <p:attrName>style.visibility</p:attrName>
                                        </p:attrNameLst>
                                      </p:cBhvr>
                                      <p:to>
                                        <p:strVal val="visible"/>
                                      </p:to>
                                    </p:set>
                                    <p:anim calcmode="lin" valueType="num">
                                      <p:cBhvr additive="base">
                                        <p:cTn id="127" dur="500" fill="hold"/>
                                        <p:tgtEl>
                                          <p:spTgt spid="22">
                                            <p:txEl>
                                              <p:pRg st="0" end="0"/>
                                            </p:txEl>
                                          </p:spTgt>
                                        </p:tgtEl>
                                        <p:attrNameLst>
                                          <p:attrName>ppt_x</p:attrName>
                                        </p:attrNameLst>
                                      </p:cBhvr>
                                      <p:tavLst>
                                        <p:tav tm="0">
                                          <p:val>
                                            <p:strVal val="#ppt_x"/>
                                          </p:val>
                                        </p:tav>
                                        <p:tav tm="100000">
                                          <p:val>
                                            <p:strVal val="#ppt_x"/>
                                          </p:val>
                                        </p:tav>
                                      </p:tavLst>
                                    </p:anim>
                                    <p:anim calcmode="lin" valueType="num">
                                      <p:cBhvr additive="base">
                                        <p:cTn id="128" dur="500" fill="hold"/>
                                        <p:tgtEl>
                                          <p:spTgt spid="22">
                                            <p:txEl>
                                              <p:pRg st="0" end="0"/>
                                            </p:txEl>
                                          </p:spTgt>
                                        </p:tgtEl>
                                        <p:attrNameLst>
                                          <p:attrName>ppt_y</p:attrName>
                                        </p:attrNameLst>
                                      </p:cBhvr>
                                      <p:tavLst>
                                        <p:tav tm="0">
                                          <p:val>
                                            <p:strVal val="1+#ppt_h/2"/>
                                          </p:val>
                                        </p:tav>
                                        <p:tav tm="100000">
                                          <p:val>
                                            <p:strVal val="#ppt_y"/>
                                          </p:val>
                                        </p:tav>
                                      </p:tavLst>
                                    </p:anim>
                                  </p:childTnLst>
                                </p:cTn>
                              </p:par>
                              <p:par>
                                <p:cTn id="129" presetID="2" presetClass="entr" presetSubtype="4" fill="hold" grpId="0" nodeType="withEffect">
                                  <p:stCondLst>
                                    <p:cond delay="0"/>
                                  </p:stCondLst>
                                  <p:childTnLst>
                                    <p:set>
                                      <p:cBhvr>
                                        <p:cTn id="130" dur="1" fill="hold">
                                          <p:stCondLst>
                                            <p:cond delay="0"/>
                                          </p:stCondLst>
                                        </p:cTn>
                                        <p:tgtEl>
                                          <p:spTgt spid="22">
                                            <p:bg/>
                                          </p:spTgt>
                                        </p:tgtEl>
                                        <p:attrNameLst>
                                          <p:attrName>style.visibility</p:attrName>
                                        </p:attrNameLst>
                                      </p:cBhvr>
                                      <p:to>
                                        <p:strVal val="visible"/>
                                      </p:to>
                                    </p:set>
                                    <p:anim calcmode="lin" valueType="num">
                                      <p:cBhvr additive="base">
                                        <p:cTn id="131" dur="500" fill="hold"/>
                                        <p:tgtEl>
                                          <p:spTgt spid="22">
                                            <p:bg/>
                                          </p:spTgt>
                                        </p:tgtEl>
                                        <p:attrNameLst>
                                          <p:attrName>ppt_x</p:attrName>
                                        </p:attrNameLst>
                                      </p:cBhvr>
                                      <p:tavLst>
                                        <p:tav tm="0">
                                          <p:val>
                                            <p:strVal val="#ppt_x"/>
                                          </p:val>
                                        </p:tav>
                                        <p:tav tm="100000">
                                          <p:val>
                                            <p:strVal val="#ppt_x"/>
                                          </p:val>
                                        </p:tav>
                                      </p:tavLst>
                                    </p:anim>
                                    <p:anim calcmode="lin" valueType="num">
                                      <p:cBhvr additive="base">
                                        <p:cTn id="132" dur="500" fill="hold"/>
                                        <p:tgtEl>
                                          <p:spTgt spid="22">
                                            <p:bg/>
                                          </p:spTgt>
                                        </p:tgtEl>
                                        <p:attrNameLst>
                                          <p:attrName>ppt_y</p:attrName>
                                        </p:attrNameLst>
                                      </p:cBhvr>
                                      <p:tavLst>
                                        <p:tav tm="0">
                                          <p:val>
                                            <p:strVal val="1+#ppt_h/2"/>
                                          </p:val>
                                        </p:tav>
                                        <p:tav tm="100000">
                                          <p:val>
                                            <p:strVal val="#ppt_y"/>
                                          </p:val>
                                        </p:tav>
                                      </p:tavLst>
                                    </p:anim>
                                  </p:childTnLst>
                                </p:cTn>
                              </p:par>
                              <p:par>
                                <p:cTn id="133" presetID="2" presetClass="entr" presetSubtype="4" fill="hold" grpId="0" nodeType="withEffect" nodePh="1">
                                  <p:stCondLst>
                                    <p:cond delay="0"/>
                                  </p:stCondLst>
                                  <p:endCondLst>
                                    <p:cond evt="begin" delay="0">
                                      <p:tn val="133"/>
                                    </p:cond>
                                  </p:endCondLst>
                                  <p:childTnLst>
                                    <p:set>
                                      <p:cBhvr>
                                        <p:cTn id="134" dur="1" fill="hold">
                                          <p:stCondLst>
                                            <p:cond delay="0"/>
                                          </p:stCondLst>
                                        </p:cTn>
                                        <p:tgtEl>
                                          <p:spTgt spid="21">
                                            <p:txEl>
                                              <p:pRg st="0" end="0"/>
                                            </p:txEl>
                                          </p:spTgt>
                                        </p:tgtEl>
                                        <p:attrNameLst>
                                          <p:attrName>style.visibility</p:attrName>
                                        </p:attrNameLst>
                                      </p:cBhvr>
                                      <p:to>
                                        <p:strVal val="visible"/>
                                      </p:to>
                                    </p:set>
                                    <p:anim calcmode="lin" valueType="num">
                                      <p:cBhvr additive="base">
                                        <p:cTn id="135" dur="500" fill="hold"/>
                                        <p:tgtEl>
                                          <p:spTgt spid="21">
                                            <p:txEl>
                                              <p:pRg st="0" end="0"/>
                                            </p:txEl>
                                          </p:spTgt>
                                        </p:tgtEl>
                                        <p:attrNameLst>
                                          <p:attrName>ppt_x</p:attrName>
                                        </p:attrNameLst>
                                      </p:cBhvr>
                                      <p:tavLst>
                                        <p:tav tm="0">
                                          <p:val>
                                            <p:strVal val="#ppt_x"/>
                                          </p:val>
                                        </p:tav>
                                        <p:tav tm="100000">
                                          <p:val>
                                            <p:strVal val="#ppt_x"/>
                                          </p:val>
                                        </p:tav>
                                      </p:tavLst>
                                    </p:anim>
                                    <p:anim calcmode="lin" valueType="num">
                                      <p:cBhvr additive="base">
                                        <p:cTn id="136" dur="500" fill="hold"/>
                                        <p:tgtEl>
                                          <p:spTgt spid="21">
                                            <p:txEl>
                                              <p:pRg st="0" end="0"/>
                                            </p:txEl>
                                          </p:spTgt>
                                        </p:tgtEl>
                                        <p:attrNameLst>
                                          <p:attrName>ppt_y</p:attrName>
                                        </p:attrNameLst>
                                      </p:cBhvr>
                                      <p:tavLst>
                                        <p:tav tm="0">
                                          <p:val>
                                            <p:strVal val="1+#ppt_h/2"/>
                                          </p:val>
                                        </p:tav>
                                        <p:tav tm="100000">
                                          <p:val>
                                            <p:strVal val="#ppt_y"/>
                                          </p:val>
                                        </p:tav>
                                      </p:tavLst>
                                    </p:anim>
                                  </p:childTnLst>
                                </p:cTn>
                              </p:par>
                              <p:par>
                                <p:cTn id="137" presetID="2" presetClass="entr" presetSubtype="4" fill="hold" grpId="0" nodeType="withEffect">
                                  <p:stCondLst>
                                    <p:cond delay="0"/>
                                  </p:stCondLst>
                                  <p:childTnLst>
                                    <p:set>
                                      <p:cBhvr>
                                        <p:cTn id="138" dur="1" fill="hold">
                                          <p:stCondLst>
                                            <p:cond delay="0"/>
                                          </p:stCondLst>
                                        </p:cTn>
                                        <p:tgtEl>
                                          <p:spTgt spid="21">
                                            <p:bg/>
                                          </p:spTgt>
                                        </p:tgtEl>
                                        <p:attrNameLst>
                                          <p:attrName>style.visibility</p:attrName>
                                        </p:attrNameLst>
                                      </p:cBhvr>
                                      <p:to>
                                        <p:strVal val="visible"/>
                                      </p:to>
                                    </p:set>
                                    <p:anim calcmode="lin" valueType="num">
                                      <p:cBhvr additive="base">
                                        <p:cTn id="139" dur="500" fill="hold"/>
                                        <p:tgtEl>
                                          <p:spTgt spid="21">
                                            <p:bg/>
                                          </p:spTgt>
                                        </p:tgtEl>
                                        <p:attrNameLst>
                                          <p:attrName>ppt_x</p:attrName>
                                        </p:attrNameLst>
                                      </p:cBhvr>
                                      <p:tavLst>
                                        <p:tav tm="0">
                                          <p:val>
                                            <p:strVal val="#ppt_x"/>
                                          </p:val>
                                        </p:tav>
                                        <p:tav tm="100000">
                                          <p:val>
                                            <p:strVal val="#ppt_x"/>
                                          </p:val>
                                        </p:tav>
                                      </p:tavLst>
                                    </p:anim>
                                    <p:anim calcmode="lin" valueType="num">
                                      <p:cBhvr additive="base">
                                        <p:cTn id="140" dur="500" fill="hold"/>
                                        <p:tgtEl>
                                          <p:spTgt spid="21">
                                            <p:bg/>
                                          </p:spTgt>
                                        </p:tgtEl>
                                        <p:attrNameLst>
                                          <p:attrName>ppt_y</p:attrName>
                                        </p:attrNameLst>
                                      </p:cBhvr>
                                      <p:tavLst>
                                        <p:tav tm="0">
                                          <p:val>
                                            <p:strVal val="1+#ppt_h/2"/>
                                          </p:val>
                                        </p:tav>
                                        <p:tav tm="100000">
                                          <p:val>
                                            <p:strVal val="#ppt_y"/>
                                          </p:val>
                                        </p:tav>
                                      </p:tavLst>
                                    </p:anim>
                                  </p:childTnLst>
                                </p:cTn>
                              </p:par>
                              <p:par>
                                <p:cTn id="141" presetID="2" presetClass="entr" presetSubtype="4" fill="hold" grpId="0" nodeType="withEffect" nodePh="1">
                                  <p:stCondLst>
                                    <p:cond delay="0"/>
                                  </p:stCondLst>
                                  <p:endCondLst>
                                    <p:cond evt="begin" delay="0">
                                      <p:tn val="141"/>
                                    </p:cond>
                                  </p:endCondLst>
                                  <p:childTnLst>
                                    <p:set>
                                      <p:cBhvr>
                                        <p:cTn id="142" dur="1" fill="hold">
                                          <p:stCondLst>
                                            <p:cond delay="0"/>
                                          </p:stCondLst>
                                        </p:cTn>
                                        <p:tgtEl>
                                          <p:spTgt spid="20">
                                            <p:txEl>
                                              <p:pRg st="0" end="0"/>
                                            </p:txEl>
                                          </p:spTgt>
                                        </p:tgtEl>
                                        <p:attrNameLst>
                                          <p:attrName>style.visibility</p:attrName>
                                        </p:attrNameLst>
                                      </p:cBhvr>
                                      <p:to>
                                        <p:strVal val="visible"/>
                                      </p:to>
                                    </p:set>
                                    <p:anim calcmode="lin" valueType="num">
                                      <p:cBhvr additive="base">
                                        <p:cTn id="143" dur="500" fill="hold"/>
                                        <p:tgtEl>
                                          <p:spTgt spid="20">
                                            <p:txEl>
                                              <p:pRg st="0" end="0"/>
                                            </p:txEl>
                                          </p:spTgt>
                                        </p:tgtEl>
                                        <p:attrNameLst>
                                          <p:attrName>ppt_x</p:attrName>
                                        </p:attrNameLst>
                                      </p:cBhvr>
                                      <p:tavLst>
                                        <p:tav tm="0">
                                          <p:val>
                                            <p:strVal val="#ppt_x"/>
                                          </p:val>
                                        </p:tav>
                                        <p:tav tm="100000">
                                          <p:val>
                                            <p:strVal val="#ppt_x"/>
                                          </p:val>
                                        </p:tav>
                                      </p:tavLst>
                                    </p:anim>
                                    <p:anim calcmode="lin" valueType="num">
                                      <p:cBhvr additive="base">
                                        <p:cTn id="144" dur="500" fill="hold"/>
                                        <p:tgtEl>
                                          <p:spTgt spid="20">
                                            <p:txEl>
                                              <p:pRg st="0" end="0"/>
                                            </p:txEl>
                                          </p:spTgt>
                                        </p:tgtEl>
                                        <p:attrNameLst>
                                          <p:attrName>ppt_y</p:attrName>
                                        </p:attrNameLst>
                                      </p:cBhvr>
                                      <p:tavLst>
                                        <p:tav tm="0">
                                          <p:val>
                                            <p:strVal val="1+#ppt_h/2"/>
                                          </p:val>
                                        </p:tav>
                                        <p:tav tm="100000">
                                          <p:val>
                                            <p:strVal val="#ppt_y"/>
                                          </p:val>
                                        </p:tav>
                                      </p:tavLst>
                                    </p:anim>
                                  </p:childTnLst>
                                </p:cTn>
                              </p:par>
                              <p:par>
                                <p:cTn id="145" presetID="2" presetClass="entr" presetSubtype="4" fill="hold" grpId="0" nodeType="withEffect">
                                  <p:stCondLst>
                                    <p:cond delay="0"/>
                                  </p:stCondLst>
                                  <p:childTnLst>
                                    <p:set>
                                      <p:cBhvr>
                                        <p:cTn id="146" dur="1" fill="hold">
                                          <p:stCondLst>
                                            <p:cond delay="0"/>
                                          </p:stCondLst>
                                        </p:cTn>
                                        <p:tgtEl>
                                          <p:spTgt spid="20">
                                            <p:bg/>
                                          </p:spTgt>
                                        </p:tgtEl>
                                        <p:attrNameLst>
                                          <p:attrName>style.visibility</p:attrName>
                                        </p:attrNameLst>
                                      </p:cBhvr>
                                      <p:to>
                                        <p:strVal val="visible"/>
                                      </p:to>
                                    </p:set>
                                    <p:anim calcmode="lin" valueType="num">
                                      <p:cBhvr additive="base">
                                        <p:cTn id="147" dur="500" fill="hold"/>
                                        <p:tgtEl>
                                          <p:spTgt spid="20">
                                            <p:bg/>
                                          </p:spTgt>
                                        </p:tgtEl>
                                        <p:attrNameLst>
                                          <p:attrName>ppt_x</p:attrName>
                                        </p:attrNameLst>
                                      </p:cBhvr>
                                      <p:tavLst>
                                        <p:tav tm="0">
                                          <p:val>
                                            <p:strVal val="#ppt_x"/>
                                          </p:val>
                                        </p:tav>
                                        <p:tav tm="100000">
                                          <p:val>
                                            <p:strVal val="#ppt_x"/>
                                          </p:val>
                                        </p:tav>
                                      </p:tavLst>
                                    </p:anim>
                                    <p:anim calcmode="lin" valueType="num">
                                      <p:cBhvr additive="base">
                                        <p:cTn id="148" dur="500" fill="hold"/>
                                        <p:tgtEl>
                                          <p:spTgt spid="20">
                                            <p:bg/>
                                          </p:spTgt>
                                        </p:tgtEl>
                                        <p:attrNameLst>
                                          <p:attrName>ppt_y</p:attrName>
                                        </p:attrNameLst>
                                      </p:cBhvr>
                                      <p:tavLst>
                                        <p:tav tm="0">
                                          <p:val>
                                            <p:strVal val="1+#ppt_h/2"/>
                                          </p:val>
                                        </p:tav>
                                        <p:tav tm="100000">
                                          <p:val>
                                            <p:strVal val="#ppt_y"/>
                                          </p:val>
                                        </p:tav>
                                      </p:tavLst>
                                    </p:anim>
                                  </p:childTnLst>
                                </p:cTn>
                              </p:par>
                              <p:par>
                                <p:cTn id="149" presetID="2" presetClass="entr" presetSubtype="4" fill="hold" grpId="0" nodeType="withEffect" nodePh="1">
                                  <p:stCondLst>
                                    <p:cond delay="0"/>
                                  </p:stCondLst>
                                  <p:endCondLst>
                                    <p:cond evt="begin" delay="0">
                                      <p:tn val="149"/>
                                    </p:cond>
                                  </p:endCondLst>
                                  <p:childTnLst>
                                    <p:set>
                                      <p:cBhvr>
                                        <p:cTn id="150" dur="1" fill="hold">
                                          <p:stCondLst>
                                            <p:cond delay="0"/>
                                          </p:stCondLst>
                                        </p:cTn>
                                        <p:tgtEl>
                                          <p:spTgt spid="19">
                                            <p:txEl>
                                              <p:pRg st="0" end="0"/>
                                            </p:txEl>
                                          </p:spTgt>
                                        </p:tgtEl>
                                        <p:attrNameLst>
                                          <p:attrName>style.visibility</p:attrName>
                                        </p:attrNameLst>
                                      </p:cBhvr>
                                      <p:to>
                                        <p:strVal val="visible"/>
                                      </p:to>
                                    </p:set>
                                    <p:anim calcmode="lin" valueType="num">
                                      <p:cBhvr additive="base">
                                        <p:cTn id="151" dur="500" fill="hold"/>
                                        <p:tgtEl>
                                          <p:spTgt spid="19">
                                            <p:txEl>
                                              <p:pRg st="0" end="0"/>
                                            </p:txEl>
                                          </p:spTgt>
                                        </p:tgtEl>
                                        <p:attrNameLst>
                                          <p:attrName>ppt_x</p:attrName>
                                        </p:attrNameLst>
                                      </p:cBhvr>
                                      <p:tavLst>
                                        <p:tav tm="0">
                                          <p:val>
                                            <p:strVal val="#ppt_x"/>
                                          </p:val>
                                        </p:tav>
                                        <p:tav tm="100000">
                                          <p:val>
                                            <p:strVal val="#ppt_x"/>
                                          </p:val>
                                        </p:tav>
                                      </p:tavLst>
                                    </p:anim>
                                    <p:anim calcmode="lin" valueType="num">
                                      <p:cBhvr additive="base">
                                        <p:cTn id="152" dur="500" fill="hold"/>
                                        <p:tgtEl>
                                          <p:spTgt spid="19">
                                            <p:txEl>
                                              <p:pRg st="0" end="0"/>
                                            </p:txEl>
                                          </p:spTgt>
                                        </p:tgtEl>
                                        <p:attrNameLst>
                                          <p:attrName>ppt_y</p:attrName>
                                        </p:attrNameLst>
                                      </p:cBhvr>
                                      <p:tavLst>
                                        <p:tav tm="0">
                                          <p:val>
                                            <p:strVal val="1+#ppt_h/2"/>
                                          </p:val>
                                        </p:tav>
                                        <p:tav tm="100000">
                                          <p:val>
                                            <p:strVal val="#ppt_y"/>
                                          </p:val>
                                        </p:tav>
                                      </p:tavLst>
                                    </p:anim>
                                  </p:childTnLst>
                                </p:cTn>
                              </p:par>
                              <p:par>
                                <p:cTn id="153" presetID="2" presetClass="entr" presetSubtype="4" fill="hold" grpId="0" nodeType="withEffect">
                                  <p:stCondLst>
                                    <p:cond delay="0"/>
                                  </p:stCondLst>
                                  <p:childTnLst>
                                    <p:set>
                                      <p:cBhvr>
                                        <p:cTn id="154" dur="1" fill="hold">
                                          <p:stCondLst>
                                            <p:cond delay="0"/>
                                          </p:stCondLst>
                                        </p:cTn>
                                        <p:tgtEl>
                                          <p:spTgt spid="19">
                                            <p:bg/>
                                          </p:spTgt>
                                        </p:tgtEl>
                                        <p:attrNameLst>
                                          <p:attrName>style.visibility</p:attrName>
                                        </p:attrNameLst>
                                      </p:cBhvr>
                                      <p:to>
                                        <p:strVal val="visible"/>
                                      </p:to>
                                    </p:set>
                                    <p:anim calcmode="lin" valueType="num">
                                      <p:cBhvr additive="base">
                                        <p:cTn id="155" dur="500" fill="hold"/>
                                        <p:tgtEl>
                                          <p:spTgt spid="19">
                                            <p:bg/>
                                          </p:spTgt>
                                        </p:tgtEl>
                                        <p:attrNameLst>
                                          <p:attrName>ppt_x</p:attrName>
                                        </p:attrNameLst>
                                      </p:cBhvr>
                                      <p:tavLst>
                                        <p:tav tm="0">
                                          <p:val>
                                            <p:strVal val="#ppt_x"/>
                                          </p:val>
                                        </p:tav>
                                        <p:tav tm="100000">
                                          <p:val>
                                            <p:strVal val="#ppt_x"/>
                                          </p:val>
                                        </p:tav>
                                      </p:tavLst>
                                    </p:anim>
                                    <p:anim calcmode="lin" valueType="num">
                                      <p:cBhvr additive="base">
                                        <p:cTn id="156" dur="500" fill="hold"/>
                                        <p:tgtEl>
                                          <p:spTgt spid="19">
                                            <p:bg/>
                                          </p:spTgt>
                                        </p:tgtEl>
                                        <p:attrNameLst>
                                          <p:attrName>ppt_y</p:attrName>
                                        </p:attrNameLst>
                                      </p:cBhvr>
                                      <p:tavLst>
                                        <p:tav tm="0">
                                          <p:val>
                                            <p:strVal val="1+#ppt_h/2"/>
                                          </p:val>
                                        </p:tav>
                                        <p:tav tm="100000">
                                          <p:val>
                                            <p:strVal val="#ppt_y"/>
                                          </p:val>
                                        </p:tav>
                                      </p:tavLst>
                                    </p:anim>
                                  </p:childTnLst>
                                </p:cTn>
                              </p:par>
                              <p:par>
                                <p:cTn id="157" presetID="2" presetClass="entr" presetSubtype="4" fill="hold" grpId="0" nodeType="withEffect" nodePh="1">
                                  <p:stCondLst>
                                    <p:cond delay="0"/>
                                  </p:stCondLst>
                                  <p:endCondLst>
                                    <p:cond evt="begin" delay="0">
                                      <p:tn val="157"/>
                                    </p:cond>
                                  </p:endCondLst>
                                  <p:childTnLst>
                                    <p:set>
                                      <p:cBhvr>
                                        <p:cTn id="158" dur="1" fill="hold">
                                          <p:stCondLst>
                                            <p:cond delay="0"/>
                                          </p:stCondLst>
                                        </p:cTn>
                                        <p:tgtEl>
                                          <p:spTgt spid="18">
                                            <p:txEl>
                                              <p:pRg st="0" end="0"/>
                                            </p:txEl>
                                          </p:spTgt>
                                        </p:tgtEl>
                                        <p:attrNameLst>
                                          <p:attrName>style.visibility</p:attrName>
                                        </p:attrNameLst>
                                      </p:cBhvr>
                                      <p:to>
                                        <p:strVal val="visible"/>
                                      </p:to>
                                    </p:set>
                                    <p:anim calcmode="lin" valueType="num">
                                      <p:cBhvr additive="base">
                                        <p:cTn id="159" dur="500" fill="hold"/>
                                        <p:tgtEl>
                                          <p:spTgt spid="18">
                                            <p:txEl>
                                              <p:pRg st="0" end="0"/>
                                            </p:txEl>
                                          </p:spTgt>
                                        </p:tgtEl>
                                        <p:attrNameLst>
                                          <p:attrName>ppt_x</p:attrName>
                                        </p:attrNameLst>
                                      </p:cBhvr>
                                      <p:tavLst>
                                        <p:tav tm="0">
                                          <p:val>
                                            <p:strVal val="#ppt_x"/>
                                          </p:val>
                                        </p:tav>
                                        <p:tav tm="100000">
                                          <p:val>
                                            <p:strVal val="#ppt_x"/>
                                          </p:val>
                                        </p:tav>
                                      </p:tavLst>
                                    </p:anim>
                                    <p:anim calcmode="lin" valueType="num">
                                      <p:cBhvr additive="base">
                                        <p:cTn id="160" dur="500" fill="hold"/>
                                        <p:tgtEl>
                                          <p:spTgt spid="18">
                                            <p:txEl>
                                              <p:pRg st="0" end="0"/>
                                            </p:txEl>
                                          </p:spTgt>
                                        </p:tgtEl>
                                        <p:attrNameLst>
                                          <p:attrName>ppt_y</p:attrName>
                                        </p:attrNameLst>
                                      </p:cBhvr>
                                      <p:tavLst>
                                        <p:tav tm="0">
                                          <p:val>
                                            <p:strVal val="1+#ppt_h/2"/>
                                          </p:val>
                                        </p:tav>
                                        <p:tav tm="100000">
                                          <p:val>
                                            <p:strVal val="#ppt_y"/>
                                          </p:val>
                                        </p:tav>
                                      </p:tavLst>
                                    </p:anim>
                                  </p:childTnLst>
                                </p:cTn>
                              </p:par>
                              <p:par>
                                <p:cTn id="161" presetID="2" presetClass="entr" presetSubtype="4" fill="hold" grpId="0" nodeType="withEffect">
                                  <p:stCondLst>
                                    <p:cond delay="0"/>
                                  </p:stCondLst>
                                  <p:childTnLst>
                                    <p:set>
                                      <p:cBhvr>
                                        <p:cTn id="162" dur="1" fill="hold">
                                          <p:stCondLst>
                                            <p:cond delay="0"/>
                                          </p:stCondLst>
                                        </p:cTn>
                                        <p:tgtEl>
                                          <p:spTgt spid="18">
                                            <p:bg/>
                                          </p:spTgt>
                                        </p:tgtEl>
                                        <p:attrNameLst>
                                          <p:attrName>style.visibility</p:attrName>
                                        </p:attrNameLst>
                                      </p:cBhvr>
                                      <p:to>
                                        <p:strVal val="visible"/>
                                      </p:to>
                                    </p:set>
                                    <p:anim calcmode="lin" valueType="num">
                                      <p:cBhvr additive="base">
                                        <p:cTn id="163" dur="500" fill="hold"/>
                                        <p:tgtEl>
                                          <p:spTgt spid="18">
                                            <p:bg/>
                                          </p:spTgt>
                                        </p:tgtEl>
                                        <p:attrNameLst>
                                          <p:attrName>ppt_x</p:attrName>
                                        </p:attrNameLst>
                                      </p:cBhvr>
                                      <p:tavLst>
                                        <p:tav tm="0">
                                          <p:val>
                                            <p:strVal val="#ppt_x"/>
                                          </p:val>
                                        </p:tav>
                                        <p:tav tm="100000">
                                          <p:val>
                                            <p:strVal val="#ppt_x"/>
                                          </p:val>
                                        </p:tav>
                                      </p:tavLst>
                                    </p:anim>
                                    <p:anim calcmode="lin" valueType="num">
                                      <p:cBhvr additive="base">
                                        <p:cTn id="164" dur="500" fill="hold"/>
                                        <p:tgtEl>
                                          <p:spTgt spid="18">
                                            <p:bg/>
                                          </p:spTgt>
                                        </p:tgtEl>
                                        <p:attrNameLst>
                                          <p:attrName>ppt_y</p:attrName>
                                        </p:attrNameLst>
                                      </p:cBhvr>
                                      <p:tavLst>
                                        <p:tav tm="0">
                                          <p:val>
                                            <p:strVal val="1+#ppt_h/2"/>
                                          </p:val>
                                        </p:tav>
                                        <p:tav tm="100000">
                                          <p:val>
                                            <p:strVal val="#ppt_y"/>
                                          </p:val>
                                        </p:tav>
                                      </p:tavLst>
                                    </p:anim>
                                  </p:childTnLst>
                                </p:cTn>
                              </p:par>
                              <p:par>
                                <p:cTn id="165" presetID="2" presetClass="entr" presetSubtype="4" fill="hold" grpId="0" nodeType="withEffect" nodePh="1">
                                  <p:stCondLst>
                                    <p:cond delay="0"/>
                                  </p:stCondLst>
                                  <p:endCondLst>
                                    <p:cond evt="begin" delay="0">
                                      <p:tn val="165"/>
                                    </p:cond>
                                  </p:endCondLst>
                                  <p:childTnLst>
                                    <p:set>
                                      <p:cBhvr>
                                        <p:cTn id="166" dur="1" fill="hold">
                                          <p:stCondLst>
                                            <p:cond delay="0"/>
                                          </p:stCondLst>
                                        </p:cTn>
                                        <p:tgtEl>
                                          <p:spTgt spid="17">
                                            <p:txEl>
                                              <p:pRg st="0" end="0"/>
                                            </p:txEl>
                                          </p:spTgt>
                                        </p:tgtEl>
                                        <p:attrNameLst>
                                          <p:attrName>style.visibility</p:attrName>
                                        </p:attrNameLst>
                                      </p:cBhvr>
                                      <p:to>
                                        <p:strVal val="visible"/>
                                      </p:to>
                                    </p:set>
                                    <p:anim calcmode="lin" valueType="num">
                                      <p:cBhvr additive="base">
                                        <p:cTn id="167" dur="500" fill="hold"/>
                                        <p:tgtEl>
                                          <p:spTgt spid="17">
                                            <p:txEl>
                                              <p:pRg st="0" end="0"/>
                                            </p:txEl>
                                          </p:spTgt>
                                        </p:tgtEl>
                                        <p:attrNameLst>
                                          <p:attrName>ppt_x</p:attrName>
                                        </p:attrNameLst>
                                      </p:cBhvr>
                                      <p:tavLst>
                                        <p:tav tm="0">
                                          <p:val>
                                            <p:strVal val="#ppt_x"/>
                                          </p:val>
                                        </p:tav>
                                        <p:tav tm="100000">
                                          <p:val>
                                            <p:strVal val="#ppt_x"/>
                                          </p:val>
                                        </p:tav>
                                      </p:tavLst>
                                    </p:anim>
                                    <p:anim calcmode="lin" valueType="num">
                                      <p:cBhvr additive="base">
                                        <p:cTn id="168" dur="500" fill="hold"/>
                                        <p:tgtEl>
                                          <p:spTgt spid="17">
                                            <p:txEl>
                                              <p:pRg st="0" end="0"/>
                                            </p:txEl>
                                          </p:spTgt>
                                        </p:tgtEl>
                                        <p:attrNameLst>
                                          <p:attrName>ppt_y</p:attrName>
                                        </p:attrNameLst>
                                      </p:cBhvr>
                                      <p:tavLst>
                                        <p:tav tm="0">
                                          <p:val>
                                            <p:strVal val="1+#ppt_h/2"/>
                                          </p:val>
                                        </p:tav>
                                        <p:tav tm="100000">
                                          <p:val>
                                            <p:strVal val="#ppt_y"/>
                                          </p:val>
                                        </p:tav>
                                      </p:tavLst>
                                    </p:anim>
                                  </p:childTnLst>
                                </p:cTn>
                              </p:par>
                              <p:par>
                                <p:cTn id="169" presetID="2" presetClass="entr" presetSubtype="4" fill="hold" grpId="0" nodeType="withEffect">
                                  <p:stCondLst>
                                    <p:cond delay="0"/>
                                  </p:stCondLst>
                                  <p:childTnLst>
                                    <p:set>
                                      <p:cBhvr>
                                        <p:cTn id="170" dur="1" fill="hold">
                                          <p:stCondLst>
                                            <p:cond delay="0"/>
                                          </p:stCondLst>
                                        </p:cTn>
                                        <p:tgtEl>
                                          <p:spTgt spid="17">
                                            <p:bg/>
                                          </p:spTgt>
                                        </p:tgtEl>
                                        <p:attrNameLst>
                                          <p:attrName>style.visibility</p:attrName>
                                        </p:attrNameLst>
                                      </p:cBhvr>
                                      <p:to>
                                        <p:strVal val="visible"/>
                                      </p:to>
                                    </p:set>
                                    <p:anim calcmode="lin" valueType="num">
                                      <p:cBhvr additive="base">
                                        <p:cTn id="171" dur="500" fill="hold"/>
                                        <p:tgtEl>
                                          <p:spTgt spid="17">
                                            <p:bg/>
                                          </p:spTgt>
                                        </p:tgtEl>
                                        <p:attrNameLst>
                                          <p:attrName>ppt_x</p:attrName>
                                        </p:attrNameLst>
                                      </p:cBhvr>
                                      <p:tavLst>
                                        <p:tav tm="0">
                                          <p:val>
                                            <p:strVal val="#ppt_x"/>
                                          </p:val>
                                        </p:tav>
                                        <p:tav tm="100000">
                                          <p:val>
                                            <p:strVal val="#ppt_x"/>
                                          </p:val>
                                        </p:tav>
                                      </p:tavLst>
                                    </p:anim>
                                    <p:anim calcmode="lin" valueType="num">
                                      <p:cBhvr additive="base">
                                        <p:cTn id="172" dur="500" fill="hold"/>
                                        <p:tgtEl>
                                          <p:spTgt spid="17">
                                            <p:bg/>
                                          </p:spTgt>
                                        </p:tgtEl>
                                        <p:attrNameLst>
                                          <p:attrName>ppt_y</p:attrName>
                                        </p:attrNameLst>
                                      </p:cBhvr>
                                      <p:tavLst>
                                        <p:tav tm="0">
                                          <p:val>
                                            <p:strVal val="1+#ppt_h/2"/>
                                          </p:val>
                                        </p:tav>
                                        <p:tav tm="100000">
                                          <p:val>
                                            <p:strVal val="#ppt_y"/>
                                          </p:val>
                                        </p:tav>
                                      </p:tavLst>
                                    </p:anim>
                                  </p:childTnLst>
                                </p:cTn>
                              </p:par>
                              <p:par>
                                <p:cTn id="173" presetID="2" presetClass="entr" presetSubtype="4" fill="hold" grpId="0" nodeType="withEffect">
                                  <p:stCondLst>
                                    <p:cond delay="0"/>
                                  </p:stCondLst>
                                  <p:childTnLst>
                                    <p:set>
                                      <p:cBhvr>
                                        <p:cTn id="174" dur="1" fill="hold">
                                          <p:stCondLst>
                                            <p:cond delay="0"/>
                                          </p:stCondLst>
                                        </p:cTn>
                                        <p:tgtEl>
                                          <p:spTgt spid="4">
                                            <p:txEl>
                                              <p:pRg st="3" end="3"/>
                                            </p:txEl>
                                          </p:spTgt>
                                        </p:tgtEl>
                                        <p:attrNameLst>
                                          <p:attrName>style.visibility</p:attrName>
                                        </p:attrNameLst>
                                      </p:cBhvr>
                                      <p:to>
                                        <p:strVal val="visible"/>
                                      </p:to>
                                    </p:set>
                                    <p:anim calcmode="lin" valueType="num">
                                      <p:cBhvr additive="base">
                                        <p:cTn id="175"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176" dur="500" fill="hold"/>
                                        <p:tgtEl>
                                          <p:spTgt spid="4">
                                            <p:txEl>
                                              <p:pRg st="3" end="3"/>
                                            </p:txEl>
                                          </p:spTgt>
                                        </p:tgtEl>
                                        <p:attrNameLst>
                                          <p:attrName>ppt_y</p:attrName>
                                        </p:attrNameLst>
                                      </p:cBhvr>
                                      <p:tavLst>
                                        <p:tav tm="0">
                                          <p:val>
                                            <p:strVal val="1+#ppt_h/2"/>
                                          </p:val>
                                        </p:tav>
                                        <p:tav tm="100000">
                                          <p:val>
                                            <p:strVal val="#ppt_y"/>
                                          </p:val>
                                        </p:tav>
                                      </p:tavLst>
                                    </p:anim>
                                  </p:childTnLst>
                                </p:cTn>
                              </p:par>
                              <p:par>
                                <p:cTn id="177" presetID="2" presetClass="entr" presetSubtype="4" fill="hold" grpId="0" nodeType="withEffect" nodePh="1">
                                  <p:stCondLst>
                                    <p:cond delay="0"/>
                                  </p:stCondLst>
                                  <p:endCondLst>
                                    <p:cond evt="begin" delay="0">
                                      <p:tn val="177"/>
                                    </p:cond>
                                  </p:endCondLst>
                                  <p:childTnLst>
                                    <p:set>
                                      <p:cBhvr>
                                        <p:cTn id="178" dur="1" fill="hold">
                                          <p:stCondLst>
                                            <p:cond delay="0"/>
                                          </p:stCondLst>
                                        </p:cTn>
                                        <p:tgtEl>
                                          <p:spTgt spid="28">
                                            <p:txEl>
                                              <p:pRg st="0" end="0"/>
                                            </p:txEl>
                                          </p:spTgt>
                                        </p:tgtEl>
                                        <p:attrNameLst>
                                          <p:attrName>style.visibility</p:attrName>
                                        </p:attrNameLst>
                                      </p:cBhvr>
                                      <p:to>
                                        <p:strVal val="visible"/>
                                      </p:to>
                                    </p:set>
                                    <p:anim calcmode="lin" valueType="num">
                                      <p:cBhvr additive="base">
                                        <p:cTn id="179" dur="500" fill="hold"/>
                                        <p:tgtEl>
                                          <p:spTgt spid="28">
                                            <p:txEl>
                                              <p:pRg st="0" end="0"/>
                                            </p:txEl>
                                          </p:spTgt>
                                        </p:tgtEl>
                                        <p:attrNameLst>
                                          <p:attrName>ppt_x</p:attrName>
                                        </p:attrNameLst>
                                      </p:cBhvr>
                                      <p:tavLst>
                                        <p:tav tm="0">
                                          <p:val>
                                            <p:strVal val="#ppt_x"/>
                                          </p:val>
                                        </p:tav>
                                        <p:tav tm="100000">
                                          <p:val>
                                            <p:strVal val="#ppt_x"/>
                                          </p:val>
                                        </p:tav>
                                      </p:tavLst>
                                    </p:anim>
                                    <p:anim calcmode="lin" valueType="num">
                                      <p:cBhvr additive="base">
                                        <p:cTn id="180" dur="500" fill="hold"/>
                                        <p:tgtEl>
                                          <p:spTgt spid="28">
                                            <p:txEl>
                                              <p:pRg st="0" end="0"/>
                                            </p:txEl>
                                          </p:spTgt>
                                        </p:tgtEl>
                                        <p:attrNameLst>
                                          <p:attrName>ppt_y</p:attrName>
                                        </p:attrNameLst>
                                      </p:cBhvr>
                                      <p:tavLst>
                                        <p:tav tm="0">
                                          <p:val>
                                            <p:strVal val="1+#ppt_h/2"/>
                                          </p:val>
                                        </p:tav>
                                        <p:tav tm="100000">
                                          <p:val>
                                            <p:strVal val="#ppt_y"/>
                                          </p:val>
                                        </p:tav>
                                      </p:tavLst>
                                    </p:anim>
                                  </p:childTnLst>
                                </p:cTn>
                              </p:par>
                              <p:par>
                                <p:cTn id="181" presetID="2" presetClass="entr" presetSubtype="4" fill="hold" grpId="0" nodeType="withEffect">
                                  <p:stCondLst>
                                    <p:cond delay="0"/>
                                  </p:stCondLst>
                                  <p:childTnLst>
                                    <p:set>
                                      <p:cBhvr>
                                        <p:cTn id="182" dur="1" fill="hold">
                                          <p:stCondLst>
                                            <p:cond delay="0"/>
                                          </p:stCondLst>
                                        </p:cTn>
                                        <p:tgtEl>
                                          <p:spTgt spid="28">
                                            <p:bg/>
                                          </p:spTgt>
                                        </p:tgtEl>
                                        <p:attrNameLst>
                                          <p:attrName>style.visibility</p:attrName>
                                        </p:attrNameLst>
                                      </p:cBhvr>
                                      <p:to>
                                        <p:strVal val="visible"/>
                                      </p:to>
                                    </p:set>
                                    <p:anim calcmode="lin" valueType="num">
                                      <p:cBhvr additive="base">
                                        <p:cTn id="183" dur="500" fill="hold"/>
                                        <p:tgtEl>
                                          <p:spTgt spid="28">
                                            <p:bg/>
                                          </p:spTgt>
                                        </p:tgtEl>
                                        <p:attrNameLst>
                                          <p:attrName>ppt_x</p:attrName>
                                        </p:attrNameLst>
                                      </p:cBhvr>
                                      <p:tavLst>
                                        <p:tav tm="0">
                                          <p:val>
                                            <p:strVal val="#ppt_x"/>
                                          </p:val>
                                        </p:tav>
                                        <p:tav tm="100000">
                                          <p:val>
                                            <p:strVal val="#ppt_x"/>
                                          </p:val>
                                        </p:tav>
                                      </p:tavLst>
                                    </p:anim>
                                    <p:anim calcmode="lin" valueType="num">
                                      <p:cBhvr additive="base">
                                        <p:cTn id="184" dur="500" fill="hold"/>
                                        <p:tgtEl>
                                          <p:spTgt spid="28">
                                            <p:bg/>
                                          </p:spTgt>
                                        </p:tgtEl>
                                        <p:attrNameLst>
                                          <p:attrName>ppt_y</p:attrName>
                                        </p:attrNameLst>
                                      </p:cBhvr>
                                      <p:tavLst>
                                        <p:tav tm="0">
                                          <p:val>
                                            <p:strVal val="1+#ppt_h/2"/>
                                          </p:val>
                                        </p:tav>
                                        <p:tav tm="100000">
                                          <p:val>
                                            <p:strVal val="#ppt_y"/>
                                          </p:val>
                                        </p:tav>
                                      </p:tavLst>
                                    </p:anim>
                                  </p:childTnLst>
                                </p:cTn>
                              </p:par>
                              <p:par>
                                <p:cTn id="185" presetID="2" presetClass="entr" presetSubtype="4" fill="hold" grpId="0" nodeType="withEffect" nodePh="1">
                                  <p:stCondLst>
                                    <p:cond delay="0"/>
                                  </p:stCondLst>
                                  <p:endCondLst>
                                    <p:cond evt="begin" delay="0">
                                      <p:tn val="185"/>
                                    </p:cond>
                                  </p:endCondLst>
                                  <p:childTnLst>
                                    <p:set>
                                      <p:cBhvr>
                                        <p:cTn id="186" dur="1" fill="hold">
                                          <p:stCondLst>
                                            <p:cond delay="0"/>
                                          </p:stCondLst>
                                        </p:cTn>
                                        <p:tgtEl>
                                          <p:spTgt spid="27">
                                            <p:txEl>
                                              <p:pRg st="0" end="0"/>
                                            </p:txEl>
                                          </p:spTgt>
                                        </p:tgtEl>
                                        <p:attrNameLst>
                                          <p:attrName>style.visibility</p:attrName>
                                        </p:attrNameLst>
                                      </p:cBhvr>
                                      <p:to>
                                        <p:strVal val="visible"/>
                                      </p:to>
                                    </p:set>
                                    <p:anim calcmode="lin" valueType="num">
                                      <p:cBhvr additive="base">
                                        <p:cTn id="187"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additive="base">
                                        <p:cTn id="188" dur="500" fill="hold"/>
                                        <p:tgtEl>
                                          <p:spTgt spid="27">
                                            <p:txEl>
                                              <p:pRg st="0" end="0"/>
                                            </p:txEl>
                                          </p:spTgt>
                                        </p:tgtEl>
                                        <p:attrNameLst>
                                          <p:attrName>ppt_y</p:attrName>
                                        </p:attrNameLst>
                                      </p:cBhvr>
                                      <p:tavLst>
                                        <p:tav tm="0">
                                          <p:val>
                                            <p:strVal val="1+#ppt_h/2"/>
                                          </p:val>
                                        </p:tav>
                                        <p:tav tm="100000">
                                          <p:val>
                                            <p:strVal val="#ppt_y"/>
                                          </p:val>
                                        </p:tav>
                                      </p:tavLst>
                                    </p:anim>
                                  </p:childTnLst>
                                </p:cTn>
                              </p:par>
                              <p:par>
                                <p:cTn id="189" presetID="2" presetClass="entr" presetSubtype="4" fill="hold" grpId="0" nodeType="withEffect">
                                  <p:stCondLst>
                                    <p:cond delay="0"/>
                                  </p:stCondLst>
                                  <p:childTnLst>
                                    <p:set>
                                      <p:cBhvr>
                                        <p:cTn id="190" dur="1" fill="hold">
                                          <p:stCondLst>
                                            <p:cond delay="0"/>
                                          </p:stCondLst>
                                        </p:cTn>
                                        <p:tgtEl>
                                          <p:spTgt spid="27">
                                            <p:bg/>
                                          </p:spTgt>
                                        </p:tgtEl>
                                        <p:attrNameLst>
                                          <p:attrName>style.visibility</p:attrName>
                                        </p:attrNameLst>
                                      </p:cBhvr>
                                      <p:to>
                                        <p:strVal val="visible"/>
                                      </p:to>
                                    </p:set>
                                    <p:anim calcmode="lin" valueType="num">
                                      <p:cBhvr additive="base">
                                        <p:cTn id="191" dur="500" fill="hold"/>
                                        <p:tgtEl>
                                          <p:spTgt spid="27">
                                            <p:bg/>
                                          </p:spTgt>
                                        </p:tgtEl>
                                        <p:attrNameLst>
                                          <p:attrName>ppt_x</p:attrName>
                                        </p:attrNameLst>
                                      </p:cBhvr>
                                      <p:tavLst>
                                        <p:tav tm="0">
                                          <p:val>
                                            <p:strVal val="#ppt_x"/>
                                          </p:val>
                                        </p:tav>
                                        <p:tav tm="100000">
                                          <p:val>
                                            <p:strVal val="#ppt_x"/>
                                          </p:val>
                                        </p:tav>
                                      </p:tavLst>
                                    </p:anim>
                                    <p:anim calcmode="lin" valueType="num">
                                      <p:cBhvr additive="base">
                                        <p:cTn id="192" dur="500" fill="hold"/>
                                        <p:tgtEl>
                                          <p:spTgt spid="27">
                                            <p:bg/>
                                          </p:spTgt>
                                        </p:tgtEl>
                                        <p:attrNameLst>
                                          <p:attrName>ppt_y</p:attrName>
                                        </p:attrNameLst>
                                      </p:cBhvr>
                                      <p:tavLst>
                                        <p:tav tm="0">
                                          <p:val>
                                            <p:strVal val="1+#ppt_h/2"/>
                                          </p:val>
                                        </p:tav>
                                        <p:tav tm="100000">
                                          <p:val>
                                            <p:strVal val="#ppt_y"/>
                                          </p:val>
                                        </p:tav>
                                      </p:tavLst>
                                    </p:anim>
                                  </p:childTnLst>
                                </p:cTn>
                              </p:par>
                              <p:par>
                                <p:cTn id="193" presetID="2" presetClass="entr" presetSubtype="4" fill="hold" grpId="0" nodeType="withEffect" nodePh="1">
                                  <p:stCondLst>
                                    <p:cond delay="0"/>
                                  </p:stCondLst>
                                  <p:endCondLst>
                                    <p:cond evt="begin" delay="0">
                                      <p:tn val="193"/>
                                    </p:cond>
                                  </p:endCondLst>
                                  <p:childTnLst>
                                    <p:set>
                                      <p:cBhvr>
                                        <p:cTn id="194" dur="1" fill="hold">
                                          <p:stCondLst>
                                            <p:cond delay="0"/>
                                          </p:stCondLst>
                                        </p:cTn>
                                        <p:tgtEl>
                                          <p:spTgt spid="26">
                                            <p:txEl>
                                              <p:pRg st="0" end="0"/>
                                            </p:txEl>
                                          </p:spTgt>
                                        </p:tgtEl>
                                        <p:attrNameLst>
                                          <p:attrName>style.visibility</p:attrName>
                                        </p:attrNameLst>
                                      </p:cBhvr>
                                      <p:to>
                                        <p:strVal val="visible"/>
                                      </p:to>
                                    </p:set>
                                    <p:anim calcmode="lin" valueType="num">
                                      <p:cBhvr additive="base">
                                        <p:cTn id="195"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additive="base">
                                        <p:cTn id="196" dur="500" fill="hold"/>
                                        <p:tgtEl>
                                          <p:spTgt spid="26">
                                            <p:txEl>
                                              <p:pRg st="0" end="0"/>
                                            </p:txEl>
                                          </p:spTgt>
                                        </p:tgtEl>
                                        <p:attrNameLst>
                                          <p:attrName>ppt_y</p:attrName>
                                        </p:attrNameLst>
                                      </p:cBhvr>
                                      <p:tavLst>
                                        <p:tav tm="0">
                                          <p:val>
                                            <p:strVal val="1+#ppt_h/2"/>
                                          </p:val>
                                        </p:tav>
                                        <p:tav tm="100000">
                                          <p:val>
                                            <p:strVal val="#ppt_y"/>
                                          </p:val>
                                        </p:tav>
                                      </p:tavLst>
                                    </p:anim>
                                  </p:childTnLst>
                                </p:cTn>
                              </p:par>
                              <p:par>
                                <p:cTn id="197" presetID="2" presetClass="entr" presetSubtype="4" fill="hold" grpId="0" nodeType="withEffect">
                                  <p:stCondLst>
                                    <p:cond delay="0"/>
                                  </p:stCondLst>
                                  <p:childTnLst>
                                    <p:set>
                                      <p:cBhvr>
                                        <p:cTn id="198" dur="1" fill="hold">
                                          <p:stCondLst>
                                            <p:cond delay="0"/>
                                          </p:stCondLst>
                                        </p:cTn>
                                        <p:tgtEl>
                                          <p:spTgt spid="26">
                                            <p:bg/>
                                          </p:spTgt>
                                        </p:tgtEl>
                                        <p:attrNameLst>
                                          <p:attrName>style.visibility</p:attrName>
                                        </p:attrNameLst>
                                      </p:cBhvr>
                                      <p:to>
                                        <p:strVal val="visible"/>
                                      </p:to>
                                    </p:set>
                                    <p:anim calcmode="lin" valueType="num">
                                      <p:cBhvr additive="base">
                                        <p:cTn id="199" dur="500" fill="hold"/>
                                        <p:tgtEl>
                                          <p:spTgt spid="26">
                                            <p:bg/>
                                          </p:spTgt>
                                        </p:tgtEl>
                                        <p:attrNameLst>
                                          <p:attrName>ppt_x</p:attrName>
                                        </p:attrNameLst>
                                      </p:cBhvr>
                                      <p:tavLst>
                                        <p:tav tm="0">
                                          <p:val>
                                            <p:strVal val="#ppt_x"/>
                                          </p:val>
                                        </p:tav>
                                        <p:tav tm="100000">
                                          <p:val>
                                            <p:strVal val="#ppt_x"/>
                                          </p:val>
                                        </p:tav>
                                      </p:tavLst>
                                    </p:anim>
                                    <p:anim calcmode="lin" valueType="num">
                                      <p:cBhvr additive="base">
                                        <p:cTn id="200" dur="500" fill="hold"/>
                                        <p:tgtEl>
                                          <p:spTgt spid="26">
                                            <p:bg/>
                                          </p:spTgt>
                                        </p:tgtEl>
                                        <p:attrNameLst>
                                          <p:attrName>ppt_y</p:attrName>
                                        </p:attrNameLst>
                                      </p:cBhvr>
                                      <p:tavLst>
                                        <p:tav tm="0">
                                          <p:val>
                                            <p:strVal val="1+#ppt_h/2"/>
                                          </p:val>
                                        </p:tav>
                                        <p:tav tm="100000">
                                          <p:val>
                                            <p:strVal val="#ppt_y"/>
                                          </p:val>
                                        </p:tav>
                                      </p:tavLst>
                                    </p:anim>
                                  </p:childTnLst>
                                </p:cTn>
                              </p:par>
                              <p:par>
                                <p:cTn id="201" presetID="2" presetClass="entr" presetSubtype="4" fill="hold" grpId="0" nodeType="withEffect" nodePh="1">
                                  <p:stCondLst>
                                    <p:cond delay="0"/>
                                  </p:stCondLst>
                                  <p:endCondLst>
                                    <p:cond evt="begin" delay="0">
                                      <p:tn val="201"/>
                                    </p:cond>
                                  </p:endCondLst>
                                  <p:childTnLst>
                                    <p:set>
                                      <p:cBhvr>
                                        <p:cTn id="202" dur="1" fill="hold">
                                          <p:stCondLst>
                                            <p:cond delay="0"/>
                                          </p:stCondLst>
                                        </p:cTn>
                                        <p:tgtEl>
                                          <p:spTgt spid="25">
                                            <p:txEl>
                                              <p:pRg st="0" end="0"/>
                                            </p:txEl>
                                          </p:spTgt>
                                        </p:tgtEl>
                                        <p:attrNameLst>
                                          <p:attrName>style.visibility</p:attrName>
                                        </p:attrNameLst>
                                      </p:cBhvr>
                                      <p:to>
                                        <p:strVal val="visible"/>
                                      </p:to>
                                    </p:set>
                                    <p:anim calcmode="lin" valueType="num">
                                      <p:cBhvr additive="base">
                                        <p:cTn id="203" dur="500" fill="hold"/>
                                        <p:tgtEl>
                                          <p:spTgt spid="25">
                                            <p:txEl>
                                              <p:pRg st="0" end="0"/>
                                            </p:txEl>
                                          </p:spTgt>
                                        </p:tgtEl>
                                        <p:attrNameLst>
                                          <p:attrName>ppt_x</p:attrName>
                                        </p:attrNameLst>
                                      </p:cBhvr>
                                      <p:tavLst>
                                        <p:tav tm="0">
                                          <p:val>
                                            <p:strVal val="#ppt_x"/>
                                          </p:val>
                                        </p:tav>
                                        <p:tav tm="100000">
                                          <p:val>
                                            <p:strVal val="#ppt_x"/>
                                          </p:val>
                                        </p:tav>
                                      </p:tavLst>
                                    </p:anim>
                                    <p:anim calcmode="lin" valueType="num">
                                      <p:cBhvr additive="base">
                                        <p:cTn id="204" dur="500" fill="hold"/>
                                        <p:tgtEl>
                                          <p:spTgt spid="25">
                                            <p:txEl>
                                              <p:pRg st="0" end="0"/>
                                            </p:txEl>
                                          </p:spTgt>
                                        </p:tgtEl>
                                        <p:attrNameLst>
                                          <p:attrName>ppt_y</p:attrName>
                                        </p:attrNameLst>
                                      </p:cBhvr>
                                      <p:tavLst>
                                        <p:tav tm="0">
                                          <p:val>
                                            <p:strVal val="1+#ppt_h/2"/>
                                          </p:val>
                                        </p:tav>
                                        <p:tav tm="100000">
                                          <p:val>
                                            <p:strVal val="#ppt_y"/>
                                          </p:val>
                                        </p:tav>
                                      </p:tavLst>
                                    </p:anim>
                                  </p:childTnLst>
                                </p:cTn>
                              </p:par>
                              <p:par>
                                <p:cTn id="205" presetID="2" presetClass="entr" presetSubtype="4" fill="hold" grpId="0" nodeType="withEffect">
                                  <p:stCondLst>
                                    <p:cond delay="0"/>
                                  </p:stCondLst>
                                  <p:childTnLst>
                                    <p:set>
                                      <p:cBhvr>
                                        <p:cTn id="206" dur="1" fill="hold">
                                          <p:stCondLst>
                                            <p:cond delay="0"/>
                                          </p:stCondLst>
                                        </p:cTn>
                                        <p:tgtEl>
                                          <p:spTgt spid="25">
                                            <p:bg/>
                                          </p:spTgt>
                                        </p:tgtEl>
                                        <p:attrNameLst>
                                          <p:attrName>style.visibility</p:attrName>
                                        </p:attrNameLst>
                                      </p:cBhvr>
                                      <p:to>
                                        <p:strVal val="visible"/>
                                      </p:to>
                                    </p:set>
                                    <p:anim calcmode="lin" valueType="num">
                                      <p:cBhvr additive="base">
                                        <p:cTn id="207" dur="500" fill="hold"/>
                                        <p:tgtEl>
                                          <p:spTgt spid="25">
                                            <p:bg/>
                                          </p:spTgt>
                                        </p:tgtEl>
                                        <p:attrNameLst>
                                          <p:attrName>ppt_x</p:attrName>
                                        </p:attrNameLst>
                                      </p:cBhvr>
                                      <p:tavLst>
                                        <p:tav tm="0">
                                          <p:val>
                                            <p:strVal val="#ppt_x"/>
                                          </p:val>
                                        </p:tav>
                                        <p:tav tm="100000">
                                          <p:val>
                                            <p:strVal val="#ppt_x"/>
                                          </p:val>
                                        </p:tav>
                                      </p:tavLst>
                                    </p:anim>
                                    <p:anim calcmode="lin" valueType="num">
                                      <p:cBhvr additive="base">
                                        <p:cTn id="208" dur="500" fill="hold"/>
                                        <p:tgtEl>
                                          <p:spTgt spid="25">
                                            <p:bg/>
                                          </p:spTgt>
                                        </p:tgtEl>
                                        <p:attrNameLst>
                                          <p:attrName>ppt_y</p:attrName>
                                        </p:attrNameLst>
                                      </p:cBhvr>
                                      <p:tavLst>
                                        <p:tav tm="0">
                                          <p:val>
                                            <p:strVal val="1+#ppt_h/2"/>
                                          </p:val>
                                        </p:tav>
                                        <p:tav tm="100000">
                                          <p:val>
                                            <p:strVal val="#ppt_y"/>
                                          </p:val>
                                        </p:tav>
                                      </p:tavLst>
                                    </p:anim>
                                  </p:childTnLst>
                                </p:cTn>
                              </p:par>
                              <p:par>
                                <p:cTn id="209" presetID="2" presetClass="entr" presetSubtype="4" fill="hold" grpId="0" nodeType="withEffect" nodePh="1">
                                  <p:stCondLst>
                                    <p:cond delay="0"/>
                                  </p:stCondLst>
                                  <p:endCondLst>
                                    <p:cond evt="begin" delay="0">
                                      <p:tn val="209"/>
                                    </p:cond>
                                  </p:endCondLst>
                                  <p:childTnLst>
                                    <p:set>
                                      <p:cBhvr>
                                        <p:cTn id="210" dur="1" fill="hold">
                                          <p:stCondLst>
                                            <p:cond delay="0"/>
                                          </p:stCondLst>
                                        </p:cTn>
                                        <p:tgtEl>
                                          <p:spTgt spid="24">
                                            <p:txEl>
                                              <p:pRg st="0" end="0"/>
                                            </p:txEl>
                                          </p:spTgt>
                                        </p:tgtEl>
                                        <p:attrNameLst>
                                          <p:attrName>style.visibility</p:attrName>
                                        </p:attrNameLst>
                                      </p:cBhvr>
                                      <p:to>
                                        <p:strVal val="visible"/>
                                      </p:to>
                                    </p:set>
                                    <p:anim calcmode="lin" valueType="num">
                                      <p:cBhvr additive="base">
                                        <p:cTn id="211"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212" dur="500" fill="hold"/>
                                        <p:tgtEl>
                                          <p:spTgt spid="24">
                                            <p:txEl>
                                              <p:pRg st="0" end="0"/>
                                            </p:txEl>
                                          </p:spTgt>
                                        </p:tgtEl>
                                        <p:attrNameLst>
                                          <p:attrName>ppt_y</p:attrName>
                                        </p:attrNameLst>
                                      </p:cBhvr>
                                      <p:tavLst>
                                        <p:tav tm="0">
                                          <p:val>
                                            <p:strVal val="1+#ppt_h/2"/>
                                          </p:val>
                                        </p:tav>
                                        <p:tav tm="100000">
                                          <p:val>
                                            <p:strVal val="#ppt_y"/>
                                          </p:val>
                                        </p:tav>
                                      </p:tavLst>
                                    </p:anim>
                                  </p:childTnLst>
                                </p:cTn>
                              </p:par>
                              <p:par>
                                <p:cTn id="213" presetID="2" presetClass="entr" presetSubtype="4" fill="hold" grpId="0" nodeType="withEffect">
                                  <p:stCondLst>
                                    <p:cond delay="0"/>
                                  </p:stCondLst>
                                  <p:childTnLst>
                                    <p:set>
                                      <p:cBhvr>
                                        <p:cTn id="214" dur="1" fill="hold">
                                          <p:stCondLst>
                                            <p:cond delay="0"/>
                                          </p:stCondLst>
                                        </p:cTn>
                                        <p:tgtEl>
                                          <p:spTgt spid="24">
                                            <p:bg/>
                                          </p:spTgt>
                                        </p:tgtEl>
                                        <p:attrNameLst>
                                          <p:attrName>style.visibility</p:attrName>
                                        </p:attrNameLst>
                                      </p:cBhvr>
                                      <p:to>
                                        <p:strVal val="visible"/>
                                      </p:to>
                                    </p:set>
                                    <p:anim calcmode="lin" valueType="num">
                                      <p:cBhvr additive="base">
                                        <p:cTn id="215" dur="500" fill="hold"/>
                                        <p:tgtEl>
                                          <p:spTgt spid="24">
                                            <p:bg/>
                                          </p:spTgt>
                                        </p:tgtEl>
                                        <p:attrNameLst>
                                          <p:attrName>ppt_x</p:attrName>
                                        </p:attrNameLst>
                                      </p:cBhvr>
                                      <p:tavLst>
                                        <p:tav tm="0">
                                          <p:val>
                                            <p:strVal val="#ppt_x"/>
                                          </p:val>
                                        </p:tav>
                                        <p:tav tm="100000">
                                          <p:val>
                                            <p:strVal val="#ppt_x"/>
                                          </p:val>
                                        </p:tav>
                                      </p:tavLst>
                                    </p:anim>
                                    <p:anim calcmode="lin" valueType="num">
                                      <p:cBhvr additive="base">
                                        <p:cTn id="216" dur="500" fill="hold"/>
                                        <p:tgtEl>
                                          <p:spTgt spid="24">
                                            <p:bg/>
                                          </p:spTgt>
                                        </p:tgtEl>
                                        <p:attrNameLst>
                                          <p:attrName>ppt_y</p:attrName>
                                        </p:attrNameLst>
                                      </p:cBhvr>
                                      <p:tavLst>
                                        <p:tav tm="0">
                                          <p:val>
                                            <p:strVal val="1+#ppt_h/2"/>
                                          </p:val>
                                        </p:tav>
                                        <p:tav tm="100000">
                                          <p:val>
                                            <p:strVal val="#ppt_y"/>
                                          </p:val>
                                        </p:tav>
                                      </p:tavLst>
                                    </p:anim>
                                  </p:childTnLst>
                                </p:cTn>
                              </p:par>
                              <p:par>
                                <p:cTn id="217" presetID="2" presetClass="entr" presetSubtype="4" fill="hold" grpId="0" nodeType="withEffect" nodePh="1">
                                  <p:stCondLst>
                                    <p:cond delay="0"/>
                                  </p:stCondLst>
                                  <p:endCondLst>
                                    <p:cond evt="begin" delay="0">
                                      <p:tn val="217"/>
                                    </p:cond>
                                  </p:endCondLst>
                                  <p:childTnLst>
                                    <p:set>
                                      <p:cBhvr>
                                        <p:cTn id="218" dur="1" fill="hold">
                                          <p:stCondLst>
                                            <p:cond delay="0"/>
                                          </p:stCondLst>
                                        </p:cTn>
                                        <p:tgtEl>
                                          <p:spTgt spid="23">
                                            <p:txEl>
                                              <p:pRg st="0" end="0"/>
                                            </p:txEl>
                                          </p:spTgt>
                                        </p:tgtEl>
                                        <p:attrNameLst>
                                          <p:attrName>style.visibility</p:attrName>
                                        </p:attrNameLst>
                                      </p:cBhvr>
                                      <p:to>
                                        <p:strVal val="visible"/>
                                      </p:to>
                                    </p:set>
                                    <p:anim calcmode="lin" valueType="num">
                                      <p:cBhvr additive="base">
                                        <p:cTn id="219" dur="500" fill="hold"/>
                                        <p:tgtEl>
                                          <p:spTgt spid="23">
                                            <p:txEl>
                                              <p:pRg st="0" end="0"/>
                                            </p:txEl>
                                          </p:spTgt>
                                        </p:tgtEl>
                                        <p:attrNameLst>
                                          <p:attrName>ppt_x</p:attrName>
                                        </p:attrNameLst>
                                      </p:cBhvr>
                                      <p:tavLst>
                                        <p:tav tm="0">
                                          <p:val>
                                            <p:strVal val="#ppt_x"/>
                                          </p:val>
                                        </p:tav>
                                        <p:tav tm="100000">
                                          <p:val>
                                            <p:strVal val="#ppt_x"/>
                                          </p:val>
                                        </p:tav>
                                      </p:tavLst>
                                    </p:anim>
                                    <p:anim calcmode="lin" valueType="num">
                                      <p:cBhvr additive="base">
                                        <p:cTn id="220" dur="500" fill="hold"/>
                                        <p:tgtEl>
                                          <p:spTgt spid="23">
                                            <p:txEl>
                                              <p:pRg st="0" end="0"/>
                                            </p:txEl>
                                          </p:spTgt>
                                        </p:tgtEl>
                                        <p:attrNameLst>
                                          <p:attrName>ppt_y</p:attrName>
                                        </p:attrNameLst>
                                      </p:cBhvr>
                                      <p:tavLst>
                                        <p:tav tm="0">
                                          <p:val>
                                            <p:strVal val="1+#ppt_h/2"/>
                                          </p:val>
                                        </p:tav>
                                        <p:tav tm="100000">
                                          <p:val>
                                            <p:strVal val="#ppt_y"/>
                                          </p:val>
                                        </p:tav>
                                      </p:tavLst>
                                    </p:anim>
                                  </p:childTnLst>
                                </p:cTn>
                              </p:par>
                              <p:par>
                                <p:cTn id="221" presetID="2" presetClass="entr" presetSubtype="4" fill="hold" grpId="0" nodeType="withEffect">
                                  <p:stCondLst>
                                    <p:cond delay="0"/>
                                  </p:stCondLst>
                                  <p:childTnLst>
                                    <p:set>
                                      <p:cBhvr>
                                        <p:cTn id="222" dur="1" fill="hold">
                                          <p:stCondLst>
                                            <p:cond delay="0"/>
                                          </p:stCondLst>
                                        </p:cTn>
                                        <p:tgtEl>
                                          <p:spTgt spid="23">
                                            <p:bg/>
                                          </p:spTgt>
                                        </p:tgtEl>
                                        <p:attrNameLst>
                                          <p:attrName>style.visibility</p:attrName>
                                        </p:attrNameLst>
                                      </p:cBhvr>
                                      <p:to>
                                        <p:strVal val="visible"/>
                                      </p:to>
                                    </p:set>
                                    <p:anim calcmode="lin" valueType="num">
                                      <p:cBhvr additive="base">
                                        <p:cTn id="223" dur="500" fill="hold"/>
                                        <p:tgtEl>
                                          <p:spTgt spid="23">
                                            <p:bg/>
                                          </p:spTgt>
                                        </p:tgtEl>
                                        <p:attrNameLst>
                                          <p:attrName>ppt_x</p:attrName>
                                        </p:attrNameLst>
                                      </p:cBhvr>
                                      <p:tavLst>
                                        <p:tav tm="0">
                                          <p:val>
                                            <p:strVal val="#ppt_x"/>
                                          </p:val>
                                        </p:tav>
                                        <p:tav tm="100000">
                                          <p:val>
                                            <p:strVal val="#ppt_x"/>
                                          </p:val>
                                        </p:tav>
                                      </p:tavLst>
                                    </p:anim>
                                    <p:anim calcmode="lin" valueType="num">
                                      <p:cBhvr additive="base">
                                        <p:cTn id="224" dur="500" fill="hold"/>
                                        <p:tgtEl>
                                          <p:spTgt spid="23">
                                            <p:bg/>
                                          </p:spTgt>
                                        </p:tgtEl>
                                        <p:attrNameLst>
                                          <p:attrName>ppt_y</p:attrName>
                                        </p:attrNameLst>
                                      </p:cBhvr>
                                      <p:tavLst>
                                        <p:tav tm="0">
                                          <p:val>
                                            <p:strVal val="1+#ppt_h/2"/>
                                          </p:val>
                                        </p:tav>
                                        <p:tav tm="100000">
                                          <p:val>
                                            <p:strVal val="#ppt_y"/>
                                          </p:val>
                                        </p:tav>
                                      </p:tavLst>
                                    </p:anim>
                                  </p:childTnLst>
                                </p:cTn>
                              </p:par>
                            </p:childTnLst>
                          </p:cTn>
                        </p:par>
                      </p:childTnLst>
                    </p:cTn>
                  </p:par>
                  <p:par>
                    <p:cTn id="225" fill="hold">
                      <p:stCondLst>
                        <p:cond delay="indefinite"/>
                      </p:stCondLst>
                      <p:childTnLst>
                        <p:par>
                          <p:cTn id="226" fill="hold">
                            <p:stCondLst>
                              <p:cond delay="0"/>
                            </p:stCondLst>
                            <p:childTnLst>
                              <p:par>
                                <p:cTn id="227" presetID="2" presetClass="entr" presetSubtype="4" fill="hold" grpId="0" nodeType="clickEffect">
                                  <p:stCondLst>
                                    <p:cond delay="0"/>
                                  </p:stCondLst>
                                  <p:childTnLst>
                                    <p:set>
                                      <p:cBhvr>
                                        <p:cTn id="228" dur="1" fill="hold">
                                          <p:stCondLst>
                                            <p:cond delay="0"/>
                                          </p:stCondLst>
                                        </p:cTn>
                                        <p:tgtEl>
                                          <p:spTgt spid="3">
                                            <p:bg/>
                                          </p:spTgt>
                                        </p:tgtEl>
                                        <p:attrNameLst>
                                          <p:attrName>style.visibility</p:attrName>
                                        </p:attrNameLst>
                                      </p:cBhvr>
                                      <p:to>
                                        <p:strVal val="visible"/>
                                      </p:to>
                                    </p:set>
                                    <p:anim calcmode="lin" valueType="num">
                                      <p:cBhvr additive="base">
                                        <p:cTn id="229" dur="500" fill="hold"/>
                                        <p:tgtEl>
                                          <p:spTgt spid="3">
                                            <p:bg/>
                                          </p:spTgt>
                                        </p:tgtEl>
                                        <p:attrNameLst>
                                          <p:attrName>ppt_x</p:attrName>
                                        </p:attrNameLst>
                                      </p:cBhvr>
                                      <p:tavLst>
                                        <p:tav tm="0">
                                          <p:val>
                                            <p:strVal val="#ppt_x"/>
                                          </p:val>
                                        </p:tav>
                                        <p:tav tm="100000">
                                          <p:val>
                                            <p:strVal val="#ppt_x"/>
                                          </p:val>
                                        </p:tav>
                                      </p:tavLst>
                                    </p:anim>
                                    <p:anim calcmode="lin" valueType="num">
                                      <p:cBhvr additive="base">
                                        <p:cTn id="230" dur="500" fill="hold"/>
                                        <p:tgtEl>
                                          <p:spTgt spid="3">
                                            <p:bg/>
                                          </p:spTgt>
                                        </p:tgtEl>
                                        <p:attrNameLst>
                                          <p:attrName>ppt_y</p:attrName>
                                        </p:attrNameLst>
                                      </p:cBhvr>
                                      <p:tavLst>
                                        <p:tav tm="0">
                                          <p:val>
                                            <p:strVal val="1+#ppt_h/2"/>
                                          </p:val>
                                        </p:tav>
                                        <p:tav tm="100000">
                                          <p:val>
                                            <p:strVal val="#ppt_y"/>
                                          </p:val>
                                        </p:tav>
                                      </p:tavLst>
                                    </p:anim>
                                  </p:childTnLst>
                                </p:cTn>
                              </p:par>
                              <p:par>
                                <p:cTn id="231" presetID="2" presetClass="entr" presetSubtype="4" fill="hold" grpId="0" nodeType="withEffect">
                                  <p:stCondLst>
                                    <p:cond delay="0"/>
                                  </p:stCondLst>
                                  <p:childTnLst>
                                    <p:set>
                                      <p:cBhvr>
                                        <p:cTn id="232" dur="1" fill="hold">
                                          <p:stCondLst>
                                            <p:cond delay="0"/>
                                          </p:stCondLst>
                                        </p:cTn>
                                        <p:tgtEl>
                                          <p:spTgt spid="3">
                                            <p:txEl>
                                              <p:pRg st="0" end="0"/>
                                            </p:txEl>
                                          </p:spTgt>
                                        </p:tgtEl>
                                        <p:attrNameLst>
                                          <p:attrName>style.visibility</p:attrName>
                                        </p:attrNameLst>
                                      </p:cBhvr>
                                      <p:to>
                                        <p:strVal val="visible"/>
                                      </p:to>
                                    </p:set>
                                    <p:anim calcmode="lin" valueType="num">
                                      <p:cBhvr additive="base">
                                        <p:cTn id="23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3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P spid="4" grpId="0" build="p" animBg="1"/>
      <p:bldP spid="5" grpId="0" build="p" animBg="1"/>
      <p:bldP spid="6" grpId="0" build="p" animBg="1"/>
      <p:bldP spid="7" grpId="0" build="p" animBg="1"/>
      <p:bldP spid="8" grpId="0" build="p" animBg="1"/>
      <p:bldP spid="9" grpId="0" build="p" animBg="1"/>
      <p:bldP spid="10" grpId="0" build="p" animBg="1"/>
      <p:bldP spid="11" grpId="0" build="p" animBg="1"/>
      <p:bldP spid="12" grpId="0" build="p" animBg="1"/>
      <p:bldP spid="13" grpId="0" build="p" animBg="1"/>
      <p:bldP spid="14" grpId="0" build="p" animBg="1"/>
      <p:bldP spid="15" grpId="0" build="p" animBg="1"/>
      <p:bldP spid="16" grpId="0" build="p" animBg="1"/>
      <p:bldP spid="17" grpId="0" build="p" animBg="1"/>
      <p:bldP spid="18" grpId="0" build="p" animBg="1"/>
      <p:bldP spid="19" grpId="0" build="p" animBg="1"/>
      <p:bldP spid="20" grpId="0" build="p" animBg="1"/>
      <p:bldP spid="21" grpId="0" build="p" animBg="1"/>
      <p:bldP spid="22" grpId="0" build="p" animBg="1"/>
      <p:bldP spid="23" grpId="0" build="p" animBg="1"/>
      <p:bldP spid="24" grpId="0" build="p" animBg="1"/>
      <p:bldP spid="25" grpId="0" build="p" animBg="1"/>
      <p:bldP spid="26" grpId="0" build="p" animBg="1"/>
      <p:bldP spid="27" grpId="0" build="p" animBg="1"/>
      <p:bldP spid="28"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B_3_BD.25_1#9dbc301bf?sp=1&amp;vcp=1&amp;pid=169a4ec58&amp;color=0,0,0&amp;vtp=1&amp;bt=1&amp;bbb=1&amp;hb=1"/>
          <p:cNvSpPr/>
          <p:nvPr/>
        </p:nvSpPr>
        <p:spPr>
          <a:xfrm>
            <a:off x="896112" y="978726"/>
            <a:ext cx="10387584" cy="49449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10.阅读下面文段，请按照游览的顺序填写路线图。（3分）</a:t>
            </a:r>
            <a:endParaRPr lang="en-US" altLang="zh-CN" sz="2400" dirty="0"/>
          </a:p>
          <a:p>
            <a:pPr latinLnBrk="1">
              <a:lnSpc>
                <a:spcPts val="4400"/>
              </a:lnSpc>
            </a:pPr>
            <a:r>
              <a:rPr lang="en-US" altLang="zh-CN" sz="2400" b="0" i="0">
                <a:solidFill>
                  <a:srgbClr val="000000"/>
                </a:solidFill>
                <a:latin typeface="SimSun" panose="02010600030101010101" pitchFamily="2" charset="-122"/>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进了河南省科技馆的大门</a:t>
            </a:r>
            <a:r>
              <a:rPr lang="en-US" altLang="zh-CN" sz="2400" b="0" i="0" dirty="0">
                <a:solidFill>
                  <a:srgbClr val="000000"/>
                </a:solidFill>
                <a:latin typeface="SimSun" pitchFamily="34" charset="0"/>
                <a:ea typeface="SimSun" pitchFamily="34" charset="-122"/>
                <a:cs typeface="SimSun" pitchFamily="34" charset="-120"/>
              </a:rPr>
              <a:t>，穿过广场，就来到一楼大厅</a:t>
            </a:r>
            <a:r>
              <a:rPr lang="en-US" altLang="zh-CN" sz="2400" b="0" i="0">
                <a:solidFill>
                  <a:srgbClr val="000000"/>
                </a:solidFill>
                <a:latin typeface="SimSun" pitchFamily="34" charset="0"/>
                <a:ea typeface="SimSun" pitchFamily="34" charset="-122"/>
                <a:cs typeface="SimSun" pitchFamily="34" charset="-120"/>
              </a:rPr>
              <a:t>。整个大厅有十足</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的科技感和现代感</a:t>
            </a:r>
            <a:r>
              <a:rPr lang="en-US" altLang="zh-CN" sz="2400" b="0" i="0" dirty="0">
                <a:solidFill>
                  <a:srgbClr val="000000"/>
                </a:solidFill>
                <a:latin typeface="SimSun" pitchFamily="34" charset="0"/>
                <a:ea typeface="SimSun" pitchFamily="34" charset="-122"/>
                <a:cs typeface="SimSun" pitchFamily="34" charset="-120"/>
              </a:rPr>
              <a:t>。大厅西侧是“动物家园”展厅</a:t>
            </a:r>
            <a:r>
              <a:rPr lang="en-US" altLang="zh-CN" sz="2400" b="0" i="0">
                <a:solidFill>
                  <a:srgbClr val="000000"/>
                </a:solidFill>
                <a:latin typeface="SimSun" pitchFamily="34" charset="0"/>
                <a:ea typeface="SimSun" pitchFamily="34" charset="-122"/>
                <a:cs typeface="SimSun" pitchFamily="34" charset="-120"/>
              </a:rPr>
              <a:t>，这里以珍稀野生动物标本</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为主体</a:t>
            </a:r>
            <a:r>
              <a:rPr lang="en-US" altLang="zh-CN" sz="2400" b="0" i="0" dirty="0">
                <a:solidFill>
                  <a:srgbClr val="000000"/>
                </a:solidFill>
                <a:latin typeface="SimSun" pitchFamily="34" charset="0"/>
                <a:ea typeface="SimSun" pitchFamily="34" charset="-122"/>
                <a:cs typeface="SimSun" pitchFamily="34" charset="-120"/>
              </a:rPr>
              <a:t>，组合展示世界野生动物及其生态系统。二楼展厅，精彩纷呈</a:t>
            </a:r>
            <a:r>
              <a:rPr lang="en-US" altLang="zh-CN" sz="2400" b="0" i="0">
                <a:solidFill>
                  <a:srgbClr val="000000"/>
                </a:solidFill>
                <a:latin typeface="SimSun" pitchFamily="34" charset="0"/>
                <a:ea typeface="SimSun" pitchFamily="34" charset="-122"/>
                <a:cs typeface="SimSun" pitchFamily="34" charset="-120"/>
              </a:rPr>
              <a:t>，主要通</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过创设适宜的氛围</a:t>
            </a:r>
            <a:r>
              <a:rPr lang="en-US" altLang="zh-CN" sz="2400" b="0" i="0" dirty="0">
                <a:solidFill>
                  <a:srgbClr val="000000"/>
                </a:solidFill>
                <a:latin typeface="SimSun" pitchFamily="34" charset="0"/>
                <a:ea typeface="SimSun" pitchFamily="34" charset="-122"/>
                <a:cs typeface="SimSun" pitchFamily="34" charset="-120"/>
              </a:rPr>
              <a:t>，让孩子在感知和游戏中得到科学启蒙。其中，“</a:t>
            </a:r>
            <a:r>
              <a:rPr lang="en-US" altLang="zh-CN" sz="2400" b="0" i="0">
                <a:solidFill>
                  <a:srgbClr val="000000"/>
                </a:solidFill>
                <a:latin typeface="SimSun" pitchFamily="34" charset="0"/>
                <a:ea typeface="SimSun" pitchFamily="34" charset="-122"/>
                <a:cs typeface="SimSun" pitchFamily="34" charset="-120"/>
              </a:rPr>
              <a:t>探索发现”</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展区</a:t>
            </a:r>
            <a:r>
              <a:rPr lang="en-US" altLang="zh-CN" sz="2400" b="0" i="0" dirty="0">
                <a:solidFill>
                  <a:srgbClr val="000000"/>
                </a:solidFill>
                <a:latin typeface="SimSun" pitchFamily="34" charset="0"/>
                <a:ea typeface="SimSun" pitchFamily="34" charset="-122"/>
                <a:cs typeface="SimSun" pitchFamily="34" charset="-120"/>
              </a:rPr>
              <a:t>，通过融入声、光、电、磁、物质运动等科学现象的展品展项</a:t>
            </a:r>
            <a:r>
              <a:rPr lang="en-US" altLang="zh-CN" sz="2400" b="0" i="0">
                <a:solidFill>
                  <a:srgbClr val="000000"/>
                </a:solidFill>
                <a:latin typeface="SimSun" pitchFamily="34" charset="0"/>
                <a:ea typeface="SimSun" pitchFamily="34" charset="-122"/>
                <a:cs typeface="SimSun" pitchFamily="34" charset="-120"/>
              </a:rPr>
              <a:t>，展示科学</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世界的美妙与神奇</a:t>
            </a:r>
            <a:r>
              <a:rPr lang="en-US" altLang="zh-CN" sz="2400" b="0" i="0" dirty="0">
                <a:solidFill>
                  <a:srgbClr val="000000"/>
                </a:solidFill>
                <a:latin typeface="SimSun" pitchFamily="34" charset="0"/>
                <a:ea typeface="SimSun" pitchFamily="34" charset="-122"/>
                <a:cs typeface="SimSun" pitchFamily="34" charset="-120"/>
              </a:rPr>
              <a:t>，展现科学家的探索精神。</a:t>
            </a:r>
            <a:endParaRPr lang="en-US" altLang="zh-CN" sz="2400" dirty="0"/>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大门→①</a:t>
            </a:r>
            <a:r>
              <a:rPr lang="en-US" altLang="zh-CN" sz="2400" i="0">
                <a:solidFill>
                  <a:srgbClr val="000000"/>
                </a:solidFill>
                <a:latin typeface="SimSun" pitchFamily="34" charset="0"/>
                <a:ea typeface="SimSun" pitchFamily="34" charset="-122"/>
                <a:cs typeface="SimSun" pitchFamily="34" charset="-120"/>
              </a:rPr>
              <a:t>__________</a:t>
            </a:r>
            <a:r>
              <a:rPr lang="en-US" altLang="zh-CN" sz="2400" b="0" i="0">
                <a:solidFill>
                  <a:srgbClr val="000000"/>
                </a:solidFill>
                <a:latin typeface="SimSun" pitchFamily="34" charset="0"/>
                <a:ea typeface="SimSun" pitchFamily="34" charset="-122"/>
                <a:cs typeface="SimSun" pitchFamily="34" charset="-120"/>
              </a:rPr>
              <a:t>→②</a:t>
            </a:r>
            <a:r>
              <a:rPr lang="en-US" altLang="zh-CN" sz="2400" i="0">
                <a:solidFill>
                  <a:srgbClr val="000000"/>
                </a:solidFill>
                <a:latin typeface="SimSun" pitchFamily="34" charset="0"/>
                <a:ea typeface="SimSun" pitchFamily="34" charset="-122"/>
                <a:cs typeface="SimSun" pitchFamily="34" charset="-120"/>
              </a:rPr>
              <a:t>__________________</a:t>
            </a:r>
            <a:r>
              <a:rPr lang="en-US" altLang="zh-CN" sz="2400" b="0" i="0">
                <a:solidFill>
                  <a:srgbClr val="000000"/>
                </a:solidFill>
                <a:latin typeface="SimSun" pitchFamily="34" charset="0"/>
                <a:ea typeface="SimSun" pitchFamily="34" charset="-122"/>
                <a:cs typeface="SimSun" pitchFamily="34" charset="-120"/>
              </a:rPr>
              <a:t>→③</a:t>
            </a:r>
            <a:r>
              <a:rPr lang="en-US" altLang="zh-CN" sz="2400" i="0">
                <a:solidFill>
                  <a:srgbClr val="000000"/>
                </a:solidFill>
                <a:latin typeface="SimSun" pitchFamily="34" charset="0"/>
                <a:ea typeface="SimSun" pitchFamily="34" charset="-122"/>
                <a:cs typeface="SimSun" pitchFamily="34" charset="-120"/>
              </a:rPr>
              <a:t>________________________</a:t>
            </a:r>
          </a:p>
          <a:p>
            <a:pPr latinLnBrk="1">
              <a:lnSpc>
                <a:spcPts val="4200"/>
              </a:lnSpc>
            </a:pPr>
            <a:r>
              <a:rPr lang="en-US" altLang="zh-CN" sz="2400" i="0">
                <a:solidFill>
                  <a:srgbClr val="000000"/>
                </a:solidFill>
                <a:latin typeface="SimSun" pitchFamily="34" charset="0"/>
                <a:ea typeface="SimSun" pitchFamily="34" charset="-122"/>
                <a:cs typeface="SimSun" pitchFamily="34" charset="-120"/>
              </a:rPr>
              <a:t>_____</a:t>
            </a:r>
            <a:endParaRPr lang="en-US" altLang="zh-CN" sz="2400" dirty="0"/>
          </a:p>
        </p:txBody>
      </p:sp>
      <p:sp>
        <p:nvSpPr>
          <p:cNvPr id="3" name="QB_3_AN.26_1#9dbc301bf.blank?vcp=1&amp;pid=169a4ec58&amp;color=0,0,0&amp;vpa=10&amp;vtp=1&amp;bbb=1"/>
          <p:cNvSpPr/>
          <p:nvPr/>
        </p:nvSpPr>
        <p:spPr>
          <a:xfrm>
            <a:off x="2131981" y="4862385"/>
            <a:ext cx="14398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Sun" pitchFamily="34" charset="0"/>
                <a:ea typeface="SimSun" pitchFamily="34" charset="-122"/>
                <a:cs typeface="SimSun" pitchFamily="34" charset="-120"/>
              </a:rPr>
              <a:t>一楼大厅</a:t>
            </a:r>
            <a:endParaRPr lang="en-US" altLang="zh-CN" sz="2400" dirty="0"/>
          </a:p>
        </p:txBody>
      </p:sp>
      <p:sp>
        <p:nvSpPr>
          <p:cNvPr id="4" name="QB_3_AN.27_1#9dbc301bf.blank?vcp=1&amp;pid=169a4ec58&amp;color=0,0,0&amp;vpa=11&amp;vtp=1&amp;bbb=1"/>
          <p:cNvSpPr/>
          <p:nvPr/>
        </p:nvSpPr>
        <p:spPr>
          <a:xfrm>
            <a:off x="4265580" y="4862385"/>
            <a:ext cx="26590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Sun" pitchFamily="34" charset="0"/>
                <a:ea typeface="SimSun" pitchFamily="34" charset="-122"/>
                <a:cs typeface="SimSun" pitchFamily="34" charset="-120"/>
              </a:rPr>
              <a:t>“动物家园”展厅</a:t>
            </a:r>
            <a:endParaRPr lang="en-US" altLang="zh-CN" sz="2400" dirty="0"/>
          </a:p>
        </p:txBody>
      </p:sp>
      <p:sp>
        <p:nvSpPr>
          <p:cNvPr id="5" name="QB_3_AN.28_1#9dbc301bf.blank?vcp=1&amp;pid=169a4ec58&amp;color=0,0,0&amp;vpa=12&amp;vtp=1&amp;bbb=1&amp;hb=1"/>
          <p:cNvSpPr/>
          <p:nvPr/>
        </p:nvSpPr>
        <p:spPr>
          <a:xfrm>
            <a:off x="896112" y="4862385"/>
            <a:ext cx="10387584" cy="1034669"/>
          </a:xfrm>
          <a:prstGeom prst="rect">
            <a:avLst/>
          </a:prstGeom>
          <a:noFill/>
          <a:ln/>
        </p:spPr>
        <p:txBody>
          <a:bodyPr wrap="square" lIns="0" tIns="0" rIns="0" bIns="0" rtlCol="0" anchor="t"/>
          <a:lstStyle/>
          <a:p>
            <a:pPr latinLnBrk="1">
              <a:lnSpc>
                <a:spcPct val="150000"/>
              </a:lnSpc>
            </a:pPr>
            <a:r>
              <a:rPr lang="en-US" altLang="zh-CN" sz="2400" b="0" i="0">
                <a:solidFill>
                  <a:srgbClr val="FF0000"/>
                </a:solidFill>
                <a:latin typeface="SimSun" panose="02010600030101010101" pitchFamily="2" charset="-122"/>
                <a:ea typeface="SimSun" pitchFamily="34" charset="-122"/>
                <a:cs typeface="SimSun" pitchFamily="34" charset="-120"/>
              </a:rPr>
              <a:t>                                             </a:t>
            </a:r>
            <a:r>
              <a:rPr lang="en-US" altLang="zh-CN" sz="2400" b="0" i="0">
                <a:solidFill>
                  <a:srgbClr val="FF0000"/>
                </a:solidFill>
                <a:latin typeface="SimSun" pitchFamily="34" charset="0"/>
                <a:ea typeface="SimSun" pitchFamily="34" charset="-122"/>
                <a:cs typeface="SimSun" pitchFamily="34" charset="-120"/>
              </a:rPr>
              <a:t>二楼展厅的</a:t>
            </a:r>
            <a:r>
              <a:rPr lang="en-US" altLang="zh-CN" sz="2400" b="0" i="0" dirty="0">
                <a:solidFill>
                  <a:srgbClr val="FF0000"/>
                </a:solidFill>
                <a:latin typeface="SimSun" pitchFamily="34" charset="0"/>
                <a:ea typeface="SimSun" pitchFamily="34" charset="-122"/>
                <a:cs typeface="SimSun" pitchFamily="34" charset="-120"/>
              </a:rPr>
              <a:t>“</a:t>
            </a:r>
            <a:r>
              <a:rPr lang="en-US" altLang="zh-CN" sz="2400" b="0" i="0">
                <a:solidFill>
                  <a:srgbClr val="FF0000"/>
                </a:solidFill>
                <a:latin typeface="SimSun" pitchFamily="34" charset="0"/>
                <a:ea typeface="SimSun" pitchFamily="34" charset="-122"/>
                <a:cs typeface="SimSun" pitchFamily="34" charset="-120"/>
              </a:rPr>
              <a:t>探索发现” 展区</a:t>
            </a:r>
            <a:endParaRPr lang="en-US" altLang="zh-CN"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 calcmode="lin" valueType="num">
                                      <p:cBhvr additive="base">
                                        <p:cTn id="15"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
                                            <p:txEl>
                                              <p:pRg st="3" end="3"/>
                                            </p:txEl>
                                          </p:spTgt>
                                        </p:tgtEl>
                                        <p:attrNameLst>
                                          <p:attrName>style.visibility</p:attrName>
                                        </p:attrNameLst>
                                      </p:cBhvr>
                                      <p:to>
                                        <p:strVal val="visible"/>
                                      </p:to>
                                    </p:set>
                                    <p:anim calcmode="lin" valueType="num">
                                      <p:cBhvr additive="base">
                                        <p:cTn id="23"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 calcmode="lin" valueType="num">
                                      <p:cBhvr additive="base">
                                        <p:cTn id="27"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2">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
                                            <p:txEl>
                                              <p:pRg st="5" end="5"/>
                                            </p:txEl>
                                          </p:spTgt>
                                        </p:tgtEl>
                                        <p:attrNameLst>
                                          <p:attrName>style.visibility</p:attrName>
                                        </p:attrNameLst>
                                      </p:cBhvr>
                                      <p:to>
                                        <p:strVal val="visible"/>
                                      </p:to>
                                    </p:set>
                                    <p:anim calcmode="lin" valueType="num">
                                      <p:cBhvr additive="base">
                                        <p:cTn id="31"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
                                            <p:txEl>
                                              <p:pRg st="6" end="6"/>
                                            </p:txEl>
                                          </p:spTgt>
                                        </p:tgtEl>
                                        <p:attrNameLst>
                                          <p:attrName>style.visibility</p:attrName>
                                        </p:attrNameLst>
                                      </p:cBhvr>
                                      <p:to>
                                        <p:strVal val="visible"/>
                                      </p:to>
                                    </p:set>
                                    <p:anim calcmode="lin" valueType="num">
                                      <p:cBhvr additive="base">
                                        <p:cTn id="35"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2">
                                            <p:txEl>
                                              <p:pRg st="6" end="6"/>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
                                            <p:txEl>
                                              <p:pRg st="7" end="7"/>
                                            </p:txEl>
                                          </p:spTgt>
                                        </p:tgtEl>
                                        <p:attrNameLst>
                                          <p:attrName>style.visibility</p:attrName>
                                        </p:attrNameLst>
                                      </p:cBhvr>
                                      <p:to>
                                        <p:strVal val="visible"/>
                                      </p:to>
                                    </p:set>
                                    <p:anim calcmode="lin" valueType="num">
                                      <p:cBhvr additive="base">
                                        <p:cTn id="39"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2">
                                            <p:txEl>
                                              <p:pRg st="7" end="7"/>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
                                            <p:txEl>
                                              <p:pRg st="8" end="8"/>
                                            </p:txEl>
                                          </p:spTgt>
                                        </p:tgtEl>
                                        <p:attrNameLst>
                                          <p:attrName>style.visibility</p:attrName>
                                        </p:attrNameLst>
                                      </p:cBhvr>
                                      <p:to>
                                        <p:strVal val="visible"/>
                                      </p:to>
                                    </p:set>
                                    <p:anim calcmode="lin" valueType="num">
                                      <p:cBhvr additive="base">
                                        <p:cTn id="43"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bg/>
                                          </p:spTgt>
                                        </p:tgtEl>
                                        <p:attrNameLst>
                                          <p:attrName>style.visibility</p:attrName>
                                        </p:attrNameLst>
                                      </p:cBhvr>
                                      <p:to>
                                        <p:strVal val="visible"/>
                                      </p:to>
                                    </p:set>
                                    <p:anim calcmode="lin" valueType="num">
                                      <p:cBhvr additive="base">
                                        <p:cTn id="49" dur="500" fill="hold"/>
                                        <p:tgtEl>
                                          <p:spTgt spid="3">
                                            <p:bg/>
                                          </p:spTgt>
                                        </p:tgtEl>
                                        <p:attrNameLst>
                                          <p:attrName>ppt_x</p:attrName>
                                        </p:attrNameLst>
                                      </p:cBhvr>
                                      <p:tavLst>
                                        <p:tav tm="0">
                                          <p:val>
                                            <p:strVal val="#ppt_x"/>
                                          </p:val>
                                        </p:tav>
                                        <p:tav tm="100000">
                                          <p:val>
                                            <p:strVal val="#ppt_x"/>
                                          </p:val>
                                        </p:tav>
                                      </p:tavLst>
                                    </p:anim>
                                    <p:anim calcmode="lin" valueType="num">
                                      <p:cBhvr additive="base">
                                        <p:cTn id="50" dur="500" fill="hold"/>
                                        <p:tgtEl>
                                          <p:spTgt spid="3">
                                            <p:bg/>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3">
                                            <p:txEl>
                                              <p:pRg st="0" end="0"/>
                                            </p:txEl>
                                          </p:spTgt>
                                        </p:tgtEl>
                                        <p:attrNameLst>
                                          <p:attrName>style.visibility</p:attrName>
                                        </p:attrNameLst>
                                      </p:cBhvr>
                                      <p:to>
                                        <p:strVal val="visible"/>
                                      </p:to>
                                    </p:set>
                                    <p:anim calcmode="lin" valueType="num">
                                      <p:cBhvr additive="base">
                                        <p:cTn id="5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3">
                                            <p:txEl>
                                              <p:pRg st="0" end="0"/>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4">
                                            <p:bg/>
                                          </p:spTgt>
                                        </p:tgtEl>
                                        <p:attrNameLst>
                                          <p:attrName>style.visibility</p:attrName>
                                        </p:attrNameLst>
                                      </p:cBhvr>
                                      <p:to>
                                        <p:strVal val="visible"/>
                                      </p:to>
                                    </p:set>
                                    <p:anim calcmode="lin" valueType="num">
                                      <p:cBhvr additive="base">
                                        <p:cTn id="5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58" dur="500" fill="hold"/>
                                        <p:tgtEl>
                                          <p:spTgt spid="4">
                                            <p:bg/>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4">
                                            <p:txEl>
                                              <p:pRg st="0" end="0"/>
                                            </p:txEl>
                                          </p:spTgt>
                                        </p:tgtEl>
                                        <p:attrNameLst>
                                          <p:attrName>style.visibility</p:attrName>
                                        </p:attrNameLst>
                                      </p:cBhvr>
                                      <p:to>
                                        <p:strVal val="visible"/>
                                      </p:to>
                                    </p:set>
                                    <p:anim calcmode="lin" valueType="num">
                                      <p:cBhvr additive="base">
                                        <p:cTn id="6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5">
                                            <p:bg/>
                                          </p:spTgt>
                                        </p:tgtEl>
                                        <p:attrNameLst>
                                          <p:attrName>style.visibility</p:attrName>
                                        </p:attrNameLst>
                                      </p:cBhvr>
                                      <p:to>
                                        <p:strVal val="visible"/>
                                      </p:to>
                                    </p:set>
                                    <p:anim calcmode="lin" valueType="num">
                                      <p:cBhvr additive="base">
                                        <p:cTn id="65" dur="500" fill="hold"/>
                                        <p:tgtEl>
                                          <p:spTgt spid="5">
                                            <p:bg/>
                                          </p:spTgt>
                                        </p:tgtEl>
                                        <p:attrNameLst>
                                          <p:attrName>ppt_x</p:attrName>
                                        </p:attrNameLst>
                                      </p:cBhvr>
                                      <p:tavLst>
                                        <p:tav tm="0">
                                          <p:val>
                                            <p:strVal val="#ppt_x"/>
                                          </p:val>
                                        </p:tav>
                                        <p:tav tm="100000">
                                          <p:val>
                                            <p:strVal val="#ppt_x"/>
                                          </p:val>
                                        </p:tav>
                                      </p:tavLst>
                                    </p:anim>
                                    <p:anim calcmode="lin" valueType="num">
                                      <p:cBhvr additive="base">
                                        <p:cTn id="66" dur="500" fill="hold"/>
                                        <p:tgtEl>
                                          <p:spTgt spid="5">
                                            <p:bg/>
                                          </p:spTgt>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5">
                                            <p:txEl>
                                              <p:pRg st="0" end="0"/>
                                            </p:txEl>
                                          </p:spTgt>
                                        </p:tgtEl>
                                        <p:attrNameLst>
                                          <p:attrName>style.visibility</p:attrName>
                                        </p:attrNameLst>
                                      </p:cBhvr>
                                      <p:to>
                                        <p:strVal val="visible"/>
                                      </p:to>
                                    </p:set>
                                    <p:anim calcmode="lin" valueType="num">
                                      <p:cBhvr additive="base">
                                        <p:cTn id="69"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70"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P spid="4" grpId="0" build="p" animBg="1"/>
      <p:bldP spid="5"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O_3_BD.29_1#8e9a09e89?vcp=1&amp;pid=169a4ec58&amp;color=0,0,0&amp;vtp=1&amp;bt=1&amp;bbb=1"/>
          <p:cNvSpPr/>
          <p:nvPr/>
        </p:nvSpPr>
        <p:spPr>
          <a:xfrm>
            <a:off x="896112" y="1140587"/>
            <a:ext cx="10387584" cy="474599"/>
          </a:xfrm>
          <a:prstGeom prst="rect">
            <a:avLst/>
          </a:prstGeom>
          <a:noFill/>
          <a:ln/>
        </p:spPr>
        <p:txBody>
          <a:bodyPr wrap="none" lIns="0" tIns="0" rIns="0" bIns="0" rtlCol="0" anchor="t"/>
          <a:lstStyle/>
          <a:p>
            <a:pPr algn="l" latinLnBrk="1">
              <a:lnSpc>
                <a:spcPts val="4200"/>
              </a:lnSpc>
            </a:pPr>
            <a:r>
              <a:rPr lang="en-US" altLang="zh-CN" sz="2400" b="0" i="0" dirty="0">
                <a:solidFill>
                  <a:srgbClr val="000000"/>
                </a:solidFill>
                <a:latin typeface="SimSun" pitchFamily="34" charset="0"/>
                <a:ea typeface="SimSun" pitchFamily="34" charset="-122"/>
                <a:cs typeface="SimSun" pitchFamily="34" charset="-120"/>
              </a:rPr>
              <a:t>11.高小语邀请你参加“诗词与科学”探究活动，快快参与吧。（10分）</a:t>
            </a:r>
            <a:endParaRPr lang="en-US" altLang="zh-CN" sz="2400" dirty="0"/>
          </a:p>
        </p:txBody>
      </p:sp>
      <p:sp>
        <p:nvSpPr>
          <p:cNvPr id="3" name="QB_4_BD.30_1#ade19e4c4?sp=1&amp;vcp=1&amp;pid=8e9a09e89&amp;color=0,0,0&amp;vtp=1&amp;bbb=1"/>
          <p:cNvSpPr/>
          <p:nvPr/>
        </p:nvSpPr>
        <p:spPr>
          <a:xfrm>
            <a:off x="896112" y="1681416"/>
            <a:ext cx="10387584" cy="474599"/>
          </a:xfrm>
          <a:prstGeom prst="rect">
            <a:avLst/>
          </a:prstGeom>
          <a:noFill/>
          <a:ln/>
        </p:spPr>
        <p:txBody>
          <a:bodyPr wrap="none" lIns="0" tIns="0" rIns="0" bIns="0" rtlCol="0" anchor="t"/>
          <a:lstStyle/>
          <a:p>
            <a:pPr algn="l" latinLnBrk="1">
              <a:lnSpc>
                <a:spcPts val="4200"/>
              </a:lnSpc>
            </a:pPr>
            <a:r>
              <a:rPr lang="en-US" altLang="zh-CN" sz="2400" b="0" i="0" dirty="0">
                <a:solidFill>
                  <a:srgbClr val="000000"/>
                </a:solidFill>
                <a:latin typeface="SimSun" pitchFamily="34" charset="0"/>
                <a:ea typeface="SimSun" pitchFamily="34" charset="-122"/>
                <a:cs typeface="SimSun" pitchFamily="34" charset="-120"/>
              </a:rPr>
              <a:t>（1）请认真阅读，并将下列表格补充完整。（7分）</a:t>
            </a:r>
            <a:endParaRPr lang="en-US" altLang="zh-CN" sz="2400" dirty="0"/>
          </a:p>
        </p:txBody>
      </p:sp>
      <p:graphicFrame>
        <p:nvGraphicFramePr>
          <p:cNvPr id="15" name="QB_4_BD.30_2#ade19e4c4?colgroup=19,13&amp;vcp=1&amp;pid=8e9a09e89&amp;color=0,0,0&amp;vtp=1&amp;bbb=1&amp;hb=1"/>
          <p:cNvGraphicFramePr>
            <a:graphicFrameLocks noGrp="1"/>
          </p:cNvGraphicFramePr>
          <p:nvPr>
            <p:extLst>
              <p:ext uri="{D42A27DB-BD31-4B8C-83A1-F6EECF244321}">
                <p14:modId xmlns:p14="http://schemas.microsoft.com/office/powerpoint/2010/main" val="3911113411"/>
              </p:ext>
            </p:extLst>
          </p:nvPr>
        </p:nvGraphicFramePr>
        <p:xfrm>
          <a:off x="896112" y="2287143"/>
          <a:ext cx="10360152" cy="3407410"/>
        </p:xfrm>
        <a:graphic>
          <a:graphicData uri="http://schemas.openxmlformats.org/drawingml/2006/table">
            <a:tbl>
              <a:tblPr/>
              <a:tblGrid>
                <a:gridCol w="6227064">
                  <a:extLst>
                    <a:ext uri="{9D8B030D-6E8A-4147-A177-3AD203B41FA5}">
                      <a16:colId xmlns:a16="http://schemas.microsoft.com/office/drawing/2014/main" val="20000"/>
                    </a:ext>
                  </a:extLst>
                </a:gridCol>
                <a:gridCol w="4133088">
                  <a:extLst>
                    <a:ext uri="{9D8B030D-6E8A-4147-A177-3AD203B41FA5}">
                      <a16:colId xmlns:a16="http://schemas.microsoft.com/office/drawing/2014/main" val="20001"/>
                    </a:ext>
                  </a:extLst>
                </a:gridCol>
              </a:tblGrid>
              <a:tr h="471551">
                <a:tc>
                  <a:txBody>
                    <a:bodyPr/>
                    <a:lstStyle/>
                    <a:p>
                      <a:pPr algn="ctr" latinLnBrk="1" hangingPunct="0">
                        <a:lnSpc>
                          <a:spcPts val="3700"/>
                        </a:lnSpc>
                      </a:pPr>
                      <a:r>
                        <a:rPr lang="en-US" altLang="zh-CN" sz="2400" b="1" i="0">
                          <a:solidFill>
                            <a:srgbClr val="000000"/>
                          </a:solidFill>
                          <a:latin typeface="SimSun" pitchFamily="34" charset="0"/>
                          <a:ea typeface="SimSun" pitchFamily="34" charset="-122"/>
                          <a:cs typeface="SimSun" pitchFamily="34" charset="-120"/>
                        </a:rPr>
                        <a:t>诗 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700"/>
                        </a:lnSpc>
                      </a:pPr>
                      <a:r>
                        <a:rPr lang="en-US" altLang="zh-CN" sz="2400" b="1" i="0">
                          <a:solidFill>
                            <a:srgbClr val="000000"/>
                          </a:solidFill>
                          <a:latin typeface="SimSun" pitchFamily="34" charset="0"/>
                          <a:ea typeface="SimSun" pitchFamily="34" charset="-122"/>
                          <a:cs typeface="SimSun" pitchFamily="34" charset="-120"/>
                        </a:rPr>
                        <a:t>探究科学原理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982853">
                <a:tc>
                  <a:txBody>
                    <a:bodyPr/>
                    <a:lstStyle/>
                    <a:p>
                      <a:pPr algn="l" latinLnBrk="1" hangingPunct="0">
                        <a:lnSpc>
                          <a:spcPts val="3800"/>
                        </a:lnSpc>
                      </a:pPr>
                      <a:r>
                        <a:rPr lang="en-US" altLang="zh-CN" sz="2400" b="0" i="0">
                          <a:solidFill>
                            <a:srgbClr val="000000"/>
                          </a:solidFill>
                          <a:latin typeface="SimSun" pitchFamily="34" charset="0"/>
                          <a:ea typeface="SimSun" pitchFamily="34" charset="-122"/>
                          <a:cs typeface="SimSun" pitchFamily="34" charset="-120"/>
                        </a:rPr>
                        <a:t>①</a:t>
                      </a:r>
                      <a:r>
                        <a:rPr lang="en-US" altLang="zh-CN" sz="2400" i="0">
                          <a:solidFill>
                            <a:srgbClr val="000000"/>
                          </a:solidFill>
                          <a:latin typeface="SimSun" pitchFamily="34" charset="0"/>
                          <a:ea typeface="SimSun" pitchFamily="34" charset="-122"/>
                          <a:cs typeface="SimSun" pitchFamily="34" charset="-120"/>
                        </a:rPr>
                        <a:t>________________</a:t>
                      </a:r>
                      <a:r>
                        <a:rPr lang="en-US" altLang="zh-CN" sz="2400" b="0" i="0" spc="-100">
                          <a:solidFill>
                            <a:srgbClr val="000000"/>
                          </a:solidFill>
                          <a:latin typeface="SimSun" pitchFamily="34" charset="0"/>
                          <a:ea typeface="SimSun" pitchFamily="34" charset="-122"/>
                          <a:cs typeface="SimSun" pitchFamily="34" charset="-120"/>
                        </a:rPr>
                        <a:t>，</a:t>
                      </a:r>
                      <a:endParaRPr lang="en-US" altLang="zh-CN" sz="1200" spc="-100" dirty="0"/>
                    </a:p>
                    <a:p>
                      <a:pPr algn="l" latinLnBrk="1" hangingPunct="0">
                        <a:lnSpc>
                          <a:spcPts val="3600"/>
                        </a:lnSpc>
                      </a:pPr>
                      <a:r>
                        <a:rPr lang="en-US" altLang="zh-CN" sz="2400" b="0" i="0">
                          <a:solidFill>
                            <a:srgbClr val="000000"/>
                          </a:solidFill>
                          <a:latin typeface="SimSun" pitchFamily="34" charset="0"/>
                          <a:ea typeface="SimSun" pitchFamily="34" charset="-122"/>
                          <a:cs typeface="SimSun" pitchFamily="34" charset="-120"/>
                        </a:rPr>
                        <a:t>②</a:t>
                      </a:r>
                      <a:r>
                        <a:rPr lang="en-US" altLang="zh-CN" sz="2400" i="0">
                          <a:solidFill>
                            <a:srgbClr val="000000"/>
                          </a:solidFill>
                          <a:latin typeface="SimSun" pitchFamily="34" charset="0"/>
                          <a:ea typeface="SimSun" pitchFamily="34" charset="-122"/>
                          <a:cs typeface="SimSun" pitchFamily="34" charset="-120"/>
                        </a:rPr>
                        <a:t>________________</a:t>
                      </a:r>
                      <a:r>
                        <a:rPr lang="en-US" altLang="zh-CN" sz="2400" b="0" i="0" spc="-100">
                          <a:solidFill>
                            <a:srgbClr val="000000"/>
                          </a:solidFill>
                          <a:latin typeface="SimSun" pitchFamily="34" charset="0"/>
                          <a:ea typeface="SimSun" pitchFamily="34" charset="-122"/>
                          <a:cs typeface="SimSu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800"/>
                        </a:lnSpc>
                      </a:pPr>
                      <a:r>
                        <a:rPr lang="en-US" altLang="zh-CN" sz="2400" b="0" i="0" dirty="0">
                          <a:solidFill>
                            <a:srgbClr val="000000"/>
                          </a:solidFill>
                          <a:latin typeface="SimSun" pitchFamily="34" charset="0"/>
                          <a:ea typeface="SimSun" pitchFamily="34" charset="-122"/>
                          <a:cs typeface="SimSun" pitchFamily="34" charset="-120"/>
                        </a:rPr>
                        <a:t>问题1</a:t>
                      </a:r>
                      <a:r>
                        <a:rPr lang="en-US" altLang="zh-CN" sz="2400" b="0" i="0">
                          <a:solidFill>
                            <a:srgbClr val="000000"/>
                          </a:solidFill>
                          <a:latin typeface="SimSun" pitchFamily="34" charset="0"/>
                          <a:ea typeface="SimSun" pitchFamily="34" charset="-122"/>
                          <a:cs typeface="SimSun" pitchFamily="34" charset="-120"/>
                        </a:rPr>
                        <a:t>：为什么夏天昼长夜</a:t>
                      </a:r>
                    </a:p>
                    <a:p>
                      <a:pPr marL="0" lvl="0" indent="0" algn="l" latinLnBrk="1" hangingPunct="0">
                        <a:lnSpc>
                          <a:spcPts val="3600"/>
                        </a:lnSpc>
                      </a:pPr>
                      <a:r>
                        <a:rPr lang="en-US" altLang="zh-CN" sz="2400" b="0" i="0">
                          <a:solidFill>
                            <a:srgbClr val="000000"/>
                          </a:solidFill>
                          <a:latin typeface="SimSun" pitchFamily="34" charset="0"/>
                          <a:ea typeface="SimSun" pitchFamily="34" charset="-122"/>
                          <a:cs typeface="SimSun" pitchFamily="34" charset="-120"/>
                        </a:rPr>
                        <a:t>短</a:t>
                      </a:r>
                      <a:r>
                        <a:rPr lang="en-US" altLang="zh-CN" sz="2400" b="0" i="0" dirty="0">
                          <a:solidFill>
                            <a:srgbClr val="000000"/>
                          </a:solidFill>
                          <a:latin typeface="SimSun" pitchFamily="34" charset="0"/>
                          <a:ea typeface="SimSun" pitchFamily="34" charset="-122"/>
                          <a:cs typeface="SimSun"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982853">
                <a:tc>
                  <a:txBody>
                    <a:bodyPr/>
                    <a:lstStyle/>
                    <a:p>
                      <a:pPr algn="l" latinLnBrk="1" hangingPunct="0">
                        <a:lnSpc>
                          <a:spcPts val="3800"/>
                        </a:lnSpc>
                      </a:pPr>
                      <a:r>
                        <a:rPr lang="en-US" altLang="zh-CN" sz="2400" b="0" i="0">
                          <a:solidFill>
                            <a:srgbClr val="000000"/>
                          </a:solidFill>
                          <a:latin typeface="SimSun" pitchFamily="34" charset="0"/>
                          <a:ea typeface="SimSun" pitchFamily="34" charset="-122"/>
                          <a:cs typeface="SimSun" pitchFamily="34" charset="-120"/>
                        </a:rPr>
                        <a:t>③</a:t>
                      </a:r>
                      <a:r>
                        <a:rPr lang="en-US" altLang="zh-CN" sz="2400" i="0">
                          <a:solidFill>
                            <a:srgbClr val="000000"/>
                          </a:solidFill>
                          <a:latin typeface="SimSun" pitchFamily="34" charset="0"/>
                          <a:ea typeface="SimSun" pitchFamily="34" charset="-122"/>
                          <a:cs typeface="SimSun" pitchFamily="34" charset="-120"/>
                        </a:rPr>
                        <a:t>________________</a:t>
                      </a:r>
                      <a:r>
                        <a:rPr lang="en-US" altLang="zh-CN" sz="2400" b="0" i="0" spc="-100">
                          <a:solidFill>
                            <a:srgbClr val="000000"/>
                          </a:solidFill>
                          <a:latin typeface="SimSun" pitchFamily="34" charset="0"/>
                          <a:ea typeface="SimSun" pitchFamily="34" charset="-122"/>
                          <a:cs typeface="SimSun" pitchFamily="34" charset="-120"/>
                        </a:rPr>
                        <a:t>，</a:t>
                      </a:r>
                      <a:endParaRPr lang="en-US" altLang="zh-CN" sz="1200" spc="-100" dirty="0"/>
                    </a:p>
                    <a:p>
                      <a:pPr algn="l" latinLnBrk="1" hangingPunct="0">
                        <a:lnSpc>
                          <a:spcPts val="3600"/>
                        </a:lnSpc>
                      </a:pPr>
                      <a:r>
                        <a:rPr lang="en-US" altLang="zh-CN" sz="2400" b="0" i="0">
                          <a:solidFill>
                            <a:srgbClr val="000000"/>
                          </a:solidFill>
                          <a:latin typeface="SimSun" pitchFamily="34" charset="0"/>
                          <a:ea typeface="SimSun" pitchFamily="34" charset="-122"/>
                          <a:cs typeface="SimSun" pitchFamily="34" charset="-120"/>
                        </a:rPr>
                        <a:t>春光懒困倚微风</a:t>
                      </a:r>
                      <a:r>
                        <a:rPr lang="en-US" altLang="zh-CN" sz="2400" b="0" i="0" spc="-100" dirty="0">
                          <a:solidFill>
                            <a:srgbClr val="000000"/>
                          </a:solidFill>
                          <a:latin typeface="SimSun" pitchFamily="34" charset="0"/>
                          <a:ea typeface="SimSun" pitchFamily="34" charset="-122"/>
                          <a:cs typeface="SimSu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600"/>
                        </a:lnSpc>
                      </a:pPr>
                      <a:r>
                        <a:rPr lang="en-US" altLang="zh-CN" sz="2400" b="0" i="0" dirty="0">
                          <a:solidFill>
                            <a:srgbClr val="000000"/>
                          </a:solidFill>
                          <a:latin typeface="SimSun" pitchFamily="34" charset="0"/>
                          <a:ea typeface="SimSun" pitchFamily="34" charset="-122"/>
                          <a:cs typeface="SimSun" pitchFamily="34" charset="-120"/>
                        </a:rPr>
                        <a:t>问题2：水为什么向东流？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970153">
                <a:tc>
                  <a:txBody>
                    <a:bodyPr/>
                    <a:lstStyle/>
                    <a:p>
                      <a:pPr marL="0" indent="0" algn="l" latinLnBrk="1" hangingPunct="0">
                        <a:lnSpc>
                          <a:spcPts val="3800"/>
                        </a:lnSpc>
                      </a:pPr>
                      <a:r>
                        <a:rPr lang="en-US" altLang="zh-CN" sz="2400" b="0" i="0">
                          <a:solidFill>
                            <a:srgbClr val="000000"/>
                          </a:solidFill>
                          <a:latin typeface="SimSun" pitchFamily="34" charset="0"/>
                          <a:ea typeface="SimSun" pitchFamily="34" charset="-122"/>
                          <a:cs typeface="SimSun" pitchFamily="34" charset="-120"/>
                        </a:rPr>
                        <a:t>夏月则④</a:t>
                      </a:r>
                      <a:r>
                        <a:rPr lang="en-US" altLang="zh-CN" sz="2400" i="0">
                          <a:solidFill>
                            <a:srgbClr val="000000"/>
                          </a:solidFill>
                          <a:latin typeface="SimSun" pitchFamily="34" charset="0"/>
                          <a:ea typeface="SimSun" pitchFamily="34" charset="-122"/>
                          <a:cs typeface="SimSun" pitchFamily="34" charset="-120"/>
                        </a:rPr>
                        <a:t>______________________</a:t>
                      </a:r>
                      <a:r>
                        <a:rPr lang="en-US" altLang="zh-CN" sz="2400" b="0" i="0" spc="-100">
                          <a:solidFill>
                            <a:srgbClr val="000000"/>
                          </a:solidFill>
                          <a:latin typeface="SimSun" pitchFamily="34" charset="0"/>
                          <a:ea typeface="SimSun" pitchFamily="34" charset="-122"/>
                          <a:cs typeface="SimSun" pitchFamily="34" charset="-120"/>
                        </a:rPr>
                        <a:t>，</a:t>
                      </a:r>
                      <a:r>
                        <a:rPr lang="en-US" altLang="zh-CN" sz="2400" b="0" i="0">
                          <a:solidFill>
                            <a:srgbClr val="000000"/>
                          </a:solidFill>
                          <a:latin typeface="SimSun" pitchFamily="34" charset="0"/>
                          <a:ea typeface="SimSun" pitchFamily="34" charset="-122"/>
                          <a:cs typeface="SimSun" pitchFamily="34" charset="-120"/>
                        </a:rPr>
                        <a:t>以夜继</a:t>
                      </a:r>
                    </a:p>
                    <a:p>
                      <a:pPr marL="0" lvl="0" indent="0" algn="l" latinLnBrk="1" hangingPunct="0">
                        <a:lnSpc>
                          <a:spcPts val="3600"/>
                        </a:lnSpc>
                      </a:pPr>
                      <a:r>
                        <a:rPr lang="en-US" altLang="zh-CN" sz="2400" b="0" i="0">
                          <a:solidFill>
                            <a:srgbClr val="000000"/>
                          </a:solidFill>
                          <a:latin typeface="SimSun" pitchFamily="34" charset="0"/>
                          <a:ea typeface="SimSun" pitchFamily="34" charset="-122"/>
                          <a:cs typeface="SimSun" pitchFamily="34" charset="-120"/>
                        </a:rPr>
                        <a:t>日焉</a:t>
                      </a:r>
                      <a:r>
                        <a:rPr lang="en-US" altLang="zh-CN" sz="2400" b="0" i="0" spc="-100" dirty="0">
                          <a:solidFill>
                            <a:srgbClr val="000000"/>
                          </a:solidFill>
                          <a:latin typeface="SimSun" pitchFamily="34" charset="0"/>
                          <a:ea typeface="SimSun" pitchFamily="34" charset="-122"/>
                          <a:cs typeface="SimSu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800"/>
                        </a:lnSpc>
                      </a:pPr>
                      <a:r>
                        <a:rPr lang="en-US" altLang="zh-CN" sz="2400" b="0" i="0" dirty="0">
                          <a:solidFill>
                            <a:srgbClr val="000000"/>
                          </a:solidFill>
                          <a:latin typeface="SimSun" pitchFamily="34" charset="0"/>
                          <a:ea typeface="SimSun" pitchFamily="34" charset="-122"/>
                          <a:cs typeface="SimSun" pitchFamily="34" charset="-120"/>
                        </a:rPr>
                        <a:t>问题</a:t>
                      </a:r>
                      <a:r>
                        <a:rPr lang="en-US" altLang="zh-CN" sz="2400" b="0" i="0">
                          <a:solidFill>
                            <a:srgbClr val="000000"/>
                          </a:solidFill>
                          <a:latin typeface="SimSun" pitchFamily="34" charset="0"/>
                          <a:ea typeface="SimSun" pitchFamily="34" charset="-122"/>
                          <a:cs typeface="SimSun" pitchFamily="34" charset="-120"/>
                        </a:rPr>
                        <a:t>3：</a:t>
                      </a:r>
                    </a:p>
                    <a:p>
                      <a:pPr marL="0" lvl="0" indent="0" algn="l" latinLnBrk="1" hangingPunct="0">
                        <a:lnSpc>
                          <a:spcPts val="3600"/>
                        </a:lnSpc>
                      </a:pPr>
                      <a:r>
                        <a:rPr lang="en-US" altLang="zh-CN" sz="2400" b="0" i="0">
                          <a:solidFill>
                            <a:srgbClr val="000000"/>
                          </a:solidFill>
                          <a:latin typeface="SimSun" pitchFamily="34" charset="0"/>
                          <a:ea typeface="SimSun" pitchFamily="34" charset="-122"/>
                          <a:cs typeface="SimSun" pitchFamily="34" charset="-120"/>
                        </a:rPr>
                        <a:t>⑦</a:t>
                      </a:r>
                      <a:r>
                        <a:rPr lang="en-US" altLang="zh-CN" sz="2400" i="0">
                          <a:solidFill>
                            <a:srgbClr val="000000"/>
                          </a:solidFill>
                          <a:latin typeface="SimSun" pitchFamily="34" charset="0"/>
                          <a:ea typeface="SimSun" pitchFamily="34" charset="-122"/>
                          <a:cs typeface="SimSun" pitchFamily="34" charset="-120"/>
                        </a:rPr>
                        <a:t>________________</a:t>
                      </a:r>
                      <a:r>
                        <a:rPr lang="en-US" altLang="zh-CN" sz="2400" b="0" i="0">
                          <a:solidFill>
                            <a:srgbClr val="000000"/>
                          </a:solidFill>
                          <a:latin typeface="SimSun" pitchFamily="34" charset="0"/>
                          <a:ea typeface="SimSun" pitchFamily="34" charset="-122"/>
                          <a:cs typeface="SimSun"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5" name="QB_4_AN.31_1#ade19e4c4.blank?vcp=1&amp;pid=8e9a09e89&amp;color=0,0,0&amp;vpa=13&amp;vtp=1&amp;bbb=1"/>
          <p:cNvSpPr/>
          <p:nvPr/>
        </p:nvSpPr>
        <p:spPr>
          <a:xfrm>
            <a:off x="1289581" y="2769108"/>
            <a:ext cx="2354263" cy="417449"/>
          </a:xfrm>
          <a:prstGeom prst="rect">
            <a:avLst/>
          </a:prstGeom>
          <a:noFill/>
          <a:ln/>
        </p:spPr>
        <p:txBody>
          <a:bodyPr wrap="none" lIns="0" tIns="0" rIns="0" bIns="0" rtlCol="0" anchor="t"/>
          <a:lstStyle/>
          <a:p>
            <a:pPr algn="ctr" latinLnBrk="1">
              <a:lnSpc>
                <a:spcPts val="3600"/>
              </a:lnSpc>
            </a:pPr>
            <a:r>
              <a:rPr lang="en-US" altLang="zh-CN" sz="2400" b="0" i="0" dirty="0">
                <a:solidFill>
                  <a:srgbClr val="FF0000"/>
                </a:solidFill>
                <a:latin typeface="SimSun" pitchFamily="34" charset="0"/>
                <a:ea typeface="SimSun" pitchFamily="34" charset="-122"/>
                <a:cs typeface="SimSun" pitchFamily="34" charset="-120"/>
              </a:rPr>
              <a:t>日长篱落无人过</a:t>
            </a:r>
            <a:endParaRPr lang="en-US" altLang="zh-CN" sz="2400" dirty="0"/>
          </a:p>
        </p:txBody>
      </p:sp>
      <p:sp>
        <p:nvSpPr>
          <p:cNvPr id="6" name="QB_4_AN.32_1#ade19e4c4.blank?vcp=1&amp;pid=8e9a09e89&amp;color=0,0,0&amp;vpa=14&amp;vtp=1&amp;bbb=1"/>
          <p:cNvSpPr/>
          <p:nvPr/>
        </p:nvSpPr>
        <p:spPr>
          <a:xfrm>
            <a:off x="1289581" y="3230880"/>
            <a:ext cx="2354263" cy="417449"/>
          </a:xfrm>
          <a:prstGeom prst="rect">
            <a:avLst/>
          </a:prstGeom>
          <a:noFill/>
          <a:ln/>
        </p:spPr>
        <p:txBody>
          <a:bodyPr wrap="none" lIns="0" tIns="0" rIns="0" bIns="0" rtlCol="0" anchor="t"/>
          <a:lstStyle/>
          <a:p>
            <a:pPr algn="ctr" latinLnBrk="1">
              <a:lnSpc>
                <a:spcPts val="3600"/>
              </a:lnSpc>
            </a:pPr>
            <a:r>
              <a:rPr lang="en-US" altLang="zh-CN" sz="2400" b="0" i="0" dirty="0">
                <a:solidFill>
                  <a:srgbClr val="FF0000"/>
                </a:solidFill>
                <a:latin typeface="SimSun" pitchFamily="34" charset="0"/>
                <a:ea typeface="SimSun" pitchFamily="34" charset="-122"/>
                <a:cs typeface="SimSun" pitchFamily="34" charset="-120"/>
              </a:rPr>
              <a:t>惟有蜻蜓蛱蝶飞</a:t>
            </a:r>
            <a:endParaRPr lang="en-US" altLang="zh-CN" sz="2400" dirty="0"/>
          </a:p>
        </p:txBody>
      </p:sp>
      <p:sp>
        <p:nvSpPr>
          <p:cNvPr id="7" name="QB_4_AN.33_1#ade19e4c4.blank?vcp=1&amp;pid=8e9a09e89&amp;color=0,0,0&amp;vpa=15&amp;vtp=1&amp;bbb=1"/>
          <p:cNvSpPr/>
          <p:nvPr/>
        </p:nvSpPr>
        <p:spPr>
          <a:xfrm>
            <a:off x="1289581" y="3751961"/>
            <a:ext cx="2354263" cy="417449"/>
          </a:xfrm>
          <a:prstGeom prst="rect">
            <a:avLst/>
          </a:prstGeom>
          <a:noFill/>
          <a:ln/>
        </p:spPr>
        <p:txBody>
          <a:bodyPr wrap="none" lIns="0" tIns="0" rIns="0" bIns="0" rtlCol="0" anchor="t"/>
          <a:lstStyle/>
          <a:p>
            <a:pPr algn="ctr" latinLnBrk="1">
              <a:lnSpc>
                <a:spcPts val="3600"/>
              </a:lnSpc>
            </a:pPr>
            <a:r>
              <a:rPr lang="en-US" altLang="zh-CN" sz="2400" b="0" i="0" dirty="0">
                <a:solidFill>
                  <a:srgbClr val="FF0000"/>
                </a:solidFill>
                <a:latin typeface="SimSun" pitchFamily="34" charset="0"/>
                <a:ea typeface="SimSun" pitchFamily="34" charset="-122"/>
                <a:cs typeface="SimSun" pitchFamily="34" charset="-120"/>
              </a:rPr>
              <a:t>黄师塔前江水东</a:t>
            </a:r>
            <a:endParaRPr lang="en-US" altLang="zh-CN" sz="2400" dirty="0"/>
          </a:p>
        </p:txBody>
      </p:sp>
      <p:sp>
        <p:nvSpPr>
          <p:cNvPr id="8" name="QB_4_AN.34_1#ade19e4c4.blank?vcp=1&amp;pid=8e9a09e89&amp;color=0,0,0&amp;vpa=16&amp;vtp=1&amp;bbb=1"/>
          <p:cNvSpPr/>
          <p:nvPr/>
        </p:nvSpPr>
        <p:spPr>
          <a:xfrm>
            <a:off x="2203981" y="4728464"/>
            <a:ext cx="3268663" cy="417449"/>
          </a:xfrm>
          <a:prstGeom prst="rect">
            <a:avLst/>
          </a:prstGeom>
          <a:noFill/>
          <a:ln/>
        </p:spPr>
        <p:txBody>
          <a:bodyPr wrap="none" lIns="0" tIns="0" rIns="0" bIns="0" rtlCol="0" anchor="t"/>
          <a:lstStyle/>
          <a:p>
            <a:pPr algn="ctr" latinLnBrk="1">
              <a:lnSpc>
                <a:spcPts val="3600"/>
              </a:lnSpc>
            </a:pPr>
            <a:r>
              <a:rPr lang="en-US" altLang="zh-CN" sz="2400" b="0" i="0" dirty="0">
                <a:solidFill>
                  <a:srgbClr val="FF0000"/>
                </a:solidFill>
                <a:latin typeface="SimSun" pitchFamily="34" charset="0"/>
                <a:ea typeface="SimSun" pitchFamily="34" charset="-122"/>
                <a:cs typeface="SimSun" pitchFamily="34" charset="-120"/>
              </a:rPr>
              <a:t>练囊盛数十萤火以照书</a:t>
            </a:r>
            <a:endParaRPr lang="en-US" altLang="zh-CN" sz="2400" dirty="0"/>
          </a:p>
        </p:txBody>
      </p:sp>
      <p:sp>
        <p:nvSpPr>
          <p:cNvPr id="9" name="QB_4_AN.35_1#ade19e4c4.blank?vcp=1&amp;pid=8e9a09e89&amp;color=0,0,0&amp;vpa=17&amp;vtp=1&amp;bbb=1"/>
          <p:cNvSpPr/>
          <p:nvPr/>
        </p:nvSpPr>
        <p:spPr>
          <a:xfrm>
            <a:off x="7516645" y="5190236"/>
            <a:ext cx="2354263" cy="417449"/>
          </a:xfrm>
          <a:prstGeom prst="rect">
            <a:avLst/>
          </a:prstGeom>
          <a:noFill/>
          <a:ln/>
        </p:spPr>
        <p:txBody>
          <a:bodyPr wrap="none" lIns="0" tIns="0" rIns="0" bIns="0" rtlCol="0" anchor="t"/>
          <a:lstStyle/>
          <a:p>
            <a:pPr algn="ctr" latinLnBrk="1">
              <a:lnSpc>
                <a:spcPts val="3600"/>
              </a:lnSpc>
            </a:pPr>
            <a:r>
              <a:rPr lang="en-US" altLang="zh-CN" sz="2400" b="0" i="0" dirty="0">
                <a:solidFill>
                  <a:srgbClr val="FF0000"/>
                </a:solidFill>
                <a:latin typeface="SimSun" pitchFamily="34" charset="0"/>
                <a:ea typeface="SimSun" pitchFamily="34" charset="-122"/>
                <a:cs typeface="SimSun" pitchFamily="34" charset="-120"/>
              </a:rPr>
              <a:t>采得百花成蜜后</a:t>
            </a:r>
            <a:endParaRPr lang="en-US" altLang="zh-CN"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bg/>
                                          </p:spTgt>
                                        </p:tgtEl>
                                        <p:attrNameLst>
                                          <p:attrName>style.visibility</p:attrName>
                                        </p:attrNameLst>
                                      </p:cBhvr>
                                      <p:to>
                                        <p:strVal val="visible"/>
                                      </p:to>
                                    </p:set>
                                    <p:anim calcmode="lin" valueType="num">
                                      <p:cBhvr additive="base">
                                        <p:cTn id="1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3">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0" end="0"/>
                                            </p:txEl>
                                          </p:spTgt>
                                        </p:tgtEl>
                                        <p:attrNameLst>
                                          <p:attrName>style.visibility</p:attrName>
                                        </p:attrNameLst>
                                      </p:cBhvr>
                                      <p:to>
                                        <p:strVal val="visible"/>
                                      </p:to>
                                    </p:set>
                                    <p:anim calcmode="lin" valueType="num">
                                      <p:cBhvr additive="base">
                                        <p:cTn id="2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additive="base">
                                        <p:cTn id="25" dur="500" fill="hold"/>
                                        <p:tgtEl>
                                          <p:spTgt spid="15"/>
                                        </p:tgtEl>
                                        <p:attrNameLst>
                                          <p:attrName>ppt_x</p:attrName>
                                        </p:attrNameLst>
                                      </p:cBhvr>
                                      <p:tavLst>
                                        <p:tav tm="0">
                                          <p:val>
                                            <p:strVal val="#ppt_x"/>
                                          </p:val>
                                        </p:tav>
                                        <p:tav tm="100000">
                                          <p:val>
                                            <p:strVal val="#ppt_x"/>
                                          </p:val>
                                        </p:tav>
                                      </p:tavLst>
                                    </p:anim>
                                    <p:anim calcmode="lin" valueType="num">
                                      <p:cBhvr additive="base">
                                        <p:cTn id="26"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
                                            <p:bg/>
                                          </p:spTgt>
                                        </p:tgtEl>
                                        <p:attrNameLst>
                                          <p:attrName>style.visibility</p:attrName>
                                        </p:attrNameLst>
                                      </p:cBhvr>
                                      <p:to>
                                        <p:strVal val="visible"/>
                                      </p:to>
                                    </p:set>
                                    <p:anim calcmode="lin" valueType="num">
                                      <p:cBhvr additive="base">
                                        <p:cTn id="31" dur="500" fill="hold"/>
                                        <p:tgtEl>
                                          <p:spTgt spid="5">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5">
                                            <p:bg/>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5">
                                            <p:txEl>
                                              <p:pRg st="0" end="0"/>
                                            </p:txEl>
                                          </p:spTgt>
                                        </p:tgtEl>
                                        <p:attrNameLst>
                                          <p:attrName>style.visibility</p:attrName>
                                        </p:attrNameLst>
                                      </p:cBhvr>
                                      <p:to>
                                        <p:strVal val="visible"/>
                                      </p:to>
                                    </p:set>
                                    <p:anim calcmode="lin" valueType="num">
                                      <p:cBhvr additive="base">
                                        <p:cTn id="3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5">
                                            <p:txEl>
                                              <p:pRg st="0" end="0"/>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bg/>
                                          </p:spTgt>
                                        </p:tgtEl>
                                        <p:attrNameLst>
                                          <p:attrName>style.visibility</p:attrName>
                                        </p:attrNameLst>
                                      </p:cBhvr>
                                      <p:to>
                                        <p:strVal val="visible"/>
                                      </p:to>
                                    </p:set>
                                    <p:anim calcmode="lin" valueType="num">
                                      <p:cBhvr additive="base">
                                        <p:cTn id="39" dur="500" fill="hold"/>
                                        <p:tgtEl>
                                          <p:spTgt spid="6">
                                            <p:bg/>
                                          </p:spTgt>
                                        </p:tgtEl>
                                        <p:attrNameLst>
                                          <p:attrName>ppt_x</p:attrName>
                                        </p:attrNameLst>
                                      </p:cBhvr>
                                      <p:tavLst>
                                        <p:tav tm="0">
                                          <p:val>
                                            <p:strVal val="#ppt_x"/>
                                          </p:val>
                                        </p:tav>
                                        <p:tav tm="100000">
                                          <p:val>
                                            <p:strVal val="#ppt_x"/>
                                          </p:val>
                                        </p:tav>
                                      </p:tavLst>
                                    </p:anim>
                                    <p:anim calcmode="lin" valueType="num">
                                      <p:cBhvr additive="base">
                                        <p:cTn id="40" dur="500" fill="hold"/>
                                        <p:tgtEl>
                                          <p:spTgt spid="6">
                                            <p:bg/>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6">
                                            <p:txEl>
                                              <p:pRg st="0" end="0"/>
                                            </p:txEl>
                                          </p:spTgt>
                                        </p:tgtEl>
                                        <p:attrNameLst>
                                          <p:attrName>style.visibility</p:attrName>
                                        </p:attrNameLst>
                                      </p:cBhvr>
                                      <p:to>
                                        <p:strVal val="visible"/>
                                      </p:to>
                                    </p:set>
                                    <p:anim calcmode="lin" valueType="num">
                                      <p:cBhvr additive="base">
                                        <p:cTn id="4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0" end="0"/>
                                            </p:tx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7">
                                            <p:bg/>
                                          </p:spTgt>
                                        </p:tgtEl>
                                        <p:attrNameLst>
                                          <p:attrName>style.visibility</p:attrName>
                                        </p:attrNameLst>
                                      </p:cBhvr>
                                      <p:to>
                                        <p:strVal val="visible"/>
                                      </p:to>
                                    </p:set>
                                    <p:anim calcmode="lin" valueType="num">
                                      <p:cBhvr additive="base">
                                        <p:cTn id="4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8" dur="500" fill="hold"/>
                                        <p:tgtEl>
                                          <p:spTgt spid="7">
                                            <p:bg/>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7">
                                            <p:txEl>
                                              <p:pRg st="0" end="0"/>
                                            </p:txEl>
                                          </p:spTgt>
                                        </p:tgtEl>
                                        <p:attrNameLst>
                                          <p:attrName>style.visibility</p:attrName>
                                        </p:attrNameLst>
                                      </p:cBhvr>
                                      <p:to>
                                        <p:strVal val="visible"/>
                                      </p:to>
                                    </p:set>
                                    <p:anim calcmode="lin" valueType="num">
                                      <p:cBhvr additive="base">
                                        <p:cTn id="5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8">
                                            <p:bg/>
                                          </p:spTgt>
                                        </p:tgtEl>
                                        <p:attrNameLst>
                                          <p:attrName>style.visibility</p:attrName>
                                        </p:attrNameLst>
                                      </p:cBhvr>
                                      <p:to>
                                        <p:strVal val="visible"/>
                                      </p:to>
                                    </p:set>
                                    <p:anim calcmode="lin" valueType="num">
                                      <p:cBhvr additive="base">
                                        <p:cTn id="55" dur="500" fill="hold"/>
                                        <p:tgtEl>
                                          <p:spTgt spid="8">
                                            <p:bg/>
                                          </p:spTgt>
                                        </p:tgtEl>
                                        <p:attrNameLst>
                                          <p:attrName>ppt_x</p:attrName>
                                        </p:attrNameLst>
                                      </p:cBhvr>
                                      <p:tavLst>
                                        <p:tav tm="0">
                                          <p:val>
                                            <p:strVal val="#ppt_x"/>
                                          </p:val>
                                        </p:tav>
                                        <p:tav tm="100000">
                                          <p:val>
                                            <p:strVal val="#ppt_x"/>
                                          </p:val>
                                        </p:tav>
                                      </p:tavLst>
                                    </p:anim>
                                    <p:anim calcmode="lin" valueType="num">
                                      <p:cBhvr additive="base">
                                        <p:cTn id="56" dur="500" fill="hold"/>
                                        <p:tgtEl>
                                          <p:spTgt spid="8">
                                            <p:bg/>
                                          </p:spTgt>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8">
                                            <p:txEl>
                                              <p:pRg st="0" end="0"/>
                                            </p:txEl>
                                          </p:spTgt>
                                        </p:tgtEl>
                                        <p:attrNameLst>
                                          <p:attrName>style.visibility</p:attrName>
                                        </p:attrNameLst>
                                      </p:cBhvr>
                                      <p:to>
                                        <p:strVal val="visible"/>
                                      </p:to>
                                    </p:set>
                                    <p:anim calcmode="lin" valueType="num">
                                      <p:cBhvr additive="base">
                                        <p:cTn id="59"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8">
                                            <p:txEl>
                                              <p:pRg st="0" end="0"/>
                                            </p:txEl>
                                          </p:spTgt>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9">
                                            <p:bg/>
                                          </p:spTgt>
                                        </p:tgtEl>
                                        <p:attrNameLst>
                                          <p:attrName>style.visibility</p:attrName>
                                        </p:attrNameLst>
                                      </p:cBhvr>
                                      <p:to>
                                        <p:strVal val="visible"/>
                                      </p:to>
                                    </p:set>
                                    <p:anim calcmode="lin" valueType="num">
                                      <p:cBhvr additive="base">
                                        <p:cTn id="63" dur="500" fill="hold"/>
                                        <p:tgtEl>
                                          <p:spTgt spid="9">
                                            <p:bg/>
                                          </p:spTgt>
                                        </p:tgtEl>
                                        <p:attrNameLst>
                                          <p:attrName>ppt_x</p:attrName>
                                        </p:attrNameLst>
                                      </p:cBhvr>
                                      <p:tavLst>
                                        <p:tav tm="0">
                                          <p:val>
                                            <p:strVal val="#ppt_x"/>
                                          </p:val>
                                        </p:tav>
                                        <p:tav tm="100000">
                                          <p:val>
                                            <p:strVal val="#ppt_x"/>
                                          </p:val>
                                        </p:tav>
                                      </p:tavLst>
                                    </p:anim>
                                    <p:anim calcmode="lin" valueType="num">
                                      <p:cBhvr additive="base">
                                        <p:cTn id="64" dur="500" fill="hold"/>
                                        <p:tgtEl>
                                          <p:spTgt spid="9">
                                            <p:bg/>
                                          </p:spTgt>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9">
                                            <p:txEl>
                                              <p:pRg st="0" end="0"/>
                                            </p:txEl>
                                          </p:spTgt>
                                        </p:tgtEl>
                                        <p:attrNameLst>
                                          <p:attrName>style.visibility</p:attrName>
                                        </p:attrNameLst>
                                      </p:cBhvr>
                                      <p:to>
                                        <p:strVal val="visible"/>
                                      </p:to>
                                    </p:set>
                                    <p:anim calcmode="lin" valueType="num">
                                      <p:cBhvr additive="base">
                                        <p:cTn id="6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P spid="5" grpId="0" build="p" animBg="1"/>
      <p:bldP spid="6" grpId="0" build="p" animBg="1"/>
      <p:bldP spid="7" grpId="0" build="p" animBg="1"/>
      <p:bldP spid="8" grpId="0" build="p" animBg="1"/>
      <p:bldP spid="9"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graphicFrame>
        <p:nvGraphicFramePr>
          <p:cNvPr id="16" name="QB_4_BD.36_1#ade19e4c4?colgroup=19,13&amp;vcp=1&amp;pid=8e9a09e89&amp;color=0,0,0&amp;mp=1&amp;vtp=1&amp;bt=1&amp;bbb=1"/>
          <p:cNvGraphicFramePr>
            <a:graphicFrameLocks noGrp="1"/>
          </p:cNvGraphicFramePr>
          <p:nvPr>
            <p:extLst>
              <p:ext uri="{D42A27DB-BD31-4B8C-83A1-F6EECF244321}">
                <p14:modId xmlns:p14="http://schemas.microsoft.com/office/powerpoint/2010/main" val="1350029166"/>
              </p:ext>
            </p:extLst>
          </p:nvPr>
        </p:nvGraphicFramePr>
        <p:xfrm>
          <a:off x="896112" y="2210371"/>
          <a:ext cx="10360152" cy="2437257"/>
        </p:xfrm>
        <a:graphic>
          <a:graphicData uri="http://schemas.openxmlformats.org/drawingml/2006/table">
            <a:tbl>
              <a:tblPr/>
              <a:tblGrid>
                <a:gridCol w="6227064">
                  <a:extLst>
                    <a:ext uri="{9D8B030D-6E8A-4147-A177-3AD203B41FA5}">
                      <a16:colId xmlns:a16="http://schemas.microsoft.com/office/drawing/2014/main" val="20000"/>
                    </a:ext>
                  </a:extLst>
                </a:gridCol>
                <a:gridCol w="4133088">
                  <a:extLst>
                    <a:ext uri="{9D8B030D-6E8A-4147-A177-3AD203B41FA5}">
                      <a16:colId xmlns:a16="http://schemas.microsoft.com/office/drawing/2014/main" val="20001"/>
                    </a:ext>
                  </a:extLst>
                </a:gridCol>
              </a:tblGrid>
              <a:tr h="471551">
                <a:tc>
                  <a:txBody>
                    <a:bodyPr/>
                    <a:lstStyle/>
                    <a:p>
                      <a:pPr algn="ctr" latinLnBrk="1" hangingPunct="0">
                        <a:lnSpc>
                          <a:spcPts val="3700"/>
                        </a:lnSpc>
                      </a:pPr>
                      <a:r>
                        <a:rPr lang="en-US" altLang="zh-CN" sz="2400" b="1" i="0">
                          <a:solidFill>
                            <a:srgbClr val="000000"/>
                          </a:solidFill>
                          <a:latin typeface="SimSun" pitchFamily="34" charset="0"/>
                          <a:ea typeface="SimSun" pitchFamily="34" charset="-122"/>
                          <a:cs typeface="SimSun" pitchFamily="34" charset="-120"/>
                        </a:rPr>
                        <a:t>诗 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700"/>
                        </a:lnSpc>
                      </a:pPr>
                      <a:r>
                        <a:rPr lang="en-US" altLang="zh-CN" sz="2400" b="1" i="0">
                          <a:solidFill>
                            <a:srgbClr val="000000"/>
                          </a:solidFill>
                          <a:latin typeface="SimSun" pitchFamily="34" charset="0"/>
                          <a:ea typeface="SimSun" pitchFamily="34" charset="-122"/>
                          <a:cs typeface="SimSun" pitchFamily="34" charset="-120"/>
                        </a:rPr>
                        <a:t>探究科学原理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982853">
                <a:tc>
                  <a:txBody>
                    <a:bodyPr/>
                    <a:lstStyle/>
                    <a:p>
                      <a:pPr algn="l" latinLnBrk="1" hangingPunct="0">
                        <a:lnSpc>
                          <a:spcPts val="3800"/>
                        </a:lnSpc>
                      </a:pPr>
                      <a:r>
                        <a:rPr lang="en-US" altLang="zh-CN" sz="2400" b="0" i="0">
                          <a:solidFill>
                            <a:srgbClr val="000000"/>
                          </a:solidFill>
                          <a:latin typeface="SimSun" pitchFamily="34" charset="0"/>
                          <a:ea typeface="SimSun" pitchFamily="34" charset="-122"/>
                          <a:cs typeface="SimSun" pitchFamily="34" charset="-120"/>
                        </a:rPr>
                        <a:t>⑤</a:t>
                      </a:r>
                      <a:r>
                        <a:rPr lang="en-US" altLang="zh-CN" sz="2400" i="0">
                          <a:solidFill>
                            <a:srgbClr val="000000"/>
                          </a:solidFill>
                          <a:latin typeface="SimSun" pitchFamily="34" charset="0"/>
                          <a:ea typeface="SimSun" pitchFamily="34" charset="-122"/>
                          <a:cs typeface="SimSun" pitchFamily="34" charset="-120"/>
                        </a:rPr>
                        <a:t>_________________________</a:t>
                      </a:r>
                      <a:r>
                        <a:rPr lang="en-US" altLang="zh-CN" sz="2400" b="0" i="0" spc="-100">
                          <a:solidFill>
                            <a:srgbClr val="000000"/>
                          </a:solidFill>
                          <a:latin typeface="SimSun" pitchFamily="34" charset="0"/>
                          <a:ea typeface="SimSun" pitchFamily="34" charset="-122"/>
                          <a:cs typeface="SimSun" pitchFamily="34" charset="-120"/>
                        </a:rPr>
                        <a:t>，</a:t>
                      </a:r>
                      <a:endParaRPr lang="en-US" altLang="zh-CN" sz="1200" spc="-100" dirty="0"/>
                    </a:p>
                    <a:p>
                      <a:pPr algn="l" latinLnBrk="1" hangingPunct="0">
                        <a:lnSpc>
                          <a:spcPts val="3600"/>
                        </a:lnSpc>
                      </a:pPr>
                      <a:r>
                        <a:rPr lang="en-US" altLang="zh-CN" sz="2400" b="0" i="0">
                          <a:solidFill>
                            <a:srgbClr val="000000"/>
                          </a:solidFill>
                          <a:latin typeface="SimSun" pitchFamily="34" charset="0"/>
                          <a:ea typeface="SimSun" pitchFamily="34" charset="-122"/>
                          <a:cs typeface="SimSun" pitchFamily="34" charset="-120"/>
                        </a:rPr>
                        <a:t>为谁辛苦为谁甜</a:t>
                      </a:r>
                      <a:r>
                        <a:rPr lang="en-US" altLang="zh-CN" sz="2400" b="0" i="0" dirty="0">
                          <a:solidFill>
                            <a:srgbClr val="000000"/>
                          </a:solidFill>
                          <a:latin typeface="SimSun" pitchFamily="34" charset="0"/>
                          <a:ea typeface="SimSun" pitchFamily="34" charset="-122"/>
                          <a:cs typeface="SimSun"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600"/>
                        </a:lnSpc>
                      </a:pPr>
                      <a:r>
                        <a:rPr lang="en-US" altLang="zh-CN" sz="2400" b="0" i="0" dirty="0">
                          <a:solidFill>
                            <a:srgbClr val="000000"/>
                          </a:solidFill>
                          <a:latin typeface="SimSun" pitchFamily="34" charset="0"/>
                          <a:ea typeface="SimSun" pitchFamily="34" charset="-122"/>
                          <a:cs typeface="SimSun" pitchFamily="34" charset="-120"/>
                        </a:rPr>
                        <a:t>问题4：蜂蜜是怎样酿成的？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982853">
                <a:tc>
                  <a:txBody>
                    <a:bodyPr/>
                    <a:lstStyle/>
                    <a:p>
                      <a:pPr algn="l" latinLnBrk="1" hangingPunct="0">
                        <a:lnSpc>
                          <a:spcPts val="3800"/>
                        </a:lnSpc>
                      </a:pPr>
                      <a:r>
                        <a:rPr lang="en-US" altLang="zh-CN" sz="2400" b="0" i="0" dirty="0">
                          <a:solidFill>
                            <a:srgbClr val="000000"/>
                          </a:solidFill>
                          <a:latin typeface="SimSun" pitchFamily="34" charset="0"/>
                          <a:ea typeface="SimSun" pitchFamily="34" charset="-122"/>
                          <a:cs typeface="SimSun" pitchFamily="34" charset="-120"/>
                        </a:rPr>
                        <a:t>不要人夸好颜色</a:t>
                      </a:r>
                      <a:r>
                        <a:rPr lang="en-US" altLang="zh-CN" sz="2400" b="0" i="0" spc="-100" dirty="0">
                          <a:solidFill>
                            <a:srgbClr val="000000"/>
                          </a:solidFill>
                          <a:latin typeface="SimSun" pitchFamily="34" charset="0"/>
                          <a:ea typeface="SimSun" pitchFamily="34" charset="-122"/>
                          <a:cs typeface="SimSun" pitchFamily="34" charset="-120"/>
                        </a:rPr>
                        <a:t>，</a:t>
                      </a:r>
                      <a:endParaRPr lang="en-US" altLang="zh-CN" sz="1200" spc="-100" dirty="0"/>
                    </a:p>
                    <a:p>
                      <a:pPr algn="l" latinLnBrk="1" hangingPunct="0">
                        <a:lnSpc>
                          <a:spcPts val="3600"/>
                        </a:lnSpc>
                      </a:pPr>
                      <a:r>
                        <a:rPr lang="en-US" altLang="zh-CN" sz="2400" b="0" i="0">
                          <a:solidFill>
                            <a:srgbClr val="000000"/>
                          </a:solidFill>
                          <a:latin typeface="SimSun" pitchFamily="34" charset="0"/>
                          <a:ea typeface="SimSun" pitchFamily="34" charset="-122"/>
                          <a:cs typeface="SimSun" pitchFamily="34" charset="-120"/>
                        </a:rPr>
                        <a:t>⑥</a:t>
                      </a:r>
                      <a:r>
                        <a:rPr lang="en-US" altLang="zh-CN" sz="2400" i="0">
                          <a:solidFill>
                            <a:srgbClr val="000000"/>
                          </a:solidFill>
                          <a:latin typeface="SimSun" pitchFamily="34" charset="0"/>
                          <a:ea typeface="SimSun" pitchFamily="34" charset="-122"/>
                          <a:cs typeface="SimSun" pitchFamily="34" charset="-120"/>
                        </a:rPr>
                        <a:t>____________________</a:t>
                      </a:r>
                      <a:r>
                        <a:rPr lang="en-US" altLang="zh-CN" sz="2400" b="0" i="0" spc="-100">
                          <a:solidFill>
                            <a:srgbClr val="000000"/>
                          </a:solidFill>
                          <a:latin typeface="SimSun" pitchFamily="34" charset="0"/>
                          <a:ea typeface="SimSun" pitchFamily="34" charset="-122"/>
                          <a:cs typeface="SimSu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600"/>
                        </a:lnSpc>
                      </a:pPr>
                      <a:r>
                        <a:rPr lang="en-US" altLang="zh-CN" sz="2400" b="0" i="0" dirty="0">
                          <a:solidFill>
                            <a:srgbClr val="000000"/>
                          </a:solidFill>
                          <a:latin typeface="SimSun" pitchFamily="34" charset="0"/>
                          <a:ea typeface="SimSun" pitchFamily="34" charset="-122"/>
                          <a:cs typeface="SimSun" pitchFamily="34" charset="-120"/>
                        </a:rPr>
                        <a:t>问题5：气味是怎么扩散的？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3" name="QB_4_AN.37_1#ade19e4c4.blank?vcp=1&amp;pid=8e9a09e89&amp;color=0,0,0&amp;mp=1&amp;vpa=18&amp;vtp=1&amp;bbb=1"/>
          <p:cNvSpPr/>
          <p:nvPr/>
        </p:nvSpPr>
        <p:spPr>
          <a:xfrm>
            <a:off x="1289581" y="2692337"/>
            <a:ext cx="3725863" cy="417449"/>
          </a:xfrm>
          <a:prstGeom prst="rect">
            <a:avLst/>
          </a:prstGeom>
          <a:noFill/>
          <a:ln/>
        </p:spPr>
        <p:txBody>
          <a:bodyPr wrap="none" lIns="0" tIns="0" rIns="0" bIns="0" rtlCol="0" anchor="t"/>
          <a:lstStyle/>
          <a:p>
            <a:pPr algn="ctr" latinLnBrk="1">
              <a:lnSpc>
                <a:spcPts val="3600"/>
              </a:lnSpc>
            </a:pPr>
            <a:r>
              <a:rPr lang="en-US" altLang="zh-CN" sz="2400" b="0" i="0" dirty="0">
                <a:solidFill>
                  <a:srgbClr val="FF0000"/>
                </a:solidFill>
                <a:latin typeface="SimSun" pitchFamily="34" charset="0"/>
                <a:ea typeface="SimSun" pitchFamily="34" charset="-122"/>
                <a:cs typeface="SimSun" pitchFamily="34" charset="-120"/>
              </a:rPr>
              <a:t>只留清气满乾坤 【示例】</a:t>
            </a:r>
            <a:endParaRPr lang="en-US" altLang="zh-CN" sz="2400" dirty="0"/>
          </a:p>
        </p:txBody>
      </p:sp>
      <p:sp>
        <p:nvSpPr>
          <p:cNvPr id="4" name="QB_4_AN.38_1#ade19e4c4.blank?vcp=1&amp;pid=8e9a09e89&amp;color=0,0,0&amp;mp=1&amp;vpa=19&amp;vtp=1&amp;bbb=1"/>
          <p:cNvSpPr/>
          <p:nvPr/>
        </p:nvSpPr>
        <p:spPr>
          <a:xfrm>
            <a:off x="1289581" y="4136961"/>
            <a:ext cx="2963863" cy="417449"/>
          </a:xfrm>
          <a:prstGeom prst="rect">
            <a:avLst/>
          </a:prstGeom>
          <a:noFill/>
          <a:ln/>
        </p:spPr>
        <p:txBody>
          <a:bodyPr wrap="none" lIns="0" tIns="0" rIns="0" bIns="0" rtlCol="0" anchor="t"/>
          <a:lstStyle/>
          <a:p>
            <a:pPr algn="ctr" latinLnBrk="1">
              <a:lnSpc>
                <a:spcPts val="3600"/>
              </a:lnSpc>
            </a:pPr>
            <a:r>
              <a:rPr lang="en-US" altLang="zh-CN" sz="2400" b="0" i="0" dirty="0">
                <a:solidFill>
                  <a:srgbClr val="FF0000"/>
                </a:solidFill>
                <a:latin typeface="SimSun" pitchFamily="34" charset="0"/>
                <a:ea typeface="SimSun" pitchFamily="34" charset="-122"/>
                <a:cs typeface="SimSun" pitchFamily="34" charset="-120"/>
              </a:rPr>
              <a:t>萤火虫为什么会发光</a:t>
            </a:r>
            <a:endParaRPr lang="en-US" altLang="zh-CN"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bg/>
                                          </p:spTgt>
                                        </p:tgtEl>
                                        <p:attrNameLst>
                                          <p:attrName>style.visibility</p:attrName>
                                        </p:attrNameLst>
                                      </p:cBhvr>
                                      <p:to>
                                        <p:strVal val="visible"/>
                                      </p:to>
                                    </p:set>
                                    <p:anim calcmode="lin" valueType="num">
                                      <p:cBhvr additive="base">
                                        <p:cTn id="13" dur="500" fill="hold"/>
                                        <p:tgtEl>
                                          <p:spTgt spid="3">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3">
                                            <p:bg/>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 calcmode="lin" valueType="num">
                                      <p:cBhvr additive="base">
                                        <p:cTn id="1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bg/>
                                          </p:spTgt>
                                        </p:tgtEl>
                                        <p:attrNameLst>
                                          <p:attrName>style.visibility</p:attrName>
                                        </p:attrNameLst>
                                      </p:cBhvr>
                                      <p:to>
                                        <p:strVal val="visible"/>
                                      </p:to>
                                    </p:set>
                                    <p:anim calcmode="lin" valueType="num">
                                      <p:cBhvr additive="base">
                                        <p:cTn id="21" dur="500" fill="hold"/>
                                        <p:tgtEl>
                                          <p:spTgt spid="4">
                                            <p:bg/>
                                          </p:spTgt>
                                        </p:tgtEl>
                                        <p:attrNameLst>
                                          <p:attrName>ppt_x</p:attrName>
                                        </p:attrNameLst>
                                      </p:cBhvr>
                                      <p:tavLst>
                                        <p:tav tm="0">
                                          <p:val>
                                            <p:strVal val="#ppt_x"/>
                                          </p:val>
                                        </p:tav>
                                        <p:tav tm="100000">
                                          <p:val>
                                            <p:strVal val="#ppt_x"/>
                                          </p:val>
                                        </p:tav>
                                      </p:tavLst>
                                    </p:anim>
                                    <p:anim calcmode="lin" valueType="num">
                                      <p:cBhvr additive="base">
                                        <p:cTn id="22" dur="500" fill="hold"/>
                                        <p:tgtEl>
                                          <p:spTgt spid="4">
                                            <p:bg/>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0" end="0"/>
                                            </p:txEl>
                                          </p:spTgt>
                                        </p:tgtEl>
                                        <p:attrNameLst>
                                          <p:attrName>style.visibility</p:attrName>
                                        </p:attrNameLst>
                                      </p:cBhvr>
                                      <p:to>
                                        <p:strVal val="visible"/>
                                      </p:to>
                                    </p:set>
                                    <p:anim calcmode="lin" valueType="num">
                                      <p:cBhvr additive="base">
                                        <p:cTn id="25"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O_4_BD.39_1#a29919ae0?sp=1&amp;vcp=1&amp;pid=8e9a09e89&amp;color=0,0,0&amp;vtp=1&amp;bt=1&amp;bbb=1&amp;hb=1"/>
          <p:cNvSpPr/>
          <p:nvPr/>
        </p:nvSpPr>
        <p:spPr>
          <a:xfrm>
            <a:off x="896112" y="900000"/>
            <a:ext cx="10387584" cy="2347849"/>
          </a:xfrm>
          <a:prstGeom prst="rect">
            <a:avLst/>
          </a:prstGeom>
          <a:noFill/>
          <a:ln/>
        </p:spPr>
        <p:txBody>
          <a:bodyPr wrap="none" lIns="0" tIns="0" rIns="0" bIns="0" rtlCol="0" anchor="t"/>
          <a:lstStyle/>
          <a:p>
            <a:pPr algn="l" latinLnBrk="1">
              <a:lnSpc>
                <a:spcPts val="3800"/>
              </a:lnSpc>
            </a:pPr>
            <a:r>
              <a:rPr lang="en-US" altLang="zh-CN" sz="2400" b="0" i="0" dirty="0">
                <a:solidFill>
                  <a:srgbClr val="000000"/>
                </a:solidFill>
                <a:latin typeface="SimSun" pitchFamily="34" charset="0"/>
                <a:ea typeface="SimSun" pitchFamily="34" charset="-122"/>
                <a:cs typeface="SimSun" pitchFamily="34" charset="-120"/>
              </a:rPr>
              <a:t>（2）高小语针对（1）中的问题4进行研究，不过研究资料中</a:t>
            </a:r>
            <a:r>
              <a:rPr lang="en-US" altLang="zh-CN" sz="2400" b="0" i="0">
                <a:solidFill>
                  <a:srgbClr val="000000"/>
                </a:solidFill>
                <a:latin typeface="SimSun" pitchFamily="34" charset="0"/>
                <a:ea typeface="SimSun" pitchFamily="34" charset="-122"/>
                <a:cs typeface="SimSun" pitchFamily="34" charset="-120"/>
              </a:rPr>
              <a:t>，出现了三处错</a:t>
            </a:r>
          </a:p>
          <a:p>
            <a:pPr latinLnBrk="1">
              <a:lnSpc>
                <a:spcPts val="3800"/>
              </a:lnSpc>
            </a:pPr>
            <a:r>
              <a:rPr lang="en-US" altLang="zh-CN" sz="2400" b="0" i="0">
                <a:solidFill>
                  <a:srgbClr val="000000"/>
                </a:solidFill>
                <a:latin typeface="SimSun" pitchFamily="34" charset="0"/>
                <a:ea typeface="SimSun" pitchFamily="34" charset="-122"/>
                <a:cs typeface="SimSun" pitchFamily="34" charset="-120"/>
              </a:rPr>
              <a:t>误</a:t>
            </a:r>
            <a:r>
              <a:rPr lang="en-US" altLang="zh-CN" sz="2400" b="0" i="0" dirty="0">
                <a:solidFill>
                  <a:srgbClr val="000000"/>
                </a:solidFill>
                <a:latin typeface="SimSun" pitchFamily="34" charset="0"/>
                <a:ea typeface="SimSun" pitchFamily="34" charset="-122"/>
                <a:cs typeface="SimSun" pitchFamily="34" charset="-120"/>
              </a:rPr>
              <a:t>。请试着用修改符号帮忙修改下面的资料。（3分）</a:t>
            </a:r>
            <a:endParaRPr lang="en-US" altLang="zh-CN" sz="2400" dirty="0"/>
          </a:p>
          <a:p>
            <a:pPr latinLnBrk="1">
              <a:lnSpc>
                <a:spcPts val="3800"/>
              </a:lnSpc>
            </a:pPr>
            <a:r>
              <a:rPr lang="en-US" altLang="zh-CN" sz="2400" b="0" i="0">
                <a:solidFill>
                  <a:srgbClr val="000000"/>
                </a:solidFill>
                <a:latin typeface="SimSun" panose="02010600030101010101" pitchFamily="2" charset="-122"/>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被带回来的花蜜</a:t>
            </a:r>
            <a:r>
              <a:rPr lang="en-US" altLang="zh-CN" sz="2400" b="0" i="0" dirty="0">
                <a:solidFill>
                  <a:srgbClr val="000000"/>
                </a:solidFill>
                <a:latin typeface="SimSun" pitchFamily="34" charset="0"/>
                <a:ea typeface="SimSun" pitchFamily="34" charset="-122"/>
                <a:cs typeface="SimSun" pitchFamily="34" charset="-120"/>
              </a:rPr>
              <a:t>，由内勤蜂进行反复酿造不断。蜜蜂通过扇动翅膀</a:t>
            </a:r>
            <a:r>
              <a:rPr lang="en-US" altLang="zh-CN" sz="2400" b="0" i="0">
                <a:solidFill>
                  <a:srgbClr val="000000"/>
                </a:solidFill>
                <a:latin typeface="SimSun" pitchFamily="34" charset="0"/>
                <a:ea typeface="SimSun" pitchFamily="34" charset="-122"/>
                <a:cs typeface="SimSun" pitchFamily="34" charset="-120"/>
              </a:rPr>
              <a:t>，使蒸</a:t>
            </a:r>
          </a:p>
          <a:p>
            <a:pPr latinLnBrk="1">
              <a:lnSpc>
                <a:spcPts val="3800"/>
              </a:lnSpc>
            </a:pPr>
            <a:r>
              <a:rPr lang="en-US" altLang="zh-CN" sz="2400" b="0" i="0">
                <a:solidFill>
                  <a:srgbClr val="000000"/>
                </a:solidFill>
                <a:latin typeface="SimSun" pitchFamily="34" charset="0"/>
                <a:ea typeface="SimSun" pitchFamily="34" charset="-122"/>
                <a:cs typeface="SimSun" pitchFamily="34" charset="-120"/>
              </a:rPr>
              <a:t>发掉花蜜中过多的水分</a:t>
            </a:r>
            <a:r>
              <a:rPr lang="en-US" altLang="zh-CN" sz="2400" b="0" i="0" dirty="0">
                <a:solidFill>
                  <a:srgbClr val="000000"/>
                </a:solidFill>
                <a:latin typeface="SimSun" pitchFamily="34" charset="0"/>
                <a:ea typeface="SimSun" pitchFamily="34" charset="-122"/>
                <a:cs typeface="SimSun" pitchFamily="34" charset="-120"/>
              </a:rPr>
              <a:t>。在酿蜜过程中，蜜蜂也会分泌一种酶类</a:t>
            </a:r>
            <a:r>
              <a:rPr lang="en-US" altLang="zh-CN" sz="2400" b="0" i="0">
                <a:solidFill>
                  <a:srgbClr val="000000"/>
                </a:solidFill>
                <a:latin typeface="SimSun" pitchFamily="34" charset="0"/>
                <a:ea typeface="SimSun" pitchFamily="34" charset="-122"/>
                <a:cs typeface="SimSun" pitchFamily="34" charset="-120"/>
              </a:rPr>
              <a:t>，将糖分转化</a:t>
            </a:r>
          </a:p>
          <a:p>
            <a:pPr latinLnBrk="1">
              <a:lnSpc>
                <a:spcPts val="3600"/>
              </a:lnSpc>
            </a:pPr>
            <a:r>
              <a:rPr lang="en-US" altLang="zh-CN" sz="2400" b="0" i="0">
                <a:solidFill>
                  <a:srgbClr val="000000"/>
                </a:solidFill>
                <a:latin typeface="SimSun" pitchFamily="34" charset="0"/>
                <a:ea typeface="SimSun" pitchFamily="34" charset="-122"/>
                <a:cs typeface="SimSun" pitchFamily="34" charset="-120"/>
              </a:rPr>
              <a:t>为具有抗菌作用的酸</a:t>
            </a:r>
            <a:r>
              <a:rPr lang="en-US" altLang="zh-CN" sz="2400" b="0" i="0" dirty="0">
                <a:solidFill>
                  <a:srgbClr val="000000"/>
                </a:solidFill>
                <a:latin typeface="SimSun" pitchFamily="34" charset="0"/>
                <a:ea typeface="SimSun" pitchFamily="34" charset="-122"/>
                <a:cs typeface="SimSun" pitchFamily="34" charset="-120"/>
              </a:rPr>
              <a:t>，从而防止蜂蜜不受微生物的侵害。</a:t>
            </a:r>
            <a:endParaRPr lang="en-US" altLang="zh-CN" sz="2400" dirty="0"/>
          </a:p>
        </p:txBody>
      </p:sp>
      <p:sp>
        <p:nvSpPr>
          <p:cNvPr id="3" name="QO_4_AN.40_1#a29919ae0?vcp=1&amp;pid=8e9a09e89&amp;color=0,0,0&amp;vtp=1&amp;bbb=1"/>
          <p:cNvSpPr/>
          <p:nvPr/>
        </p:nvSpPr>
        <p:spPr>
          <a:xfrm>
            <a:off x="896112" y="3293759"/>
            <a:ext cx="10387584" cy="417449"/>
          </a:xfrm>
          <a:prstGeom prst="rect">
            <a:avLst/>
          </a:prstGeom>
          <a:noFill/>
          <a:ln/>
        </p:spPr>
        <p:txBody>
          <a:bodyPr wrap="none" lIns="0" tIns="0" rIns="0" bIns="0" rtlCol="0" anchor="t"/>
          <a:lstStyle/>
          <a:p>
            <a:pPr algn="l" latinLnBrk="1">
              <a:lnSpc>
                <a:spcPts val="3600"/>
              </a:lnSpc>
            </a:pPr>
            <a:r>
              <a:rPr lang="en-US" altLang="zh-CN" sz="2400" b="1" i="0" dirty="0">
                <a:solidFill>
                  <a:srgbClr val="FF0000"/>
                </a:solidFill>
                <a:latin typeface="SimSun" pitchFamily="34" charset="0"/>
                <a:ea typeface="SimSun" pitchFamily="34" charset="-122"/>
                <a:cs typeface="SimSun" pitchFamily="34" charset="-120"/>
              </a:rPr>
              <a:t>【示例】 </a:t>
            </a:r>
            <a:endParaRPr lang="en-US" altLang="zh-CN" sz="2400" dirty="0"/>
          </a:p>
        </p:txBody>
      </p:sp>
      <p:pic>
        <p:nvPicPr>
          <p:cNvPr id="4" name="QO_4_AN.40_2#a29919ae0?vcp=1&amp;pid=8e9a09e89&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23544" y="3846400"/>
            <a:ext cx="4425696" cy="199339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 calcmode="lin" valueType="num">
                                      <p:cBhvr additive="base">
                                        <p:cTn id="15"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
                                            <p:txEl>
                                              <p:pRg st="3" end="3"/>
                                            </p:txEl>
                                          </p:spTgt>
                                        </p:tgtEl>
                                        <p:attrNameLst>
                                          <p:attrName>style.visibility</p:attrName>
                                        </p:attrNameLst>
                                      </p:cBhvr>
                                      <p:to>
                                        <p:strVal val="visible"/>
                                      </p:to>
                                    </p:set>
                                    <p:anim calcmode="lin" valueType="num">
                                      <p:cBhvr additive="base">
                                        <p:cTn id="23"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 calcmode="lin" valueType="num">
                                      <p:cBhvr additive="base">
                                        <p:cTn id="27"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3">
                                            <p:bg/>
                                          </p:spTgt>
                                        </p:tgtEl>
                                        <p:attrNameLst>
                                          <p:attrName>style.visibility</p:attrName>
                                        </p:attrNameLst>
                                      </p:cBhvr>
                                      <p:to>
                                        <p:strVal val="visible"/>
                                      </p:to>
                                    </p:set>
                                    <p:anim calcmode="lin" valueType="num">
                                      <p:cBhvr additive="base">
                                        <p:cTn id="33" dur="500" fill="hold"/>
                                        <p:tgtEl>
                                          <p:spTgt spid="3">
                                            <p:bg/>
                                          </p:spTgt>
                                        </p:tgtEl>
                                        <p:attrNameLst>
                                          <p:attrName>ppt_x</p:attrName>
                                        </p:attrNameLst>
                                      </p:cBhvr>
                                      <p:tavLst>
                                        <p:tav tm="0">
                                          <p:val>
                                            <p:strVal val="#ppt_x"/>
                                          </p:val>
                                        </p:tav>
                                        <p:tav tm="100000">
                                          <p:val>
                                            <p:strVal val="#ppt_x"/>
                                          </p:val>
                                        </p:tav>
                                      </p:tavLst>
                                    </p:anim>
                                    <p:anim calcmode="lin" valueType="num">
                                      <p:cBhvr additive="base">
                                        <p:cTn id="34" dur="500" fill="hold"/>
                                        <p:tgtEl>
                                          <p:spTgt spid="3">
                                            <p:bg/>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3">
                                            <p:txEl>
                                              <p:pRg st="0" end="0"/>
                                            </p:txEl>
                                          </p:spTgt>
                                        </p:tgtEl>
                                        <p:attrNameLst>
                                          <p:attrName>style.visibility</p:attrName>
                                        </p:attrNameLst>
                                      </p:cBhvr>
                                      <p:to>
                                        <p:strVal val="visible"/>
                                      </p:to>
                                    </p:set>
                                    <p:anim calcmode="lin" valueType="num">
                                      <p:cBhvr additive="base">
                                        <p:cTn id="3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4"/>
                                        </p:tgtEl>
                                        <p:attrNameLst>
                                          <p:attrName>style.visibility</p:attrName>
                                        </p:attrNameLst>
                                      </p:cBhvr>
                                      <p:to>
                                        <p:strVal val="visible"/>
                                      </p:to>
                                    </p:set>
                                    <p:anim calcmode="lin" valueType="num">
                                      <p:cBhvr additive="base">
                                        <p:cTn id="41" dur="500" fill="hold"/>
                                        <p:tgtEl>
                                          <p:spTgt spid="4"/>
                                        </p:tgtEl>
                                        <p:attrNameLst>
                                          <p:attrName>ppt_x</p:attrName>
                                        </p:attrNameLst>
                                      </p:cBhvr>
                                      <p:tavLst>
                                        <p:tav tm="0">
                                          <p:val>
                                            <p:strVal val="#ppt_x"/>
                                          </p:val>
                                        </p:tav>
                                        <p:tav tm="100000">
                                          <p:val>
                                            <p:strVal val="#ppt_x"/>
                                          </p:val>
                                        </p:tav>
                                      </p:tavLst>
                                    </p:anim>
                                    <p:anim calcmode="lin" valueType="num">
                                      <p:cBhvr additive="base">
                                        <p:cTn id="4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O_3_BD.41_1#7a030b006?vcp=1&amp;pid=169a4ec58&amp;color=0,0,0&amp;vtp=1&amp;bt=1&amp;bbb=1"/>
          <p:cNvSpPr/>
          <p:nvPr/>
        </p:nvSpPr>
        <p:spPr>
          <a:xfrm>
            <a:off x="896112" y="958342"/>
            <a:ext cx="10387584" cy="474599"/>
          </a:xfrm>
          <a:prstGeom prst="rect">
            <a:avLst/>
          </a:prstGeom>
          <a:noFill/>
          <a:ln/>
        </p:spPr>
        <p:txBody>
          <a:bodyPr wrap="none" lIns="0" tIns="0" rIns="0" bIns="0" rtlCol="0" anchor="t"/>
          <a:lstStyle/>
          <a:p>
            <a:pPr algn="l" latinLnBrk="1">
              <a:lnSpc>
                <a:spcPts val="4200"/>
              </a:lnSpc>
            </a:pPr>
            <a:r>
              <a:rPr lang="en-US" altLang="zh-CN" sz="2400" b="0" i="0" dirty="0">
                <a:solidFill>
                  <a:srgbClr val="000000"/>
                </a:solidFill>
                <a:latin typeface="SimSun" pitchFamily="34" charset="0"/>
                <a:ea typeface="SimSun" pitchFamily="34" charset="-122"/>
                <a:cs typeface="SimSun" pitchFamily="34" charset="-120"/>
              </a:rPr>
              <a:t>12.按要求完成句子练习。（5分）</a:t>
            </a:r>
            <a:endParaRPr lang="en-US" altLang="zh-CN" sz="2400" dirty="0"/>
          </a:p>
        </p:txBody>
      </p:sp>
      <p:sp>
        <p:nvSpPr>
          <p:cNvPr id="3" name="QB_4_BD.42_1#742de892c?sp=1&amp;vcp=1&amp;pid=7a030b006&amp;color=0,0,0&amp;vtp=1&amp;bbb=1"/>
          <p:cNvSpPr/>
          <p:nvPr/>
        </p:nvSpPr>
        <p:spPr>
          <a:xfrm>
            <a:off x="896112" y="1505839"/>
            <a:ext cx="10387584" cy="15921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（1）注意下面句子中加点的部分，再照样子写一种事物。（3分）</a:t>
            </a:r>
            <a:endParaRPr lang="en-US" altLang="zh-CN" sz="2400" dirty="0"/>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有一种叫作</a:t>
            </a:r>
            <a:r>
              <a:rPr lang="en-US" altLang="zh-CN" sz="2400" b="0" i="0" dirty="0">
                <a:solidFill>
                  <a:srgbClr val="000000"/>
                </a:solidFill>
                <a:latin typeface="SimSun" pitchFamily="34" charset="0"/>
                <a:ea typeface="SimSun" pitchFamily="34" charset="-122"/>
                <a:cs typeface="SimSun" pitchFamily="34" charset="-120"/>
              </a:rPr>
              <a:t>“碳纳米管”</a:t>
            </a:r>
            <a:r>
              <a:rPr lang="en-US" altLang="zh-CN" sz="2400" b="0" i="0">
                <a:solidFill>
                  <a:srgbClr val="000000"/>
                </a:solidFill>
                <a:latin typeface="SimSun" pitchFamily="34" charset="0"/>
                <a:ea typeface="SimSun" pitchFamily="34" charset="-122"/>
                <a:cs typeface="SimSun" pitchFamily="34" charset="-120"/>
              </a:rPr>
              <a:t>的神奇材料，比钢铁结实百倍。</a:t>
            </a:r>
            <a:endParaRPr lang="en-US" altLang="zh-CN" sz="2400" dirty="0"/>
          </a:p>
          <a:p>
            <a:pPr latinLnBrk="1">
              <a:lnSpc>
                <a:spcPts val="4200"/>
              </a:lnSpc>
            </a:pPr>
            <a:r>
              <a:rPr lang="en-US" altLang="zh-CN" sz="2400" i="0">
                <a:solidFill>
                  <a:srgbClr val="000000"/>
                </a:solidFill>
                <a:latin typeface="SimSun" pitchFamily="34" charset="0"/>
                <a:ea typeface="SimSun" pitchFamily="34" charset="-122"/>
                <a:cs typeface="SimSun" pitchFamily="34" charset="-120"/>
              </a:rPr>
              <a:t>____________________________________________</a:t>
            </a:r>
            <a:endParaRPr lang="en-US" altLang="zh-CN" sz="2400" dirty="0"/>
          </a:p>
        </p:txBody>
      </p:sp>
      <p:sp>
        <p:nvSpPr>
          <p:cNvPr id="4" name="QB_4_AN.43_1#742de892c.blank?vcp=1&amp;pid=7a030b006&amp;color=0,0,0&amp;vpa=20&amp;vtp=1&amp;bbb=1"/>
          <p:cNvSpPr/>
          <p:nvPr/>
        </p:nvSpPr>
        <p:spPr>
          <a:xfrm>
            <a:off x="938180" y="2573909"/>
            <a:ext cx="66214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Sun" pitchFamily="34" charset="0"/>
                <a:ea typeface="SimSun" pitchFamily="34" charset="-122"/>
                <a:cs typeface="SimSun" pitchFamily="34" charset="-120"/>
              </a:rPr>
              <a:t>【示例】大象很大，但鲸鱼比大象还要大得多。</a:t>
            </a:r>
            <a:endParaRPr lang="en-US" altLang="zh-CN" sz="2400" dirty="0"/>
          </a:p>
        </p:txBody>
      </p:sp>
      <p:sp>
        <p:nvSpPr>
          <p:cNvPr id="5" name="QB_4_BD.44_1#9de7aaa53?sp=1&amp;vcp=1&amp;pid=7a030b006&amp;color=0,0,0&amp;vtp=1&amp;bbb=1&amp;hb=1"/>
          <p:cNvSpPr/>
          <p:nvPr/>
        </p:nvSpPr>
        <p:spPr>
          <a:xfrm>
            <a:off x="896112" y="3156839"/>
            <a:ext cx="10387584" cy="27097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（2）仿照下面一段话，用上典型事物，写一写其他季节。（2分）</a:t>
            </a:r>
            <a:endParaRPr lang="en-US" altLang="zh-CN" sz="2400" dirty="0"/>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例</a:t>
            </a:r>
            <a:r>
              <a:rPr lang="en-US" altLang="zh-CN" sz="2400" b="0" i="0" dirty="0">
                <a:solidFill>
                  <a:srgbClr val="000000"/>
                </a:solidFill>
                <a:latin typeface="SimSun" pitchFamily="34" charset="0"/>
                <a:ea typeface="SimSun" pitchFamily="34" charset="-122"/>
                <a:cs typeface="SimSun" pitchFamily="34" charset="-120"/>
              </a:rPr>
              <a:t>：冬天，黑熊躲进自己的洞里冬眠。紫貂捕捉野兔当美餐</a:t>
            </a:r>
            <a:r>
              <a:rPr lang="en-US" altLang="zh-CN" sz="2400" b="0" i="0">
                <a:solidFill>
                  <a:srgbClr val="000000"/>
                </a:solidFill>
                <a:latin typeface="SimSun" pitchFamily="34" charset="0"/>
                <a:ea typeface="SimSun" pitchFamily="34" charset="-122"/>
                <a:cs typeface="SimSun" pitchFamily="34" charset="-120"/>
              </a:rPr>
              <a:t>。松鼠靠秋天收藏</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在树洞里的松子过日子</a:t>
            </a:r>
            <a:r>
              <a:rPr lang="en-US" altLang="zh-CN" sz="2400" b="0" i="0" dirty="0">
                <a:solidFill>
                  <a:srgbClr val="000000"/>
                </a:solidFill>
                <a:latin typeface="SimSun" pitchFamily="34" charset="0"/>
                <a:ea typeface="SimSun" pitchFamily="34" charset="-122"/>
                <a:cs typeface="SimSun" pitchFamily="34" charset="-120"/>
              </a:rPr>
              <a:t>。</a:t>
            </a:r>
            <a:endParaRPr lang="en-US" altLang="zh-CN" sz="2400" dirty="0"/>
          </a:p>
          <a:p>
            <a:pPr latinLnBrk="1">
              <a:lnSpc>
                <a:spcPts val="4400"/>
              </a:lnSpc>
            </a:pPr>
            <a:r>
              <a:rPr lang="en-US" altLang="zh-CN" sz="2400" i="0">
                <a:solidFill>
                  <a:srgbClr val="000000"/>
                </a:solidFill>
                <a:latin typeface="SimSun" pitchFamily="34" charset="0"/>
                <a:ea typeface="SimSun" pitchFamily="34" charset="-122"/>
                <a:cs typeface="SimSun" pitchFamily="34" charset="-120"/>
              </a:rPr>
              <a:t>____________________________________________________________________</a:t>
            </a:r>
          </a:p>
          <a:p>
            <a:pPr latinLnBrk="1">
              <a:lnSpc>
                <a:spcPts val="4200"/>
              </a:lnSpc>
            </a:pPr>
            <a:r>
              <a:rPr lang="en-US" altLang="zh-CN" sz="2400" i="0">
                <a:solidFill>
                  <a:srgbClr val="000000"/>
                </a:solidFill>
                <a:latin typeface="SimSun" pitchFamily="34" charset="0"/>
                <a:ea typeface="SimSun" pitchFamily="34" charset="-122"/>
                <a:cs typeface="SimSun" pitchFamily="34" charset="-120"/>
              </a:rPr>
              <a:t>______</a:t>
            </a:r>
            <a:endParaRPr lang="en-US" altLang="zh-CN" sz="2400" dirty="0"/>
          </a:p>
        </p:txBody>
      </p:sp>
      <p:sp>
        <p:nvSpPr>
          <p:cNvPr id="6" name="QB_4_AN.45_1#9de7aaa53.blank?vcp=1&amp;pid=7a030b006&amp;color=0,0,0&amp;vpa=21&amp;vtp=1&amp;bbb=1&amp;hb=1"/>
          <p:cNvSpPr/>
          <p:nvPr/>
        </p:nvSpPr>
        <p:spPr>
          <a:xfrm>
            <a:off x="896112" y="4805299"/>
            <a:ext cx="10387584" cy="1034669"/>
          </a:xfrm>
          <a:prstGeom prst="rect">
            <a:avLst/>
          </a:prstGeom>
          <a:noFill/>
          <a:ln/>
        </p:spPr>
        <p:txBody>
          <a:bodyPr wrap="square" lIns="0" tIns="0" rIns="0" bIns="0" rtlCol="0" anchor="t"/>
          <a:lstStyle/>
          <a:p>
            <a:pPr latinLnBrk="1">
              <a:lnSpc>
                <a:spcPct val="150000"/>
              </a:lnSpc>
            </a:pPr>
            <a:r>
              <a:rPr lang="en-US" altLang="zh-CN" sz="2400" b="0" i="0" dirty="0">
                <a:solidFill>
                  <a:srgbClr val="FF0000"/>
                </a:solidFill>
                <a:latin typeface="SimSun" pitchFamily="34" charset="0"/>
                <a:ea typeface="SimSun" pitchFamily="34" charset="-122"/>
                <a:cs typeface="SimSun" pitchFamily="34" charset="-120"/>
              </a:rPr>
              <a:t>春天，桃花穿上粉色的舞裙。柳树在溪边梳洗着长辫子。小燕子正忙着造新房子。</a:t>
            </a:r>
            <a:endParaRPr lang="en-US" altLang="zh-CN" sz="2400" dirty="0"/>
          </a:p>
        </p:txBody>
      </p:sp>
      <p:sp>
        <p:nvSpPr>
          <p:cNvPr id="7" name="QB_4_BD.42_1#742de892c?sp=1&amp;vcp=1&amp;pid=7a030b006&amp;color=0,0,0&amp;vtp=1&amp;bbb=1&amp;zzd= 3">
            <a:extLst>
              <a:ext uri="{FF2B5EF4-FFF2-40B4-BE49-F238E27FC236}">
                <a16:creationId xmlns:a16="http://schemas.microsoft.com/office/drawing/2014/main" id="{52C877EC-510D-5DDE-0CB9-EF5E61AF3DCF}"/>
              </a:ext>
            </a:extLst>
          </p:cNvPr>
          <p:cNvSpPr/>
          <p:nvPr/>
        </p:nvSpPr>
        <p:spPr>
          <a:xfrm>
            <a:off x="6211094" y="2636139"/>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QB_4_BD.42_1#742de892c?sp=1&amp;vcp=1&amp;pid=7a030b006&amp;color=0,0,0&amp;vtp=1&amp;bbb=1&amp;zzd= 3">
            <a:extLst>
              <a:ext uri="{FF2B5EF4-FFF2-40B4-BE49-F238E27FC236}">
                <a16:creationId xmlns:a16="http://schemas.microsoft.com/office/drawing/2014/main" id="{79B002C1-62E6-BAFA-D79C-DE109DF8A4D6}"/>
              </a:ext>
            </a:extLst>
          </p:cNvPr>
          <p:cNvSpPr/>
          <p:nvPr/>
        </p:nvSpPr>
        <p:spPr>
          <a:xfrm>
            <a:off x="6515894" y="2636139"/>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QB_4_BD.42_1#742de892c?sp=1&amp;vcp=1&amp;pid=7a030b006&amp;color=0,0,0&amp;vtp=1&amp;bbb=1&amp;zzd= 3">
            <a:extLst>
              <a:ext uri="{FF2B5EF4-FFF2-40B4-BE49-F238E27FC236}">
                <a16:creationId xmlns:a16="http://schemas.microsoft.com/office/drawing/2014/main" id="{BDFAB75C-DFDD-3A90-2924-980963B6A8DF}"/>
              </a:ext>
            </a:extLst>
          </p:cNvPr>
          <p:cNvSpPr/>
          <p:nvPr/>
        </p:nvSpPr>
        <p:spPr>
          <a:xfrm>
            <a:off x="6820694" y="2636139"/>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QB_4_BD.42_1#742de892c?sp=1&amp;vcp=1&amp;pid=7a030b006&amp;color=0,0,0&amp;vtp=1&amp;bbb=1&amp;zzd= 3">
            <a:extLst>
              <a:ext uri="{FF2B5EF4-FFF2-40B4-BE49-F238E27FC236}">
                <a16:creationId xmlns:a16="http://schemas.microsoft.com/office/drawing/2014/main" id="{BC190BE4-9945-0A67-8F26-ED9D8D69DD39}"/>
              </a:ext>
            </a:extLst>
          </p:cNvPr>
          <p:cNvSpPr/>
          <p:nvPr/>
        </p:nvSpPr>
        <p:spPr>
          <a:xfrm>
            <a:off x="7125494" y="2636139"/>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QB_4_BD.42_1#742de892c?sp=1&amp;vcp=1&amp;pid=7a030b006&amp;color=0,0,0&amp;vtp=1&amp;bbb=1&amp;zzd= 3">
            <a:extLst>
              <a:ext uri="{FF2B5EF4-FFF2-40B4-BE49-F238E27FC236}">
                <a16:creationId xmlns:a16="http://schemas.microsoft.com/office/drawing/2014/main" id="{EB6430DB-9B04-1077-3E9B-78339C7E573C}"/>
              </a:ext>
            </a:extLst>
          </p:cNvPr>
          <p:cNvSpPr/>
          <p:nvPr/>
        </p:nvSpPr>
        <p:spPr>
          <a:xfrm>
            <a:off x="7430294" y="2636139"/>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QB_4_BD.42_1#742de892c?sp=1&amp;vcp=1&amp;pid=7a030b006&amp;color=0,0,0&amp;vtp=1&amp;bbb=1&amp;zzd= 3">
            <a:extLst>
              <a:ext uri="{FF2B5EF4-FFF2-40B4-BE49-F238E27FC236}">
                <a16:creationId xmlns:a16="http://schemas.microsoft.com/office/drawing/2014/main" id="{A28F1880-84F6-2B6F-ADE1-BF6948E3AA2A}"/>
              </a:ext>
            </a:extLst>
          </p:cNvPr>
          <p:cNvSpPr/>
          <p:nvPr/>
        </p:nvSpPr>
        <p:spPr>
          <a:xfrm>
            <a:off x="7735094" y="2636139"/>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QB_4_BD.42_1#742de892c?sp=1&amp;vcp=1&amp;pid=7a030b006&amp;color=0,0,0&amp;vtp=1&amp;bbb=1&amp;zzd= 3">
            <a:extLst>
              <a:ext uri="{FF2B5EF4-FFF2-40B4-BE49-F238E27FC236}">
                <a16:creationId xmlns:a16="http://schemas.microsoft.com/office/drawing/2014/main" id="{55F6C52F-FCB1-73E4-C187-7F5DED201E0A}"/>
              </a:ext>
            </a:extLst>
          </p:cNvPr>
          <p:cNvSpPr/>
          <p:nvPr/>
        </p:nvSpPr>
        <p:spPr>
          <a:xfrm>
            <a:off x="8039894" y="2636139"/>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bg/>
                                          </p:spTgt>
                                        </p:tgtEl>
                                        <p:attrNameLst>
                                          <p:attrName>style.visibility</p:attrName>
                                        </p:attrNameLst>
                                      </p:cBhvr>
                                      <p:to>
                                        <p:strVal val="visible"/>
                                      </p:to>
                                    </p:set>
                                    <p:anim calcmode="lin" valueType="num">
                                      <p:cBhvr additive="base">
                                        <p:cTn id="1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3">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0" end="0"/>
                                            </p:txEl>
                                          </p:spTgt>
                                        </p:tgtEl>
                                        <p:attrNameLst>
                                          <p:attrName>style.visibility</p:attrName>
                                        </p:attrNameLst>
                                      </p:cBhvr>
                                      <p:to>
                                        <p:strVal val="visible"/>
                                      </p:to>
                                    </p:set>
                                    <p:anim calcmode="lin" valueType="num">
                                      <p:cBhvr additive="base">
                                        <p:cTn id="2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 calcmode="lin" valueType="num">
                                      <p:cBhvr additive="base">
                                        <p:cTn id="2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nodePh="1">
                                  <p:stCondLst>
                                    <p:cond delay="0"/>
                                  </p:stCondLst>
                                  <p:endCondLst>
                                    <p:cond evt="begin" delay="0">
                                      <p:tn val="27"/>
                                    </p:cond>
                                  </p:endCondLst>
                                  <p:childTnLst>
                                    <p:set>
                                      <p:cBhvr>
                                        <p:cTn id="28" dur="1" fill="hold">
                                          <p:stCondLst>
                                            <p:cond delay="0"/>
                                          </p:stCondLst>
                                        </p:cTn>
                                        <p:tgtEl>
                                          <p:spTgt spid="13">
                                            <p:txEl>
                                              <p:pRg st="0" end="0"/>
                                            </p:txEl>
                                          </p:spTgt>
                                        </p:tgtEl>
                                        <p:attrNameLst>
                                          <p:attrName>style.visibility</p:attrName>
                                        </p:attrNameLst>
                                      </p:cBhvr>
                                      <p:to>
                                        <p:strVal val="visible"/>
                                      </p:to>
                                    </p:set>
                                    <p:anim calcmode="lin" valueType="num">
                                      <p:cBhvr additive="base">
                                        <p:cTn id="29"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13">
                                            <p:txEl>
                                              <p:pRg st="0" end="0"/>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13">
                                            <p:bg/>
                                          </p:spTgt>
                                        </p:tgtEl>
                                        <p:attrNameLst>
                                          <p:attrName>style.visibility</p:attrName>
                                        </p:attrNameLst>
                                      </p:cBhvr>
                                      <p:to>
                                        <p:strVal val="visible"/>
                                      </p:to>
                                    </p:set>
                                    <p:anim calcmode="lin" valueType="num">
                                      <p:cBhvr additive="base">
                                        <p:cTn id="33" dur="500" fill="hold"/>
                                        <p:tgtEl>
                                          <p:spTgt spid="13">
                                            <p:bg/>
                                          </p:spTgt>
                                        </p:tgtEl>
                                        <p:attrNameLst>
                                          <p:attrName>ppt_x</p:attrName>
                                        </p:attrNameLst>
                                      </p:cBhvr>
                                      <p:tavLst>
                                        <p:tav tm="0">
                                          <p:val>
                                            <p:strVal val="#ppt_x"/>
                                          </p:val>
                                        </p:tav>
                                        <p:tav tm="100000">
                                          <p:val>
                                            <p:strVal val="#ppt_x"/>
                                          </p:val>
                                        </p:tav>
                                      </p:tavLst>
                                    </p:anim>
                                    <p:anim calcmode="lin" valueType="num">
                                      <p:cBhvr additive="base">
                                        <p:cTn id="34" dur="500" fill="hold"/>
                                        <p:tgtEl>
                                          <p:spTgt spid="13">
                                            <p:bg/>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nodePh="1">
                                  <p:stCondLst>
                                    <p:cond delay="0"/>
                                  </p:stCondLst>
                                  <p:endCondLst>
                                    <p:cond evt="begin" delay="0">
                                      <p:tn val="35"/>
                                    </p:cond>
                                  </p:endCondLst>
                                  <p:childTnLst>
                                    <p:set>
                                      <p:cBhvr>
                                        <p:cTn id="36" dur="1" fill="hold">
                                          <p:stCondLst>
                                            <p:cond delay="0"/>
                                          </p:stCondLst>
                                        </p:cTn>
                                        <p:tgtEl>
                                          <p:spTgt spid="12">
                                            <p:txEl>
                                              <p:pRg st="0" end="0"/>
                                            </p:txEl>
                                          </p:spTgt>
                                        </p:tgtEl>
                                        <p:attrNameLst>
                                          <p:attrName>style.visibility</p:attrName>
                                        </p:attrNameLst>
                                      </p:cBhvr>
                                      <p:to>
                                        <p:strVal val="visible"/>
                                      </p:to>
                                    </p:set>
                                    <p:anim calcmode="lin" valueType="num">
                                      <p:cBhvr additive="base">
                                        <p:cTn id="37"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2">
                                            <p:txEl>
                                              <p:pRg st="0" end="0"/>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12">
                                            <p:bg/>
                                          </p:spTgt>
                                        </p:tgtEl>
                                        <p:attrNameLst>
                                          <p:attrName>style.visibility</p:attrName>
                                        </p:attrNameLst>
                                      </p:cBhvr>
                                      <p:to>
                                        <p:strVal val="visible"/>
                                      </p:to>
                                    </p:set>
                                    <p:anim calcmode="lin" valueType="num">
                                      <p:cBhvr additive="base">
                                        <p:cTn id="41" dur="500" fill="hold"/>
                                        <p:tgtEl>
                                          <p:spTgt spid="12">
                                            <p:bg/>
                                          </p:spTgt>
                                        </p:tgtEl>
                                        <p:attrNameLst>
                                          <p:attrName>ppt_x</p:attrName>
                                        </p:attrNameLst>
                                      </p:cBhvr>
                                      <p:tavLst>
                                        <p:tav tm="0">
                                          <p:val>
                                            <p:strVal val="#ppt_x"/>
                                          </p:val>
                                        </p:tav>
                                        <p:tav tm="100000">
                                          <p:val>
                                            <p:strVal val="#ppt_x"/>
                                          </p:val>
                                        </p:tav>
                                      </p:tavLst>
                                    </p:anim>
                                    <p:anim calcmode="lin" valueType="num">
                                      <p:cBhvr additive="base">
                                        <p:cTn id="42" dur="500" fill="hold"/>
                                        <p:tgtEl>
                                          <p:spTgt spid="12">
                                            <p:bg/>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nodePh="1">
                                  <p:stCondLst>
                                    <p:cond delay="0"/>
                                  </p:stCondLst>
                                  <p:endCondLst>
                                    <p:cond evt="begin" delay="0">
                                      <p:tn val="43"/>
                                    </p:cond>
                                  </p:endCondLst>
                                  <p:childTnLst>
                                    <p:set>
                                      <p:cBhvr>
                                        <p:cTn id="44" dur="1" fill="hold">
                                          <p:stCondLst>
                                            <p:cond delay="0"/>
                                          </p:stCondLst>
                                        </p:cTn>
                                        <p:tgtEl>
                                          <p:spTgt spid="11">
                                            <p:txEl>
                                              <p:pRg st="0" end="0"/>
                                            </p:txEl>
                                          </p:spTgt>
                                        </p:tgtEl>
                                        <p:attrNameLst>
                                          <p:attrName>style.visibility</p:attrName>
                                        </p:attrNameLst>
                                      </p:cBhvr>
                                      <p:to>
                                        <p:strVal val="visible"/>
                                      </p:to>
                                    </p:set>
                                    <p:anim calcmode="lin" valueType="num">
                                      <p:cBhvr additive="base">
                                        <p:cTn id="45"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11">
                                            <p:txEl>
                                              <p:pRg st="0" end="0"/>
                                            </p:txEl>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11">
                                            <p:bg/>
                                          </p:spTgt>
                                        </p:tgtEl>
                                        <p:attrNameLst>
                                          <p:attrName>style.visibility</p:attrName>
                                        </p:attrNameLst>
                                      </p:cBhvr>
                                      <p:to>
                                        <p:strVal val="visible"/>
                                      </p:to>
                                    </p:set>
                                    <p:anim calcmode="lin" valueType="num">
                                      <p:cBhvr additive="base">
                                        <p:cTn id="49" dur="500" fill="hold"/>
                                        <p:tgtEl>
                                          <p:spTgt spid="11">
                                            <p:bg/>
                                          </p:spTgt>
                                        </p:tgtEl>
                                        <p:attrNameLst>
                                          <p:attrName>ppt_x</p:attrName>
                                        </p:attrNameLst>
                                      </p:cBhvr>
                                      <p:tavLst>
                                        <p:tav tm="0">
                                          <p:val>
                                            <p:strVal val="#ppt_x"/>
                                          </p:val>
                                        </p:tav>
                                        <p:tav tm="100000">
                                          <p:val>
                                            <p:strVal val="#ppt_x"/>
                                          </p:val>
                                        </p:tav>
                                      </p:tavLst>
                                    </p:anim>
                                    <p:anim calcmode="lin" valueType="num">
                                      <p:cBhvr additive="base">
                                        <p:cTn id="50" dur="500" fill="hold"/>
                                        <p:tgtEl>
                                          <p:spTgt spid="11">
                                            <p:bg/>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nodePh="1">
                                  <p:stCondLst>
                                    <p:cond delay="0"/>
                                  </p:stCondLst>
                                  <p:endCondLst>
                                    <p:cond evt="begin" delay="0">
                                      <p:tn val="51"/>
                                    </p:cond>
                                  </p:endCondLst>
                                  <p:childTnLst>
                                    <p:set>
                                      <p:cBhvr>
                                        <p:cTn id="52" dur="1" fill="hold">
                                          <p:stCondLst>
                                            <p:cond delay="0"/>
                                          </p:stCondLst>
                                        </p:cTn>
                                        <p:tgtEl>
                                          <p:spTgt spid="10">
                                            <p:txEl>
                                              <p:pRg st="0" end="0"/>
                                            </p:txEl>
                                          </p:spTgt>
                                        </p:tgtEl>
                                        <p:attrNameLst>
                                          <p:attrName>style.visibility</p:attrName>
                                        </p:attrNameLst>
                                      </p:cBhvr>
                                      <p:to>
                                        <p:strVal val="visible"/>
                                      </p:to>
                                    </p:set>
                                    <p:anim calcmode="lin" valueType="num">
                                      <p:cBhvr additive="base">
                                        <p:cTn id="53"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10">
                                            <p:bg/>
                                          </p:spTgt>
                                        </p:tgtEl>
                                        <p:attrNameLst>
                                          <p:attrName>style.visibility</p:attrName>
                                        </p:attrNameLst>
                                      </p:cBhvr>
                                      <p:to>
                                        <p:strVal val="visible"/>
                                      </p:to>
                                    </p:set>
                                    <p:anim calcmode="lin" valueType="num">
                                      <p:cBhvr additive="base">
                                        <p:cTn id="57"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58" dur="500" fill="hold"/>
                                        <p:tgtEl>
                                          <p:spTgt spid="10">
                                            <p:bg/>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nodePh="1">
                                  <p:stCondLst>
                                    <p:cond delay="0"/>
                                  </p:stCondLst>
                                  <p:endCondLst>
                                    <p:cond evt="begin" delay="0">
                                      <p:tn val="59"/>
                                    </p:cond>
                                  </p:endCondLst>
                                  <p:childTnLst>
                                    <p:set>
                                      <p:cBhvr>
                                        <p:cTn id="60" dur="1" fill="hold">
                                          <p:stCondLst>
                                            <p:cond delay="0"/>
                                          </p:stCondLst>
                                        </p:cTn>
                                        <p:tgtEl>
                                          <p:spTgt spid="9">
                                            <p:txEl>
                                              <p:pRg st="0" end="0"/>
                                            </p:txEl>
                                          </p:spTgt>
                                        </p:tgtEl>
                                        <p:attrNameLst>
                                          <p:attrName>style.visibility</p:attrName>
                                        </p:attrNameLst>
                                      </p:cBhvr>
                                      <p:to>
                                        <p:strVal val="visible"/>
                                      </p:to>
                                    </p:set>
                                    <p:anim calcmode="lin" valueType="num">
                                      <p:cBhvr additive="base">
                                        <p:cTn id="61"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9">
                                            <p:txEl>
                                              <p:pRg st="0" end="0"/>
                                            </p:txEl>
                                          </p:spTgt>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9">
                                            <p:bg/>
                                          </p:spTgt>
                                        </p:tgtEl>
                                        <p:attrNameLst>
                                          <p:attrName>style.visibility</p:attrName>
                                        </p:attrNameLst>
                                      </p:cBhvr>
                                      <p:to>
                                        <p:strVal val="visible"/>
                                      </p:to>
                                    </p:set>
                                    <p:anim calcmode="lin" valueType="num">
                                      <p:cBhvr additive="base">
                                        <p:cTn id="65" dur="500" fill="hold"/>
                                        <p:tgtEl>
                                          <p:spTgt spid="9">
                                            <p:bg/>
                                          </p:spTgt>
                                        </p:tgtEl>
                                        <p:attrNameLst>
                                          <p:attrName>ppt_x</p:attrName>
                                        </p:attrNameLst>
                                      </p:cBhvr>
                                      <p:tavLst>
                                        <p:tav tm="0">
                                          <p:val>
                                            <p:strVal val="#ppt_x"/>
                                          </p:val>
                                        </p:tav>
                                        <p:tav tm="100000">
                                          <p:val>
                                            <p:strVal val="#ppt_x"/>
                                          </p:val>
                                        </p:tav>
                                      </p:tavLst>
                                    </p:anim>
                                    <p:anim calcmode="lin" valueType="num">
                                      <p:cBhvr additive="base">
                                        <p:cTn id="66" dur="500" fill="hold"/>
                                        <p:tgtEl>
                                          <p:spTgt spid="9">
                                            <p:bg/>
                                          </p:spTgt>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nodePh="1">
                                  <p:stCondLst>
                                    <p:cond delay="0"/>
                                  </p:stCondLst>
                                  <p:endCondLst>
                                    <p:cond evt="begin" delay="0">
                                      <p:tn val="67"/>
                                    </p:cond>
                                  </p:endCondLst>
                                  <p:childTnLst>
                                    <p:set>
                                      <p:cBhvr>
                                        <p:cTn id="68" dur="1" fill="hold">
                                          <p:stCondLst>
                                            <p:cond delay="0"/>
                                          </p:stCondLst>
                                        </p:cTn>
                                        <p:tgtEl>
                                          <p:spTgt spid="8">
                                            <p:txEl>
                                              <p:pRg st="0" end="0"/>
                                            </p:txEl>
                                          </p:spTgt>
                                        </p:tgtEl>
                                        <p:attrNameLst>
                                          <p:attrName>style.visibility</p:attrName>
                                        </p:attrNameLst>
                                      </p:cBhvr>
                                      <p:to>
                                        <p:strVal val="visible"/>
                                      </p:to>
                                    </p:set>
                                    <p:anim calcmode="lin" valueType="num">
                                      <p:cBhvr additive="base">
                                        <p:cTn id="69"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70" dur="500" fill="hold"/>
                                        <p:tgtEl>
                                          <p:spTgt spid="8">
                                            <p:txEl>
                                              <p:pRg st="0" end="0"/>
                                            </p:txEl>
                                          </p:spTgt>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8">
                                            <p:bg/>
                                          </p:spTgt>
                                        </p:tgtEl>
                                        <p:attrNameLst>
                                          <p:attrName>style.visibility</p:attrName>
                                        </p:attrNameLst>
                                      </p:cBhvr>
                                      <p:to>
                                        <p:strVal val="visible"/>
                                      </p:to>
                                    </p:set>
                                    <p:anim calcmode="lin" valueType="num">
                                      <p:cBhvr additive="base">
                                        <p:cTn id="73" dur="500" fill="hold"/>
                                        <p:tgtEl>
                                          <p:spTgt spid="8">
                                            <p:bg/>
                                          </p:spTgt>
                                        </p:tgtEl>
                                        <p:attrNameLst>
                                          <p:attrName>ppt_x</p:attrName>
                                        </p:attrNameLst>
                                      </p:cBhvr>
                                      <p:tavLst>
                                        <p:tav tm="0">
                                          <p:val>
                                            <p:strVal val="#ppt_x"/>
                                          </p:val>
                                        </p:tav>
                                        <p:tav tm="100000">
                                          <p:val>
                                            <p:strVal val="#ppt_x"/>
                                          </p:val>
                                        </p:tav>
                                      </p:tavLst>
                                    </p:anim>
                                    <p:anim calcmode="lin" valueType="num">
                                      <p:cBhvr additive="base">
                                        <p:cTn id="74" dur="500" fill="hold"/>
                                        <p:tgtEl>
                                          <p:spTgt spid="8">
                                            <p:bg/>
                                          </p:spTgt>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nodePh="1">
                                  <p:stCondLst>
                                    <p:cond delay="0"/>
                                  </p:stCondLst>
                                  <p:endCondLst>
                                    <p:cond evt="begin" delay="0">
                                      <p:tn val="75"/>
                                    </p:cond>
                                  </p:endCondLst>
                                  <p:childTnLst>
                                    <p:set>
                                      <p:cBhvr>
                                        <p:cTn id="76" dur="1" fill="hold">
                                          <p:stCondLst>
                                            <p:cond delay="0"/>
                                          </p:stCondLst>
                                        </p:cTn>
                                        <p:tgtEl>
                                          <p:spTgt spid="7">
                                            <p:txEl>
                                              <p:pRg st="0" end="0"/>
                                            </p:txEl>
                                          </p:spTgt>
                                        </p:tgtEl>
                                        <p:attrNameLst>
                                          <p:attrName>style.visibility</p:attrName>
                                        </p:attrNameLst>
                                      </p:cBhvr>
                                      <p:to>
                                        <p:strVal val="visible"/>
                                      </p:to>
                                    </p:set>
                                    <p:anim calcmode="lin" valueType="num">
                                      <p:cBhvr additive="base">
                                        <p:cTn id="7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7">
                                            <p:txEl>
                                              <p:pRg st="0" end="0"/>
                                            </p:txEl>
                                          </p:spTgt>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7">
                                            <p:bg/>
                                          </p:spTgt>
                                        </p:tgtEl>
                                        <p:attrNameLst>
                                          <p:attrName>style.visibility</p:attrName>
                                        </p:attrNameLst>
                                      </p:cBhvr>
                                      <p:to>
                                        <p:strVal val="visible"/>
                                      </p:to>
                                    </p:set>
                                    <p:anim calcmode="lin" valueType="num">
                                      <p:cBhvr additive="base">
                                        <p:cTn id="81" dur="500" fill="hold"/>
                                        <p:tgtEl>
                                          <p:spTgt spid="7">
                                            <p:bg/>
                                          </p:spTgt>
                                        </p:tgtEl>
                                        <p:attrNameLst>
                                          <p:attrName>ppt_x</p:attrName>
                                        </p:attrNameLst>
                                      </p:cBhvr>
                                      <p:tavLst>
                                        <p:tav tm="0">
                                          <p:val>
                                            <p:strVal val="#ppt_x"/>
                                          </p:val>
                                        </p:tav>
                                        <p:tav tm="100000">
                                          <p:val>
                                            <p:strVal val="#ppt_x"/>
                                          </p:val>
                                        </p:tav>
                                      </p:tavLst>
                                    </p:anim>
                                    <p:anim calcmode="lin" valueType="num">
                                      <p:cBhvr additive="base">
                                        <p:cTn id="82" dur="500" fill="hold"/>
                                        <p:tgtEl>
                                          <p:spTgt spid="7">
                                            <p:bg/>
                                          </p:spTgt>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3">
                                            <p:txEl>
                                              <p:pRg st="2" end="2"/>
                                            </p:txEl>
                                          </p:spTgt>
                                        </p:tgtEl>
                                        <p:attrNameLst>
                                          <p:attrName>style.visibility</p:attrName>
                                        </p:attrNameLst>
                                      </p:cBhvr>
                                      <p:to>
                                        <p:strVal val="visible"/>
                                      </p:to>
                                    </p:set>
                                    <p:anim calcmode="lin" valueType="num">
                                      <p:cBhvr additive="base">
                                        <p:cTn id="8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4" fill="hold" grpId="0" nodeType="clickEffect">
                                  <p:stCondLst>
                                    <p:cond delay="0"/>
                                  </p:stCondLst>
                                  <p:childTnLst>
                                    <p:set>
                                      <p:cBhvr>
                                        <p:cTn id="90" dur="1" fill="hold">
                                          <p:stCondLst>
                                            <p:cond delay="0"/>
                                          </p:stCondLst>
                                        </p:cTn>
                                        <p:tgtEl>
                                          <p:spTgt spid="4">
                                            <p:bg/>
                                          </p:spTgt>
                                        </p:tgtEl>
                                        <p:attrNameLst>
                                          <p:attrName>style.visibility</p:attrName>
                                        </p:attrNameLst>
                                      </p:cBhvr>
                                      <p:to>
                                        <p:strVal val="visible"/>
                                      </p:to>
                                    </p:set>
                                    <p:anim calcmode="lin" valueType="num">
                                      <p:cBhvr additive="base">
                                        <p:cTn id="91" dur="500" fill="hold"/>
                                        <p:tgtEl>
                                          <p:spTgt spid="4">
                                            <p:bg/>
                                          </p:spTgt>
                                        </p:tgtEl>
                                        <p:attrNameLst>
                                          <p:attrName>ppt_x</p:attrName>
                                        </p:attrNameLst>
                                      </p:cBhvr>
                                      <p:tavLst>
                                        <p:tav tm="0">
                                          <p:val>
                                            <p:strVal val="#ppt_x"/>
                                          </p:val>
                                        </p:tav>
                                        <p:tav tm="100000">
                                          <p:val>
                                            <p:strVal val="#ppt_x"/>
                                          </p:val>
                                        </p:tav>
                                      </p:tavLst>
                                    </p:anim>
                                    <p:anim calcmode="lin" valueType="num">
                                      <p:cBhvr additive="base">
                                        <p:cTn id="92" dur="500" fill="hold"/>
                                        <p:tgtEl>
                                          <p:spTgt spid="4">
                                            <p:bg/>
                                          </p:spTgt>
                                        </p:tgtEl>
                                        <p:attrNameLst>
                                          <p:attrName>ppt_y</p:attrName>
                                        </p:attrNameLst>
                                      </p:cBhvr>
                                      <p:tavLst>
                                        <p:tav tm="0">
                                          <p:val>
                                            <p:strVal val="1+#ppt_h/2"/>
                                          </p:val>
                                        </p:tav>
                                        <p:tav tm="100000">
                                          <p:val>
                                            <p:strVal val="#ppt_y"/>
                                          </p:val>
                                        </p:tav>
                                      </p:tavLst>
                                    </p:anim>
                                  </p:childTnLst>
                                </p:cTn>
                              </p:par>
                              <p:par>
                                <p:cTn id="93" presetID="2" presetClass="entr" presetSubtype="4" fill="hold" grpId="0" nodeType="withEffect">
                                  <p:stCondLst>
                                    <p:cond delay="0"/>
                                  </p:stCondLst>
                                  <p:childTnLst>
                                    <p:set>
                                      <p:cBhvr>
                                        <p:cTn id="94" dur="1" fill="hold">
                                          <p:stCondLst>
                                            <p:cond delay="0"/>
                                          </p:stCondLst>
                                        </p:cTn>
                                        <p:tgtEl>
                                          <p:spTgt spid="4">
                                            <p:txEl>
                                              <p:pRg st="0" end="0"/>
                                            </p:txEl>
                                          </p:spTgt>
                                        </p:tgtEl>
                                        <p:attrNameLst>
                                          <p:attrName>style.visibility</p:attrName>
                                        </p:attrNameLst>
                                      </p:cBhvr>
                                      <p:to>
                                        <p:strVal val="visible"/>
                                      </p:to>
                                    </p:set>
                                    <p:anim calcmode="lin" valueType="num">
                                      <p:cBhvr additive="base">
                                        <p:cTn id="95"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96"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7" fill="hold">
                      <p:stCondLst>
                        <p:cond delay="indefinite"/>
                      </p:stCondLst>
                      <p:childTnLst>
                        <p:par>
                          <p:cTn id="98" fill="hold">
                            <p:stCondLst>
                              <p:cond delay="0"/>
                            </p:stCondLst>
                            <p:childTnLst>
                              <p:par>
                                <p:cTn id="99" presetID="2" presetClass="entr" presetSubtype="4" fill="hold" grpId="0" nodeType="clickEffect">
                                  <p:stCondLst>
                                    <p:cond delay="0"/>
                                  </p:stCondLst>
                                  <p:childTnLst>
                                    <p:set>
                                      <p:cBhvr>
                                        <p:cTn id="100" dur="1" fill="hold">
                                          <p:stCondLst>
                                            <p:cond delay="0"/>
                                          </p:stCondLst>
                                        </p:cTn>
                                        <p:tgtEl>
                                          <p:spTgt spid="5">
                                            <p:bg/>
                                          </p:spTgt>
                                        </p:tgtEl>
                                        <p:attrNameLst>
                                          <p:attrName>style.visibility</p:attrName>
                                        </p:attrNameLst>
                                      </p:cBhvr>
                                      <p:to>
                                        <p:strVal val="visible"/>
                                      </p:to>
                                    </p:set>
                                    <p:anim calcmode="lin" valueType="num">
                                      <p:cBhvr additive="base">
                                        <p:cTn id="101"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02" dur="500" fill="hold"/>
                                        <p:tgtEl>
                                          <p:spTgt spid="5">
                                            <p:bg/>
                                          </p:spTgt>
                                        </p:tgtEl>
                                        <p:attrNameLst>
                                          <p:attrName>ppt_y</p:attrName>
                                        </p:attrNameLst>
                                      </p:cBhvr>
                                      <p:tavLst>
                                        <p:tav tm="0">
                                          <p:val>
                                            <p:strVal val="1+#ppt_h/2"/>
                                          </p:val>
                                        </p:tav>
                                        <p:tav tm="100000">
                                          <p:val>
                                            <p:strVal val="#ppt_y"/>
                                          </p:val>
                                        </p:tav>
                                      </p:tavLst>
                                    </p:anim>
                                  </p:childTnLst>
                                </p:cTn>
                              </p:par>
                              <p:par>
                                <p:cTn id="103" presetID="2" presetClass="entr" presetSubtype="4" fill="hold" grpId="0" nodeType="withEffect">
                                  <p:stCondLst>
                                    <p:cond delay="0"/>
                                  </p:stCondLst>
                                  <p:childTnLst>
                                    <p:set>
                                      <p:cBhvr>
                                        <p:cTn id="104" dur="1" fill="hold">
                                          <p:stCondLst>
                                            <p:cond delay="0"/>
                                          </p:stCondLst>
                                        </p:cTn>
                                        <p:tgtEl>
                                          <p:spTgt spid="5">
                                            <p:txEl>
                                              <p:pRg st="0" end="0"/>
                                            </p:txEl>
                                          </p:spTgt>
                                        </p:tgtEl>
                                        <p:attrNameLst>
                                          <p:attrName>style.visibility</p:attrName>
                                        </p:attrNameLst>
                                      </p:cBhvr>
                                      <p:to>
                                        <p:strVal val="visible"/>
                                      </p:to>
                                    </p:set>
                                    <p:anim calcmode="lin" valueType="num">
                                      <p:cBhvr additive="base">
                                        <p:cTn id="10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06" dur="500" fill="hold"/>
                                        <p:tgtEl>
                                          <p:spTgt spid="5">
                                            <p:txEl>
                                              <p:pRg st="0" end="0"/>
                                            </p:txEl>
                                          </p:spTgt>
                                        </p:tgtEl>
                                        <p:attrNameLst>
                                          <p:attrName>ppt_y</p:attrName>
                                        </p:attrNameLst>
                                      </p:cBhvr>
                                      <p:tavLst>
                                        <p:tav tm="0">
                                          <p:val>
                                            <p:strVal val="1+#ppt_h/2"/>
                                          </p:val>
                                        </p:tav>
                                        <p:tav tm="100000">
                                          <p:val>
                                            <p:strVal val="#ppt_y"/>
                                          </p:val>
                                        </p:tav>
                                      </p:tavLst>
                                    </p:anim>
                                  </p:childTnLst>
                                </p:cTn>
                              </p:par>
                              <p:par>
                                <p:cTn id="107" presetID="2" presetClass="entr" presetSubtype="4" fill="hold" grpId="0" nodeType="withEffect">
                                  <p:stCondLst>
                                    <p:cond delay="0"/>
                                  </p:stCondLst>
                                  <p:childTnLst>
                                    <p:set>
                                      <p:cBhvr>
                                        <p:cTn id="108" dur="1" fill="hold">
                                          <p:stCondLst>
                                            <p:cond delay="0"/>
                                          </p:stCondLst>
                                        </p:cTn>
                                        <p:tgtEl>
                                          <p:spTgt spid="5">
                                            <p:txEl>
                                              <p:pRg st="1" end="1"/>
                                            </p:txEl>
                                          </p:spTgt>
                                        </p:tgtEl>
                                        <p:attrNameLst>
                                          <p:attrName>style.visibility</p:attrName>
                                        </p:attrNameLst>
                                      </p:cBhvr>
                                      <p:to>
                                        <p:strVal val="visible"/>
                                      </p:to>
                                    </p:set>
                                    <p:anim calcmode="lin" valueType="num">
                                      <p:cBhvr additive="base">
                                        <p:cTn id="109"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10" dur="500" fill="hold"/>
                                        <p:tgtEl>
                                          <p:spTgt spid="5">
                                            <p:txEl>
                                              <p:pRg st="1" end="1"/>
                                            </p:txEl>
                                          </p:spTgt>
                                        </p:tgtEl>
                                        <p:attrNameLst>
                                          <p:attrName>ppt_y</p:attrName>
                                        </p:attrNameLst>
                                      </p:cBhvr>
                                      <p:tavLst>
                                        <p:tav tm="0">
                                          <p:val>
                                            <p:strVal val="1+#ppt_h/2"/>
                                          </p:val>
                                        </p:tav>
                                        <p:tav tm="100000">
                                          <p:val>
                                            <p:strVal val="#ppt_y"/>
                                          </p:val>
                                        </p:tav>
                                      </p:tavLst>
                                    </p:anim>
                                  </p:childTnLst>
                                </p:cTn>
                              </p:par>
                              <p:par>
                                <p:cTn id="111" presetID="2" presetClass="entr" presetSubtype="4" fill="hold" grpId="0" nodeType="withEffect">
                                  <p:stCondLst>
                                    <p:cond delay="0"/>
                                  </p:stCondLst>
                                  <p:childTnLst>
                                    <p:set>
                                      <p:cBhvr>
                                        <p:cTn id="112" dur="1" fill="hold">
                                          <p:stCondLst>
                                            <p:cond delay="0"/>
                                          </p:stCondLst>
                                        </p:cTn>
                                        <p:tgtEl>
                                          <p:spTgt spid="5">
                                            <p:txEl>
                                              <p:pRg st="2" end="2"/>
                                            </p:txEl>
                                          </p:spTgt>
                                        </p:tgtEl>
                                        <p:attrNameLst>
                                          <p:attrName>style.visibility</p:attrName>
                                        </p:attrNameLst>
                                      </p:cBhvr>
                                      <p:to>
                                        <p:strVal val="visible"/>
                                      </p:to>
                                    </p:set>
                                    <p:anim calcmode="lin" valueType="num">
                                      <p:cBhvr additive="base">
                                        <p:cTn id="11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114" dur="500" fill="hold"/>
                                        <p:tgtEl>
                                          <p:spTgt spid="5">
                                            <p:txEl>
                                              <p:pRg st="2" end="2"/>
                                            </p:txEl>
                                          </p:spTgt>
                                        </p:tgtEl>
                                        <p:attrNameLst>
                                          <p:attrName>ppt_y</p:attrName>
                                        </p:attrNameLst>
                                      </p:cBhvr>
                                      <p:tavLst>
                                        <p:tav tm="0">
                                          <p:val>
                                            <p:strVal val="1+#ppt_h/2"/>
                                          </p:val>
                                        </p:tav>
                                        <p:tav tm="100000">
                                          <p:val>
                                            <p:strVal val="#ppt_y"/>
                                          </p:val>
                                        </p:tav>
                                      </p:tavLst>
                                    </p:anim>
                                  </p:childTnLst>
                                </p:cTn>
                              </p:par>
                              <p:par>
                                <p:cTn id="115" presetID="2" presetClass="entr" presetSubtype="4" fill="hold" grpId="0" nodeType="withEffect">
                                  <p:stCondLst>
                                    <p:cond delay="0"/>
                                  </p:stCondLst>
                                  <p:childTnLst>
                                    <p:set>
                                      <p:cBhvr>
                                        <p:cTn id="116" dur="1" fill="hold">
                                          <p:stCondLst>
                                            <p:cond delay="0"/>
                                          </p:stCondLst>
                                        </p:cTn>
                                        <p:tgtEl>
                                          <p:spTgt spid="5">
                                            <p:txEl>
                                              <p:pRg st="3" end="3"/>
                                            </p:txEl>
                                          </p:spTgt>
                                        </p:tgtEl>
                                        <p:attrNameLst>
                                          <p:attrName>style.visibility</p:attrName>
                                        </p:attrNameLst>
                                      </p:cBhvr>
                                      <p:to>
                                        <p:strVal val="visible"/>
                                      </p:to>
                                    </p:set>
                                    <p:anim calcmode="lin" valueType="num">
                                      <p:cBhvr additive="base">
                                        <p:cTn id="117"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118" dur="500" fill="hold"/>
                                        <p:tgtEl>
                                          <p:spTgt spid="5">
                                            <p:txEl>
                                              <p:pRg st="3" end="3"/>
                                            </p:txEl>
                                          </p:spTgt>
                                        </p:tgtEl>
                                        <p:attrNameLst>
                                          <p:attrName>ppt_y</p:attrName>
                                        </p:attrNameLst>
                                      </p:cBhvr>
                                      <p:tavLst>
                                        <p:tav tm="0">
                                          <p:val>
                                            <p:strVal val="1+#ppt_h/2"/>
                                          </p:val>
                                        </p:tav>
                                        <p:tav tm="100000">
                                          <p:val>
                                            <p:strVal val="#ppt_y"/>
                                          </p:val>
                                        </p:tav>
                                      </p:tavLst>
                                    </p:anim>
                                  </p:childTnLst>
                                </p:cTn>
                              </p:par>
                              <p:par>
                                <p:cTn id="119" presetID="2" presetClass="entr" presetSubtype="4" fill="hold" grpId="0" nodeType="withEffect">
                                  <p:stCondLst>
                                    <p:cond delay="0"/>
                                  </p:stCondLst>
                                  <p:childTnLst>
                                    <p:set>
                                      <p:cBhvr>
                                        <p:cTn id="120" dur="1" fill="hold">
                                          <p:stCondLst>
                                            <p:cond delay="0"/>
                                          </p:stCondLst>
                                        </p:cTn>
                                        <p:tgtEl>
                                          <p:spTgt spid="5">
                                            <p:txEl>
                                              <p:pRg st="4" end="4"/>
                                            </p:txEl>
                                          </p:spTgt>
                                        </p:tgtEl>
                                        <p:attrNameLst>
                                          <p:attrName>style.visibility</p:attrName>
                                        </p:attrNameLst>
                                      </p:cBhvr>
                                      <p:to>
                                        <p:strVal val="visible"/>
                                      </p:to>
                                    </p:set>
                                    <p:anim calcmode="lin" valueType="num">
                                      <p:cBhvr additive="base">
                                        <p:cTn id="121"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122"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23" fill="hold">
                      <p:stCondLst>
                        <p:cond delay="indefinite"/>
                      </p:stCondLst>
                      <p:childTnLst>
                        <p:par>
                          <p:cTn id="124" fill="hold">
                            <p:stCondLst>
                              <p:cond delay="0"/>
                            </p:stCondLst>
                            <p:childTnLst>
                              <p:par>
                                <p:cTn id="125" presetID="2" presetClass="entr" presetSubtype="4" fill="hold" grpId="0" nodeType="clickEffect">
                                  <p:stCondLst>
                                    <p:cond delay="0"/>
                                  </p:stCondLst>
                                  <p:childTnLst>
                                    <p:set>
                                      <p:cBhvr>
                                        <p:cTn id="126" dur="1" fill="hold">
                                          <p:stCondLst>
                                            <p:cond delay="0"/>
                                          </p:stCondLst>
                                        </p:cTn>
                                        <p:tgtEl>
                                          <p:spTgt spid="6">
                                            <p:bg/>
                                          </p:spTgt>
                                        </p:tgtEl>
                                        <p:attrNameLst>
                                          <p:attrName>style.visibility</p:attrName>
                                        </p:attrNameLst>
                                      </p:cBhvr>
                                      <p:to>
                                        <p:strVal val="visible"/>
                                      </p:to>
                                    </p:set>
                                    <p:anim calcmode="lin" valueType="num">
                                      <p:cBhvr additive="base">
                                        <p:cTn id="12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28" dur="500" fill="hold"/>
                                        <p:tgtEl>
                                          <p:spTgt spid="6">
                                            <p:bg/>
                                          </p:spTgt>
                                        </p:tgtEl>
                                        <p:attrNameLst>
                                          <p:attrName>ppt_y</p:attrName>
                                        </p:attrNameLst>
                                      </p:cBhvr>
                                      <p:tavLst>
                                        <p:tav tm="0">
                                          <p:val>
                                            <p:strVal val="1+#ppt_h/2"/>
                                          </p:val>
                                        </p:tav>
                                        <p:tav tm="100000">
                                          <p:val>
                                            <p:strVal val="#ppt_y"/>
                                          </p:val>
                                        </p:tav>
                                      </p:tavLst>
                                    </p:anim>
                                  </p:childTnLst>
                                </p:cTn>
                              </p:par>
                              <p:par>
                                <p:cTn id="129" presetID="2" presetClass="entr" presetSubtype="4" fill="hold" grpId="0" nodeType="withEffect">
                                  <p:stCondLst>
                                    <p:cond delay="0"/>
                                  </p:stCondLst>
                                  <p:childTnLst>
                                    <p:set>
                                      <p:cBhvr>
                                        <p:cTn id="130" dur="1" fill="hold">
                                          <p:stCondLst>
                                            <p:cond delay="0"/>
                                          </p:stCondLst>
                                        </p:cTn>
                                        <p:tgtEl>
                                          <p:spTgt spid="6">
                                            <p:txEl>
                                              <p:pRg st="0" end="0"/>
                                            </p:txEl>
                                          </p:spTgt>
                                        </p:tgtEl>
                                        <p:attrNameLst>
                                          <p:attrName>style.visibility</p:attrName>
                                        </p:attrNameLst>
                                      </p:cBhvr>
                                      <p:to>
                                        <p:strVal val="visible"/>
                                      </p:to>
                                    </p:set>
                                    <p:anim calcmode="lin" valueType="num">
                                      <p:cBhvr additive="base">
                                        <p:cTn id="13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3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P spid="4" grpId="0" build="p" animBg="1"/>
      <p:bldP spid="5" grpId="0" build="p" animBg="1"/>
      <p:bldP spid="6" grpId="0" build="p" animBg="1"/>
      <p:bldP spid="7" grpId="0" build="p" animBg="1"/>
      <p:bldP spid="8" grpId="0" build="p" animBg="1"/>
      <p:bldP spid="9" grpId="0" build="p" animBg="1"/>
      <p:bldP spid="10" grpId="0" build="p" animBg="1"/>
      <p:bldP spid="11" grpId="0" build="p" animBg="1"/>
      <p:bldP spid="12" grpId="0" build="p" animBg="1"/>
      <p:bldP spid="13"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C_2_BD#0d1937ce8?vcp=1&amp;pid=c41e5983f&amp;color=0,0,0&amp;vtp=1&amp;bt=1&amp;bbb=1"/>
          <p:cNvSpPr/>
          <p:nvPr/>
        </p:nvSpPr>
        <p:spPr>
          <a:xfrm>
            <a:off x="896112" y="896112"/>
            <a:ext cx="10387584" cy="765048"/>
          </a:xfrm>
          <a:prstGeom prst="rect">
            <a:avLst/>
          </a:prstGeom>
          <a:noFill/>
          <a:ln/>
        </p:spPr>
        <p:txBody>
          <a:bodyPr wrap="none" lIns="0" tIns="0" rIns="0" bIns="0" rtlCol="0" anchor="t"/>
          <a:lstStyle/>
          <a:p>
            <a:pPr algn="ctr" latinLnBrk="1">
              <a:lnSpc>
                <a:spcPts val="3800"/>
              </a:lnSpc>
            </a:pPr>
            <a:r>
              <a:rPr lang="en-US" altLang="zh-CN" sz="3000" b="1" i="0" dirty="0">
                <a:solidFill>
                  <a:srgbClr val="000000"/>
                </a:solidFill>
                <a:latin typeface="SimSun" pitchFamily="34" charset="0"/>
                <a:ea typeface="SimSun" pitchFamily="34" charset="-122"/>
                <a:cs typeface="SimSun" pitchFamily="34" charset="-120"/>
              </a:rPr>
              <a:t>第二篇章 【助力创新】 （30分）</a:t>
            </a:r>
            <a:endParaRPr lang="en-US" altLang="zh-CN" sz="3000" dirty="0"/>
          </a:p>
        </p:txBody>
      </p:sp>
      <p:sp>
        <p:nvSpPr>
          <p:cNvPr id="3" name="QO_3_BD.46_1#33dd0392c?sp=1&amp;vcp=1&amp;pid=0d1937ce8&amp;color=0,0,0&amp;vtp=1&amp;bbb=1&amp;hb=1"/>
          <p:cNvSpPr/>
          <p:nvPr/>
        </p:nvSpPr>
        <p:spPr>
          <a:xfrm>
            <a:off x="896112" y="1356868"/>
            <a:ext cx="10387584" cy="43861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13.阅读。（15分）</a:t>
            </a:r>
            <a:endParaRPr lang="en-US" altLang="zh-CN" sz="2400" dirty="0"/>
          </a:p>
          <a:p>
            <a:pPr algn="ctr" latinLnBrk="1">
              <a:lnSpc>
                <a:spcPts val="4400"/>
              </a:lnSpc>
            </a:pPr>
            <a:r>
              <a:rPr lang="en-US" altLang="zh-CN" sz="2400" b="1" i="0">
                <a:solidFill>
                  <a:srgbClr val="000000"/>
                </a:solidFill>
                <a:latin typeface="SimSun" pitchFamily="34" charset="0"/>
                <a:ea typeface="SimSun" pitchFamily="34" charset="-122"/>
                <a:cs typeface="SimSun" pitchFamily="34" charset="-120"/>
              </a:rPr>
              <a:t>夜空中的</a:t>
            </a:r>
            <a:r>
              <a:rPr lang="en-US" altLang="zh-CN" sz="2400" b="1" i="0" dirty="0">
                <a:solidFill>
                  <a:srgbClr val="000000"/>
                </a:solidFill>
                <a:latin typeface="SimSun" pitchFamily="34" charset="0"/>
                <a:ea typeface="SimSun" pitchFamily="34" charset="-122"/>
                <a:cs typeface="SimSun" pitchFamily="34" charset="-120"/>
              </a:rPr>
              <a:t>“中国星”</a:t>
            </a:r>
            <a:endParaRPr lang="en-US" altLang="zh-CN" sz="2400" dirty="0"/>
          </a:p>
          <a:p>
            <a:pPr latinLnBrk="1">
              <a:lnSpc>
                <a:spcPts val="4400"/>
              </a:lnSpc>
            </a:pPr>
            <a:r>
              <a:rPr lang="en-US" altLang="zh-CN" sz="2400" b="0" i="0">
                <a:solidFill>
                  <a:srgbClr val="000000"/>
                </a:solidFill>
                <a:latin typeface="SimSun" panose="02010600030101010101" pitchFamily="2" charset="-122"/>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①</a:t>
            </a:r>
            <a:r>
              <a:rPr lang="en-US" altLang="zh-CN" sz="2400" b="0" i="0" dirty="0">
                <a:solidFill>
                  <a:srgbClr val="000000"/>
                </a:solidFill>
                <a:latin typeface="SimSun" pitchFamily="34" charset="0"/>
                <a:ea typeface="SimSun" pitchFamily="34" charset="-122"/>
                <a:cs typeface="SimSun" pitchFamily="34" charset="-120"/>
              </a:rPr>
              <a:t>浩瀚宇宙，不少小行星以中国科学家名字命名，这是国际性</a:t>
            </a:r>
            <a:r>
              <a:rPr lang="en-US" altLang="zh-CN" sz="2400" b="0" i="0">
                <a:solidFill>
                  <a:srgbClr val="000000"/>
                </a:solidFill>
                <a:latin typeface="SimSun" pitchFamily="34" charset="0"/>
                <a:ea typeface="SimSun" pitchFamily="34" charset="-122"/>
                <a:cs typeface="SimSun" pitchFamily="34" charset="-120"/>
              </a:rPr>
              <a:t>、永久性的</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荣誉</a:t>
            </a:r>
            <a:r>
              <a:rPr lang="en-US" altLang="zh-CN" sz="2400" b="0" i="0" dirty="0">
                <a:solidFill>
                  <a:srgbClr val="000000"/>
                </a:solidFill>
                <a:latin typeface="SimSun" pitchFamily="34" charset="0"/>
                <a:ea typeface="SimSun" pitchFamily="34" charset="-122"/>
                <a:cs typeface="SimSun" pitchFamily="34" charset="-120"/>
              </a:rPr>
              <a:t>。2015年12月25日，国际天文学联合会国际小行星中心将第</a:t>
            </a:r>
            <a:r>
              <a:rPr lang="en-US" altLang="zh-CN" sz="2400" b="0" i="0">
                <a:solidFill>
                  <a:srgbClr val="000000"/>
                </a:solidFill>
                <a:latin typeface="SimSun" pitchFamily="34" charset="0"/>
                <a:ea typeface="SimSun" pitchFamily="34" charset="-122"/>
                <a:cs typeface="SimSun" pitchFamily="34" charset="-120"/>
              </a:rPr>
              <a:t>31230号小行</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星永久命名为</a:t>
            </a:r>
            <a:r>
              <a:rPr lang="en-US" altLang="zh-CN" sz="2400" b="0" i="0" dirty="0">
                <a:solidFill>
                  <a:srgbClr val="000000"/>
                </a:solidFill>
                <a:latin typeface="SimSun" pitchFamily="34" charset="0"/>
                <a:ea typeface="SimSun" pitchFamily="34" charset="-122"/>
                <a:cs typeface="SimSun" pitchFamily="34" charset="-120"/>
              </a:rPr>
              <a:t>“屠呦呦星”。</a:t>
            </a:r>
            <a:endParaRPr lang="en-US" altLang="zh-CN" sz="2400" dirty="0"/>
          </a:p>
          <a:p>
            <a:pPr latinLnBrk="1">
              <a:lnSpc>
                <a:spcPts val="4400"/>
              </a:lnSpc>
            </a:pPr>
            <a:r>
              <a:rPr lang="en-US" altLang="zh-CN" sz="2400" b="0" i="0">
                <a:solidFill>
                  <a:srgbClr val="000000"/>
                </a:solidFill>
                <a:latin typeface="SimSun" panose="02010600030101010101" pitchFamily="2" charset="-122"/>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②</a:t>
            </a:r>
            <a:r>
              <a:rPr lang="en-US" altLang="zh-CN" sz="2400" b="0" i="0" dirty="0">
                <a:solidFill>
                  <a:srgbClr val="000000"/>
                </a:solidFill>
                <a:latin typeface="SimSun" pitchFamily="34" charset="0"/>
                <a:ea typeface="SimSun" pitchFamily="34" charset="-122"/>
                <a:cs typeface="SimSun" pitchFamily="34" charset="-120"/>
              </a:rPr>
              <a:t>屠呦呦是我国第一位获诺贝尔奖的女科学家。（  </a:t>
            </a:r>
            <a:r>
              <a:rPr lang="en-US" altLang="zh-CN" sz="2400" b="0" i="0">
                <a:solidFill>
                  <a:srgbClr val="000000"/>
                </a:solidFill>
                <a:latin typeface="SimSun" pitchFamily="34" charset="0"/>
                <a:ea typeface="SimSun" pitchFamily="34" charset="-122"/>
                <a:cs typeface="SimSun" pitchFamily="34" charset="-120"/>
              </a:rPr>
              <a:t>），她致力于中医药</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学研究</a:t>
            </a:r>
            <a:r>
              <a:rPr lang="en-US" altLang="zh-CN" sz="2400" b="0" i="0" dirty="0">
                <a:solidFill>
                  <a:srgbClr val="000000"/>
                </a:solidFill>
                <a:latin typeface="SimSun" pitchFamily="34" charset="0"/>
                <a:ea typeface="SimSun" pitchFamily="34" charset="-122"/>
                <a:cs typeface="SimSun" pitchFamily="34" charset="-120"/>
              </a:rPr>
              <a:t>，带领团队发现了青蒿（h</a:t>
            </a:r>
            <a:r>
              <a:rPr lang="en-US" altLang="zh-CN" sz="2400" b="0" i="0" dirty="0">
                <a:solidFill>
                  <a:srgbClr val="000000"/>
                </a:solidFill>
                <a:latin typeface="SimSun" panose="02010600030101010101" pitchFamily="2" charset="-122"/>
                <a:ea typeface="SimSun" pitchFamily="34" charset="-122"/>
                <a:cs typeface="SimSun" pitchFamily="34" charset="-120"/>
              </a:rPr>
              <a:t>ā</a:t>
            </a:r>
            <a:r>
              <a:rPr lang="en-US" altLang="zh-CN" sz="2400" b="0" i="0" dirty="0">
                <a:solidFill>
                  <a:srgbClr val="000000"/>
                </a:solidFill>
                <a:latin typeface="SimSun" pitchFamily="34" charset="0"/>
                <a:ea typeface="SimSun" pitchFamily="34" charset="-122"/>
                <a:cs typeface="SimSun" pitchFamily="34" charset="-120"/>
              </a:rPr>
              <a:t>o）素，挽救了全世界数百万疟（nüè</a:t>
            </a:r>
            <a:r>
              <a:rPr lang="en-US" altLang="zh-CN" sz="2400" b="0" i="0">
                <a:solidFill>
                  <a:srgbClr val="000000"/>
                </a:solidFill>
                <a:latin typeface="SimSun" pitchFamily="34" charset="0"/>
                <a:ea typeface="SimSun" pitchFamily="34" charset="-122"/>
                <a:cs typeface="SimSun" pitchFamily="34" charset="-120"/>
              </a:rPr>
              <a:t>）疾患</a:t>
            </a:r>
          </a:p>
          <a:p>
            <a:pPr latinLnBrk="1">
              <a:lnSpc>
                <a:spcPts val="4200"/>
              </a:lnSpc>
            </a:pPr>
            <a:r>
              <a:rPr lang="en-US" altLang="zh-CN" sz="2400" b="0" i="0">
                <a:solidFill>
                  <a:srgbClr val="000000"/>
                </a:solidFill>
                <a:latin typeface="SimSun" pitchFamily="34" charset="0"/>
                <a:ea typeface="SimSun" pitchFamily="34" charset="-122"/>
                <a:cs typeface="SimSun" pitchFamily="34" charset="-120"/>
              </a:rPr>
              <a:t>者的生命</a:t>
            </a:r>
            <a:r>
              <a:rPr lang="en-US" altLang="zh-CN" sz="2400" b="0" i="0" dirty="0">
                <a:solidFill>
                  <a:srgbClr val="000000"/>
                </a:solidFill>
                <a:latin typeface="SimSun" pitchFamily="34" charset="0"/>
                <a:ea typeface="SimSun" pitchFamily="34" charset="-122"/>
                <a:cs typeface="SimSun" pitchFamily="34" charset="-120"/>
              </a:rPr>
              <a:t>。</a:t>
            </a:r>
            <a:endParaRPr lang="en-US" altLang="zh-CN"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 calcmode="lin" valueType="num">
                                      <p:cBhvr additive="base">
                                        <p:cTn id="3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anim calcmode="lin" valueType="num">
                                      <p:cBhvr additive="base">
                                        <p:cTn id="3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O_3_BD.46_2#33dd0392c?vcp=1&amp;pid=0d1937ce8&amp;color=0,0,0&amp;vtp=1&amp;bt=1&amp;bbb=1&amp;hb=1"/>
          <p:cNvSpPr/>
          <p:nvPr/>
        </p:nvSpPr>
        <p:spPr>
          <a:xfrm>
            <a:off x="896112" y="1540065"/>
            <a:ext cx="10387584" cy="38273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    ③20世纪60年代，屠呦呦接受国家任命，开始着手治疟中药的研发</a:t>
            </a:r>
            <a:r>
              <a:rPr lang="en-US" altLang="zh-CN" sz="2400" b="0" i="0">
                <a:solidFill>
                  <a:srgbClr val="000000"/>
                </a:solidFill>
                <a:latin typeface="SimSun" pitchFamily="34" charset="0"/>
                <a:ea typeface="SimSun" pitchFamily="34" charset="-122"/>
                <a:cs typeface="SimSun" pitchFamily="34" charset="-120"/>
              </a:rPr>
              <a:t>。为了</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不影响研究</a:t>
            </a:r>
            <a:r>
              <a:rPr lang="en-US" altLang="zh-CN" sz="2400" b="0" i="0" dirty="0">
                <a:solidFill>
                  <a:srgbClr val="000000"/>
                </a:solidFill>
                <a:latin typeface="SimSun" pitchFamily="34" charset="0"/>
                <a:ea typeface="SimSun" pitchFamily="34" charset="-122"/>
                <a:cs typeface="SimSun" pitchFamily="34" charset="-120"/>
              </a:rPr>
              <a:t>，她将小女儿送到了母亲家。之后</a:t>
            </a:r>
            <a:r>
              <a:rPr lang="en-US" altLang="zh-CN" sz="2400" b="0" i="0">
                <a:solidFill>
                  <a:srgbClr val="000000"/>
                </a:solidFill>
                <a:latin typeface="SimSun" pitchFamily="34" charset="0"/>
                <a:ea typeface="SimSun" pitchFamily="34" charset="-122"/>
                <a:cs typeface="SimSun" pitchFamily="34" charset="-120"/>
              </a:rPr>
              <a:t>，她和课题组成员一头扎进了中</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医古籍</a:t>
            </a:r>
            <a:r>
              <a:rPr lang="en-US" altLang="zh-CN" sz="2400" b="0" i="0" dirty="0">
                <a:solidFill>
                  <a:srgbClr val="000000"/>
                </a:solidFill>
                <a:latin typeface="SimSun" pitchFamily="34" charset="0"/>
                <a:ea typeface="SimSun" pitchFamily="34" charset="-122"/>
                <a:cs typeface="SimSun" pitchFamily="34" charset="-120"/>
              </a:rPr>
              <a:t>。夏日的实验室十分闷热，她的学生劝她：“老师，您歇会儿</a:t>
            </a:r>
            <a:r>
              <a:rPr lang="en-US" altLang="zh-CN" sz="2400" b="0" i="0">
                <a:solidFill>
                  <a:srgbClr val="000000"/>
                </a:solidFill>
                <a:latin typeface="SimSun" pitchFamily="34" charset="0"/>
                <a:ea typeface="SimSun" pitchFamily="34" charset="-122"/>
                <a:cs typeface="SimSun" pitchFamily="34" charset="-120"/>
              </a:rPr>
              <a:t>，让我们</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来</a:t>
            </a:r>
            <a:r>
              <a:rPr lang="en-US" altLang="zh-CN" sz="2400" b="0" i="0" dirty="0">
                <a:solidFill>
                  <a:srgbClr val="000000"/>
                </a:solidFill>
                <a:latin typeface="SimSun" pitchFamily="34" charset="0"/>
                <a:ea typeface="SimSun" pitchFamily="34" charset="-122"/>
                <a:cs typeface="SimSun" pitchFamily="34" charset="-120"/>
              </a:rPr>
              <a:t>！”屠呦呦坚定地说：“不，我没事，不能影响研究进度！”时间久了</a:t>
            </a:r>
            <a:r>
              <a:rPr lang="en-US" altLang="zh-CN" sz="2400" b="0" i="0">
                <a:solidFill>
                  <a:srgbClr val="000000"/>
                </a:solidFill>
                <a:latin typeface="SimSun" pitchFamily="34" charset="0"/>
                <a:ea typeface="SimSun" pitchFamily="34" charset="-122"/>
                <a:cs typeface="SimSun" pitchFamily="34" charset="-120"/>
              </a:rPr>
              <a:t>，眼</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睛看得发酸</a:t>
            </a:r>
            <a:r>
              <a:rPr lang="en-US" altLang="zh-CN" sz="2400" b="0" i="0" dirty="0">
                <a:solidFill>
                  <a:srgbClr val="000000"/>
                </a:solidFill>
                <a:latin typeface="SimSun" pitchFamily="34" charset="0"/>
                <a:ea typeface="SimSun" pitchFamily="34" charset="-122"/>
                <a:cs typeface="SimSun" pitchFamily="34" charset="-120"/>
              </a:rPr>
              <a:t>，短暂地闭目养神后，她又立马投入研究中。功夫不负有心人</a:t>
            </a:r>
            <a:r>
              <a:rPr lang="en-US" altLang="zh-CN" sz="2400" b="0" i="0">
                <a:solidFill>
                  <a:srgbClr val="000000"/>
                </a:solidFill>
                <a:latin typeface="SimSun" pitchFamily="34" charset="0"/>
                <a:ea typeface="SimSun" pitchFamily="34" charset="-122"/>
                <a:cs typeface="SimSun" pitchFamily="34" charset="-120"/>
              </a:rPr>
              <a:t>，在</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收集</a:t>
            </a:r>
            <a:r>
              <a:rPr lang="en-US" altLang="zh-CN" sz="2400" b="0" i="0" dirty="0">
                <a:solidFill>
                  <a:srgbClr val="000000"/>
                </a:solidFill>
                <a:latin typeface="SimSun" pitchFamily="34" charset="0"/>
                <a:ea typeface="SimSun" pitchFamily="34" charset="-122"/>
                <a:cs typeface="SimSun" pitchFamily="34" charset="-120"/>
              </a:rPr>
              <a:t>2000多种中草药制剂，最终在200种中草药中筛选380种中药提取物</a:t>
            </a:r>
            <a:r>
              <a:rPr lang="en-US" altLang="zh-CN" sz="2400" b="0" i="0">
                <a:solidFill>
                  <a:srgbClr val="000000"/>
                </a:solidFill>
                <a:latin typeface="SimSun" pitchFamily="34" charset="0"/>
                <a:ea typeface="SimSun" pitchFamily="34" charset="-122"/>
                <a:cs typeface="SimSun" pitchFamily="34" charset="-120"/>
              </a:rPr>
              <a:t>，历经</a:t>
            </a:r>
          </a:p>
          <a:p>
            <a:pPr latinLnBrk="1">
              <a:lnSpc>
                <a:spcPts val="4200"/>
              </a:lnSpc>
            </a:pPr>
            <a:r>
              <a:rPr lang="en-US" altLang="zh-CN" sz="2400" b="0" i="0">
                <a:solidFill>
                  <a:srgbClr val="000000"/>
                </a:solidFill>
                <a:latin typeface="SimSun" pitchFamily="34" charset="0"/>
                <a:ea typeface="SimSun" pitchFamily="34" charset="-122"/>
                <a:cs typeface="SimSun" pitchFamily="34" charset="-120"/>
              </a:rPr>
              <a:t>（  </a:t>
            </a:r>
            <a:r>
              <a:rPr lang="en-US" altLang="zh-CN" sz="2400" b="0" i="0" dirty="0">
                <a:solidFill>
                  <a:srgbClr val="000000"/>
                </a:solidFill>
                <a:latin typeface="SimSun" pitchFamily="34" charset="0"/>
                <a:ea typeface="SimSun" pitchFamily="34" charset="-122"/>
                <a:cs typeface="SimSun" pitchFamily="34" charset="-120"/>
              </a:rPr>
              <a:t>）的实验后，她和她的团队终于发现了能够有效抵抗疟疾的青蒿素。</a:t>
            </a:r>
            <a:endParaRPr lang="en-US" altLang="zh-CN"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 calcmode="lin" valueType="num">
                                      <p:cBhvr additive="base">
                                        <p:cTn id="15"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
                                            <p:txEl>
                                              <p:pRg st="3" end="3"/>
                                            </p:txEl>
                                          </p:spTgt>
                                        </p:tgtEl>
                                        <p:attrNameLst>
                                          <p:attrName>style.visibility</p:attrName>
                                        </p:attrNameLst>
                                      </p:cBhvr>
                                      <p:to>
                                        <p:strVal val="visible"/>
                                      </p:to>
                                    </p:set>
                                    <p:anim calcmode="lin" valueType="num">
                                      <p:cBhvr additive="base">
                                        <p:cTn id="23"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 calcmode="lin" valueType="num">
                                      <p:cBhvr additive="base">
                                        <p:cTn id="27"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2">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
                                            <p:txEl>
                                              <p:pRg st="5" end="5"/>
                                            </p:txEl>
                                          </p:spTgt>
                                        </p:tgtEl>
                                        <p:attrNameLst>
                                          <p:attrName>style.visibility</p:attrName>
                                        </p:attrNameLst>
                                      </p:cBhvr>
                                      <p:to>
                                        <p:strVal val="visible"/>
                                      </p:to>
                                    </p:set>
                                    <p:anim calcmode="lin" valueType="num">
                                      <p:cBhvr additive="base">
                                        <p:cTn id="31"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
                                            <p:txEl>
                                              <p:pRg st="6" end="6"/>
                                            </p:txEl>
                                          </p:spTgt>
                                        </p:tgtEl>
                                        <p:attrNameLst>
                                          <p:attrName>style.visibility</p:attrName>
                                        </p:attrNameLst>
                                      </p:cBhvr>
                                      <p:to>
                                        <p:strVal val="visible"/>
                                      </p:to>
                                    </p:set>
                                    <p:anim calcmode="lin" valueType="num">
                                      <p:cBhvr additive="base">
                                        <p:cTn id="35"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1_BD#c41e5983f.fixed?vcp=1&amp;color=0,0,0&amp;vtp=1&amp;bbb=1"/>
          <p:cNvSpPr/>
          <p:nvPr/>
        </p:nvSpPr>
        <p:spPr>
          <a:xfrm>
            <a:off x="384048" y="1719072"/>
            <a:ext cx="11420856" cy="1197864"/>
          </a:xfrm>
          <a:prstGeom prst="rect">
            <a:avLst/>
          </a:prstGeom>
          <a:noFill/>
          <a:ln/>
        </p:spPr>
        <p:txBody>
          <a:bodyPr wrap="none" lIns="0" tIns="0" rIns="0" bIns="0" rtlCol="0" anchor="ctr"/>
          <a:lstStyle/>
          <a:p>
            <a:pPr algn="ctr" latinLnBrk="1">
              <a:lnSpc>
                <a:spcPts val="7500"/>
              </a:lnSpc>
            </a:pPr>
            <a:r>
              <a:rPr lang="en-US" altLang="zh-CN" sz="6000" b="1" i="0" dirty="0">
                <a:solidFill>
                  <a:srgbClr val="000000"/>
                </a:solidFill>
                <a:latin typeface="Microsoft YaHei Bold" pitchFamily="34" charset="0"/>
                <a:ea typeface="Microsoft YaHei Bold" pitchFamily="34" charset="-122"/>
                <a:cs typeface="Microsoft YaHei Bold" pitchFamily="34" charset="-120"/>
              </a:rPr>
              <a:t>郑州高新区期末检测卷</a:t>
            </a:r>
            <a:endParaRPr lang="en-US" altLang="zh-CN" sz="6000" dirty="0"/>
          </a:p>
        </p:txBody>
      </p:sp>
      <p:sp>
        <p:nvSpPr>
          <p:cNvPr id="3" name="C_1_BD#c41e5983f.fixed?vcp=1&amp;color=0,0,0&amp;vtp=1&amp;bbb=1"/>
          <p:cNvSpPr/>
          <p:nvPr/>
        </p:nvSpPr>
        <p:spPr>
          <a:xfrm>
            <a:off x="384048" y="2916936"/>
            <a:ext cx="11420856" cy="1197864"/>
          </a:xfrm>
          <a:prstGeom prst="rect">
            <a:avLst/>
          </a:prstGeom>
          <a:noFill/>
          <a:ln/>
        </p:spPr>
        <p:txBody>
          <a:bodyPr wrap="none" lIns="0" tIns="0" rIns="0" bIns="0" rtlCol="0" anchor="ctr"/>
          <a:lstStyle/>
          <a:p>
            <a:pPr algn="ctr" latinLnBrk="1">
              <a:lnSpc>
                <a:spcPts val="7500"/>
              </a:lnSpc>
            </a:pPr>
            <a:r>
              <a:rPr lang="en-US" altLang="zh-CN" sz="6000" b="1" i="0" spc="-100" dirty="0">
                <a:solidFill>
                  <a:srgbClr val="000000"/>
                </a:solidFill>
                <a:latin typeface="Microsoft YaHei Bold" pitchFamily="34" charset="0"/>
                <a:ea typeface="Microsoft YaHei Bold" pitchFamily="34" charset="-122"/>
                <a:cs typeface="Microsoft YaHei Bold" pitchFamily="34" charset="-120"/>
              </a:rPr>
              <a:t>（2023—2024学年度第二学期）</a:t>
            </a:r>
            <a:endParaRPr lang="en-US" altLang="zh-CN" sz="6000" spc="-100"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O_3_BD.46_3#33dd0392c?vcp=1&amp;pid=0d1937ce8&amp;color=0,0,0&amp;vtp=1&amp;bt=1&amp;bbb=1&amp;hb=1"/>
          <p:cNvSpPr/>
          <p:nvPr/>
        </p:nvSpPr>
        <p:spPr>
          <a:xfrm>
            <a:off x="896112" y="2088705"/>
            <a:ext cx="10387584" cy="27097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    ④在进行动物实验时，她从个别动物的病理切片中</a:t>
            </a:r>
            <a:r>
              <a:rPr lang="en-US" altLang="zh-CN" sz="2400" b="0" i="0">
                <a:solidFill>
                  <a:srgbClr val="000000"/>
                </a:solidFill>
                <a:latin typeface="SimSun" pitchFamily="34" charset="0"/>
                <a:ea typeface="SimSun" pitchFamily="34" charset="-122"/>
                <a:cs typeface="SimSun" pitchFamily="34" charset="-120"/>
              </a:rPr>
              <a:t>，发现青蒿素疑似有毒</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副作用</a:t>
            </a:r>
            <a:r>
              <a:rPr lang="en-US" altLang="zh-CN" sz="2400" b="0" i="0" dirty="0">
                <a:solidFill>
                  <a:srgbClr val="000000"/>
                </a:solidFill>
                <a:latin typeface="SimSun" pitchFamily="34" charset="0"/>
                <a:ea typeface="SimSun" pitchFamily="34" charset="-122"/>
                <a:cs typeface="SimSun" pitchFamily="34" charset="-120"/>
              </a:rPr>
              <a:t>。到底是动物本身的问题，还是药物所致？</a:t>
            </a:r>
            <a:r>
              <a:rPr lang="en-US" altLang="zh-CN" sz="2400" b="0" i="0">
                <a:solidFill>
                  <a:srgbClr val="000000"/>
                </a:solidFill>
                <a:latin typeface="SimSun" pitchFamily="34" charset="0"/>
                <a:ea typeface="SimSun" pitchFamily="34" charset="-122"/>
                <a:cs typeface="SimSun" pitchFamily="34" charset="-120"/>
              </a:rPr>
              <a:t>这个问题困扰着整个团队。</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屠呦呦决定以身试药</a:t>
            </a:r>
            <a:r>
              <a:rPr lang="en-US" altLang="zh-CN" sz="2400" b="0" i="0" dirty="0">
                <a:solidFill>
                  <a:srgbClr val="000000"/>
                </a:solidFill>
                <a:latin typeface="SimSun" pitchFamily="34" charset="0"/>
                <a:ea typeface="SimSun" pitchFamily="34" charset="-122"/>
                <a:cs typeface="SimSun" pitchFamily="34" charset="-120"/>
              </a:rPr>
              <a:t>。当助手将青蒿提取物拿到屠呦呦面前时</a:t>
            </a:r>
            <a:r>
              <a:rPr lang="en-US" altLang="zh-CN" sz="2400" b="0" i="0">
                <a:solidFill>
                  <a:srgbClr val="000000"/>
                </a:solidFill>
                <a:latin typeface="SimSun" pitchFamily="34" charset="0"/>
                <a:ea typeface="SimSun" pitchFamily="34" charset="-122"/>
                <a:cs typeface="SimSun" pitchFamily="34" charset="-120"/>
              </a:rPr>
              <a:t>，她没有丝毫迟</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疑</a:t>
            </a:r>
            <a:r>
              <a:rPr lang="en-US" altLang="zh-CN" sz="2400" b="0" i="0" dirty="0">
                <a:solidFill>
                  <a:srgbClr val="000000"/>
                </a:solidFill>
                <a:latin typeface="SimSun" pitchFamily="34" charset="0"/>
                <a:ea typeface="SimSun" pitchFamily="34" charset="-122"/>
                <a:cs typeface="SimSun" pitchFamily="34" charset="-120"/>
              </a:rPr>
              <a:t>，果断伸手接过，一口吞服而下。（  </a:t>
            </a:r>
            <a:r>
              <a:rPr lang="en-US" altLang="zh-CN" sz="2400" b="0" i="0">
                <a:solidFill>
                  <a:srgbClr val="000000"/>
                </a:solidFill>
                <a:latin typeface="SimSun" pitchFamily="34" charset="0"/>
                <a:ea typeface="SimSun" pitchFamily="34" charset="-122"/>
                <a:cs typeface="SimSun" pitchFamily="34" charset="-120"/>
              </a:rPr>
              <a:t>），从实验室里传来了鼓舞人心的消</a:t>
            </a:r>
          </a:p>
          <a:p>
            <a:pPr latinLnBrk="1">
              <a:lnSpc>
                <a:spcPts val="4200"/>
              </a:lnSpc>
            </a:pPr>
            <a:r>
              <a:rPr lang="en-US" altLang="zh-CN" sz="2400" b="0" i="0">
                <a:solidFill>
                  <a:srgbClr val="000000"/>
                </a:solidFill>
                <a:latin typeface="SimSun" pitchFamily="34" charset="0"/>
                <a:ea typeface="SimSun" pitchFamily="34" charset="-122"/>
                <a:cs typeface="SimSun" pitchFamily="34" charset="-120"/>
              </a:rPr>
              <a:t>息</a:t>
            </a:r>
            <a:r>
              <a:rPr lang="en-US" altLang="zh-CN" sz="2400" b="0" i="0" dirty="0">
                <a:solidFill>
                  <a:srgbClr val="000000"/>
                </a:solidFill>
                <a:latin typeface="SimSun" pitchFamily="34" charset="0"/>
                <a:ea typeface="SimSun" pitchFamily="34" charset="-122"/>
                <a:cs typeface="SimSun" pitchFamily="34" charset="-120"/>
              </a:rPr>
              <a:t>——药物安全！不久，青蒿素被广泛用于疟疾的临床治疗，效果显著。</a:t>
            </a:r>
            <a:endParaRPr lang="en-US" altLang="zh-CN"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 calcmode="lin" valueType="num">
                                      <p:cBhvr additive="base">
                                        <p:cTn id="15"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
                                            <p:txEl>
                                              <p:pRg st="3" end="3"/>
                                            </p:txEl>
                                          </p:spTgt>
                                        </p:tgtEl>
                                        <p:attrNameLst>
                                          <p:attrName>style.visibility</p:attrName>
                                        </p:attrNameLst>
                                      </p:cBhvr>
                                      <p:to>
                                        <p:strVal val="visible"/>
                                      </p:to>
                                    </p:set>
                                    <p:anim calcmode="lin" valueType="num">
                                      <p:cBhvr additive="base">
                                        <p:cTn id="23"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 calcmode="lin" valueType="num">
                                      <p:cBhvr additive="base">
                                        <p:cTn id="27"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O_3_BD.46_4#33dd0392c?vcp=1&amp;pid=0d1937ce8&amp;color=0,0,0&amp;vtp=1&amp;bt=1&amp;bbb=1&amp;hb=1"/>
          <p:cNvSpPr/>
          <p:nvPr/>
        </p:nvSpPr>
        <p:spPr>
          <a:xfrm>
            <a:off x="896112" y="985076"/>
            <a:ext cx="10387584" cy="49449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    ⑤青蒿素的发现在世界引起了轰动</a:t>
            </a:r>
            <a:r>
              <a:rPr lang="en-US" altLang="zh-CN" sz="2400" b="0" i="0">
                <a:solidFill>
                  <a:srgbClr val="000000"/>
                </a:solidFill>
                <a:latin typeface="SimSun" pitchFamily="34" charset="0"/>
                <a:ea typeface="SimSun" pitchFamily="34" charset="-122"/>
                <a:cs typeface="SimSun" pitchFamily="34" charset="-120"/>
              </a:rPr>
              <a:t>，屠呦呦也因此获得了诺贝尔生理学或</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医学奖</a:t>
            </a:r>
            <a:r>
              <a:rPr lang="en-US" altLang="zh-CN" sz="2400" b="0" i="0" dirty="0">
                <a:solidFill>
                  <a:srgbClr val="000000"/>
                </a:solidFill>
                <a:latin typeface="SimSun" pitchFamily="34" charset="0"/>
                <a:ea typeface="SimSun" pitchFamily="34" charset="-122"/>
                <a:cs typeface="SimSun" pitchFamily="34" charset="-120"/>
              </a:rPr>
              <a:t>。获奖之后，国家有关部门专门举办了庆功座谈会。</a:t>
            </a:r>
            <a:r>
              <a:rPr lang="en-US" altLang="zh-CN" sz="2400" b="0" i="0" u="sng" dirty="0">
                <a:solidFill>
                  <a:srgbClr val="000000"/>
                </a:solidFill>
                <a:latin typeface="SimSun" pitchFamily="34" charset="0"/>
                <a:ea typeface="SimSun" pitchFamily="34" charset="-122"/>
                <a:cs typeface="SimSun" pitchFamily="34" charset="-120"/>
              </a:rPr>
              <a:t>那一天</a:t>
            </a:r>
            <a:r>
              <a:rPr lang="en-US" altLang="zh-CN" sz="2400" b="0" i="0" u="sng">
                <a:solidFill>
                  <a:srgbClr val="000000"/>
                </a:solidFill>
                <a:latin typeface="SimSun" pitchFamily="34" charset="0"/>
                <a:ea typeface="SimSun" pitchFamily="34" charset="-122"/>
                <a:cs typeface="SimSun" pitchFamily="34" charset="-120"/>
              </a:rPr>
              <a:t>，屠呦呦身</a:t>
            </a:r>
          </a:p>
          <a:p>
            <a:pPr latinLnBrk="1">
              <a:lnSpc>
                <a:spcPts val="4400"/>
              </a:lnSpc>
            </a:pPr>
            <a:r>
              <a:rPr lang="en-US" altLang="zh-CN" sz="2400" b="0" i="0" u="sng">
                <a:solidFill>
                  <a:srgbClr val="000000"/>
                </a:solidFill>
                <a:latin typeface="SimSun" pitchFamily="34" charset="0"/>
                <a:ea typeface="SimSun" pitchFamily="34" charset="-122"/>
                <a:cs typeface="SimSun" pitchFamily="34" charset="-120"/>
              </a:rPr>
              <a:t>着暗花衬衣</a:t>
            </a:r>
            <a:r>
              <a:rPr lang="en-US" altLang="zh-CN" sz="2400" b="0" i="0" u="sng" dirty="0">
                <a:solidFill>
                  <a:srgbClr val="000000"/>
                </a:solidFill>
                <a:latin typeface="SimSun" pitchFamily="34" charset="0"/>
                <a:ea typeface="SimSun" pitchFamily="34" charset="-122"/>
                <a:cs typeface="SimSun" pitchFamily="34" charset="-120"/>
              </a:rPr>
              <a:t>、黑裤子，外面套了一件浅色毛衣，神色淡然地出现在会场</a:t>
            </a:r>
            <a:r>
              <a:rPr lang="en-US" altLang="zh-CN" sz="2400" b="0" i="0" u="sng">
                <a:solidFill>
                  <a:srgbClr val="000000"/>
                </a:solidFill>
                <a:latin typeface="SimSun" pitchFamily="34" charset="0"/>
                <a:ea typeface="SimSun" pitchFamily="34" charset="-122"/>
                <a:cs typeface="SimSun" pitchFamily="34" charset="-120"/>
              </a:rPr>
              <a:t>。面对</a:t>
            </a:r>
          </a:p>
          <a:p>
            <a:pPr latinLnBrk="1">
              <a:lnSpc>
                <a:spcPts val="4400"/>
              </a:lnSpc>
            </a:pPr>
            <a:r>
              <a:rPr lang="en-US" altLang="zh-CN" sz="2400" b="0" i="0" u="sng">
                <a:solidFill>
                  <a:srgbClr val="000000"/>
                </a:solidFill>
                <a:latin typeface="SimSun" pitchFamily="34" charset="0"/>
                <a:ea typeface="SimSun" pitchFamily="34" charset="-122"/>
                <a:cs typeface="SimSun" pitchFamily="34" charset="-120"/>
              </a:rPr>
              <a:t>赞誉</a:t>
            </a:r>
            <a:r>
              <a:rPr lang="en-US" altLang="zh-CN" sz="2400" b="0" i="0" u="sng" dirty="0">
                <a:solidFill>
                  <a:srgbClr val="000000"/>
                </a:solidFill>
                <a:latin typeface="SimSun" pitchFamily="34" charset="0"/>
                <a:ea typeface="SimSun" pitchFamily="34" charset="-122"/>
                <a:cs typeface="SimSun" pitchFamily="34" charset="-120"/>
              </a:rPr>
              <a:t>，她淡淡一笑：“没有大家无私合作的团队精神</a:t>
            </a:r>
            <a:r>
              <a:rPr lang="en-US" altLang="zh-CN" sz="2400" b="0" i="0" u="sng">
                <a:solidFill>
                  <a:srgbClr val="000000"/>
                </a:solidFill>
                <a:latin typeface="SimSun" pitchFamily="34" charset="0"/>
                <a:ea typeface="SimSun" pitchFamily="34" charset="-122"/>
                <a:cs typeface="SimSun" pitchFamily="34" charset="-120"/>
              </a:rPr>
              <a:t>，我们不可能在短期内将</a:t>
            </a:r>
          </a:p>
          <a:p>
            <a:pPr latinLnBrk="1">
              <a:lnSpc>
                <a:spcPts val="4400"/>
              </a:lnSpc>
            </a:pPr>
            <a:r>
              <a:rPr lang="en-US" altLang="zh-CN" sz="2400" b="0" i="0" u="sng">
                <a:solidFill>
                  <a:srgbClr val="000000"/>
                </a:solidFill>
                <a:latin typeface="SimSun" pitchFamily="34" charset="0"/>
                <a:ea typeface="SimSun" pitchFamily="34" charset="-122"/>
                <a:cs typeface="SimSun" pitchFamily="34" charset="-120"/>
              </a:rPr>
              <a:t>青蒿素贡献给世界</a:t>
            </a:r>
            <a:r>
              <a:rPr lang="en-US" altLang="zh-CN" sz="2400" b="0" i="0" u="sng" dirty="0">
                <a:solidFill>
                  <a:srgbClr val="000000"/>
                </a:solidFill>
                <a:latin typeface="SimSun" pitchFamily="34" charset="0"/>
                <a:ea typeface="SimSun" pitchFamily="34" charset="-122"/>
                <a:cs typeface="SimSun" pitchFamily="34" charset="-120"/>
              </a:rPr>
              <a:t>。”</a:t>
            </a:r>
            <a:r>
              <a:rPr lang="en-US" altLang="zh-CN" sz="2400" b="0" i="0" dirty="0">
                <a:solidFill>
                  <a:srgbClr val="000000"/>
                </a:solidFill>
                <a:latin typeface="SimSun" pitchFamily="34" charset="0"/>
                <a:ea typeface="SimSun" pitchFamily="34" charset="-122"/>
                <a:cs typeface="SimSun" pitchFamily="34" charset="-120"/>
              </a:rPr>
              <a:t>庆功座谈会结束后，屠呦呦继续投身科研</a:t>
            </a:r>
            <a:r>
              <a:rPr lang="en-US" altLang="zh-CN" sz="2400" b="0" i="0">
                <a:solidFill>
                  <a:srgbClr val="000000"/>
                </a:solidFill>
                <a:latin typeface="SimSun" pitchFamily="34" charset="0"/>
                <a:ea typeface="SimSun" pitchFamily="34" charset="-122"/>
                <a:cs typeface="SimSun" pitchFamily="34" charset="-120"/>
              </a:rPr>
              <a:t>，又开启了实</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验室</a:t>
            </a:r>
            <a:r>
              <a:rPr lang="en-US" altLang="zh-CN" sz="2400" b="0" i="0" dirty="0">
                <a:solidFill>
                  <a:srgbClr val="000000"/>
                </a:solidFill>
                <a:latin typeface="SimSun" pitchFamily="34" charset="0"/>
                <a:ea typeface="SimSun" pitchFamily="34" charset="-122"/>
                <a:cs typeface="SimSun" pitchFamily="34" charset="-120"/>
              </a:rPr>
              <a:t>、图书馆两点一线的生活。她没有把名利看在眼里，揽在身上。</a:t>
            </a:r>
            <a:r>
              <a:rPr lang="en-US" altLang="zh-CN" sz="2400" b="0" i="0">
                <a:solidFill>
                  <a:srgbClr val="000000"/>
                </a:solidFill>
                <a:latin typeface="SimSun" pitchFamily="34" charset="0"/>
                <a:ea typeface="SimSun" pitchFamily="34" charset="-122"/>
                <a:cs typeface="SimSun" pitchFamily="34" charset="-120"/>
              </a:rPr>
              <a:t>她说：</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a:t>
            </a:r>
            <a:r>
              <a:rPr lang="en-US" altLang="zh-CN" sz="2400" b="0" i="0" dirty="0">
                <a:solidFill>
                  <a:srgbClr val="000000"/>
                </a:solidFill>
                <a:latin typeface="SimSun" pitchFamily="34" charset="0"/>
                <a:ea typeface="SimSun" pitchFamily="34" charset="-122"/>
                <a:cs typeface="SimSun" pitchFamily="34" charset="-120"/>
              </a:rPr>
              <a:t>科学研究不是为了争名争利。”</a:t>
            </a:r>
            <a:endParaRPr lang="en-US" altLang="zh-CN" sz="2400" dirty="0"/>
          </a:p>
          <a:p>
            <a:pPr latinLnBrk="1">
              <a:lnSpc>
                <a:spcPts val="4400"/>
              </a:lnSpc>
            </a:pPr>
            <a:r>
              <a:rPr lang="en-US" altLang="zh-CN" sz="2400" b="0" i="0">
                <a:solidFill>
                  <a:srgbClr val="000000"/>
                </a:solidFill>
                <a:latin typeface="SimSun" panose="02010600030101010101" pitchFamily="2" charset="-122"/>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⑥</a:t>
            </a:r>
            <a:r>
              <a:rPr lang="en-US" altLang="zh-CN" sz="2400" b="0" i="0" dirty="0">
                <a:solidFill>
                  <a:srgbClr val="000000"/>
                </a:solidFill>
                <a:latin typeface="SimSun" pitchFamily="34" charset="0"/>
                <a:ea typeface="SimSun" pitchFamily="34" charset="-122"/>
                <a:cs typeface="SimSun" pitchFamily="34" charset="-120"/>
              </a:rPr>
              <a:t>屠呦呦，这位中医药科技创新的优秀代表，攻坚克难，以她命名的</a:t>
            </a:r>
            <a:r>
              <a:rPr lang="en-US" altLang="zh-CN" sz="2400" b="0" i="0">
                <a:solidFill>
                  <a:srgbClr val="000000"/>
                </a:solidFill>
                <a:latin typeface="SimSun" pitchFamily="34" charset="0"/>
                <a:ea typeface="SimSun" pitchFamily="34" charset="-122"/>
                <a:cs typeface="SimSun" pitchFamily="34" charset="-120"/>
              </a:rPr>
              <a:t>“屠</a:t>
            </a:r>
          </a:p>
          <a:p>
            <a:pPr latinLnBrk="1">
              <a:lnSpc>
                <a:spcPts val="4200"/>
              </a:lnSpc>
            </a:pPr>
            <a:r>
              <a:rPr lang="en-US" altLang="zh-CN" sz="2400" b="0" i="0">
                <a:solidFill>
                  <a:srgbClr val="000000"/>
                </a:solidFill>
                <a:latin typeface="SimSun" pitchFamily="34" charset="0"/>
                <a:ea typeface="SimSun" pitchFamily="34" charset="-122"/>
                <a:cs typeface="SimSun" pitchFamily="34" charset="-120"/>
              </a:rPr>
              <a:t>呦呦星</a:t>
            </a:r>
            <a:r>
              <a:rPr lang="en-US" altLang="zh-CN" sz="2400" b="0" i="0" dirty="0">
                <a:solidFill>
                  <a:srgbClr val="000000"/>
                </a:solidFill>
                <a:latin typeface="SimSun" pitchFamily="34" charset="0"/>
                <a:ea typeface="SimSun" pitchFamily="34" charset="-122"/>
                <a:cs typeface="SimSun" pitchFamily="34" charset="-120"/>
              </a:rPr>
              <a:t>”将永远在夜空中闪耀。</a:t>
            </a:r>
            <a:endParaRPr lang="en-US" altLang="zh-CN"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 calcmode="lin" valueType="num">
                                      <p:cBhvr additive="base">
                                        <p:cTn id="15"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
                                            <p:txEl>
                                              <p:pRg st="3" end="3"/>
                                            </p:txEl>
                                          </p:spTgt>
                                        </p:tgtEl>
                                        <p:attrNameLst>
                                          <p:attrName>style.visibility</p:attrName>
                                        </p:attrNameLst>
                                      </p:cBhvr>
                                      <p:to>
                                        <p:strVal val="visible"/>
                                      </p:to>
                                    </p:set>
                                    <p:anim calcmode="lin" valueType="num">
                                      <p:cBhvr additive="base">
                                        <p:cTn id="23"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 calcmode="lin" valueType="num">
                                      <p:cBhvr additive="base">
                                        <p:cTn id="27"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2">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
                                            <p:txEl>
                                              <p:pRg st="5" end="5"/>
                                            </p:txEl>
                                          </p:spTgt>
                                        </p:tgtEl>
                                        <p:attrNameLst>
                                          <p:attrName>style.visibility</p:attrName>
                                        </p:attrNameLst>
                                      </p:cBhvr>
                                      <p:to>
                                        <p:strVal val="visible"/>
                                      </p:to>
                                    </p:set>
                                    <p:anim calcmode="lin" valueType="num">
                                      <p:cBhvr additive="base">
                                        <p:cTn id="31"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
                                            <p:txEl>
                                              <p:pRg st="6" end="6"/>
                                            </p:txEl>
                                          </p:spTgt>
                                        </p:tgtEl>
                                        <p:attrNameLst>
                                          <p:attrName>style.visibility</p:attrName>
                                        </p:attrNameLst>
                                      </p:cBhvr>
                                      <p:to>
                                        <p:strVal val="visible"/>
                                      </p:to>
                                    </p:set>
                                    <p:anim calcmode="lin" valueType="num">
                                      <p:cBhvr additive="base">
                                        <p:cTn id="35"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2">
                                            <p:txEl>
                                              <p:pRg st="6" end="6"/>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
                                            <p:txEl>
                                              <p:pRg st="7" end="7"/>
                                            </p:txEl>
                                          </p:spTgt>
                                        </p:tgtEl>
                                        <p:attrNameLst>
                                          <p:attrName>style.visibility</p:attrName>
                                        </p:attrNameLst>
                                      </p:cBhvr>
                                      <p:to>
                                        <p:strVal val="visible"/>
                                      </p:to>
                                    </p:set>
                                    <p:anim calcmode="lin" valueType="num">
                                      <p:cBhvr additive="base">
                                        <p:cTn id="39"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2">
                                            <p:txEl>
                                              <p:pRg st="7" end="7"/>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
                                            <p:txEl>
                                              <p:pRg st="8" end="8"/>
                                            </p:txEl>
                                          </p:spTgt>
                                        </p:tgtEl>
                                        <p:attrNameLst>
                                          <p:attrName>style.visibility</p:attrName>
                                        </p:attrNameLst>
                                      </p:cBhvr>
                                      <p:to>
                                        <p:strVal val="visible"/>
                                      </p:to>
                                    </p:set>
                                    <p:anim calcmode="lin" valueType="num">
                                      <p:cBhvr additive="base">
                                        <p:cTn id="43"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C_4_BD.47_1#184406640?sp=1&amp;vcp=1&amp;vopoq=1&amp;pid=33dd0392c&amp;color=0,0,0&amp;vtp=1&amp;bt=1&amp;bbb=1&amp;hb=1"/>
          <p:cNvSpPr/>
          <p:nvPr/>
        </p:nvSpPr>
        <p:spPr>
          <a:xfrm>
            <a:off x="896112" y="896112"/>
            <a:ext cx="10387584" cy="957199"/>
          </a:xfrm>
          <a:prstGeom prst="rect">
            <a:avLst/>
          </a:prstGeom>
          <a:noFill/>
          <a:ln/>
        </p:spPr>
        <p:txBody>
          <a:bodyPr wrap="none" lIns="0" tIns="0" rIns="0" bIns="0" rtlCol="0" anchor="t"/>
          <a:lstStyle/>
          <a:p>
            <a:pPr algn="l" latinLnBrk="1">
              <a:lnSpc>
                <a:spcPts val="4100"/>
              </a:lnSpc>
            </a:pPr>
            <a:r>
              <a:rPr lang="en-US" altLang="zh-CN" sz="2400" b="0" i="0" dirty="0">
                <a:solidFill>
                  <a:srgbClr val="000000"/>
                </a:solidFill>
                <a:latin typeface="SimSun" pitchFamily="34" charset="0"/>
                <a:ea typeface="SimSun" pitchFamily="34" charset="-122"/>
                <a:cs typeface="SimSun" pitchFamily="34" charset="-120"/>
              </a:rPr>
              <a:t>（1）联系上下文，在文段括号里依次填写词语，</a:t>
            </a:r>
            <a:r>
              <a:rPr lang="en-US" altLang="zh-CN" sz="2400" b="0" i="0">
                <a:solidFill>
                  <a:srgbClr val="000000"/>
                </a:solidFill>
                <a:latin typeface="SimSun" pitchFamily="34" charset="0"/>
                <a:ea typeface="SimSun" pitchFamily="34" charset="-122"/>
                <a:cs typeface="SimSun" pitchFamily="34" charset="-120"/>
              </a:rPr>
              <a:t>其中最恰当的一项是(     )。</a:t>
            </a:r>
          </a:p>
          <a:p>
            <a:pPr latinLnBrk="1">
              <a:lnSpc>
                <a:spcPts val="3800"/>
              </a:lnSpc>
            </a:pPr>
            <a:r>
              <a:rPr lang="en-US" altLang="zh-CN" sz="2400" b="0" i="0">
                <a:solidFill>
                  <a:srgbClr val="000000"/>
                </a:solidFill>
                <a:latin typeface="SimSun" pitchFamily="34" charset="0"/>
                <a:ea typeface="SimSun" pitchFamily="34" charset="-122"/>
                <a:cs typeface="SimSun" pitchFamily="34" charset="-120"/>
              </a:rPr>
              <a:t>（</a:t>
            </a:r>
            <a:r>
              <a:rPr lang="en-US" altLang="zh-CN" sz="2400" b="0" i="0" dirty="0">
                <a:solidFill>
                  <a:srgbClr val="000000"/>
                </a:solidFill>
                <a:latin typeface="SimSun" pitchFamily="34" charset="0"/>
                <a:ea typeface="SimSun" pitchFamily="34" charset="-122"/>
                <a:cs typeface="SimSun" pitchFamily="34" charset="-120"/>
              </a:rPr>
              <a:t>2分）</a:t>
            </a:r>
            <a:endParaRPr lang="en-US" altLang="zh-CN" sz="2400" dirty="0"/>
          </a:p>
        </p:txBody>
      </p:sp>
      <p:sp>
        <p:nvSpPr>
          <p:cNvPr id="3" name="QC_4_AN.48_1#184406640.bracket?vcp=1&amp;vopoq=1&amp;pid=33dd0392c&amp;color=0,0,0&amp;vpa=22&amp;vtp=1"/>
          <p:cNvSpPr/>
          <p:nvPr/>
        </p:nvSpPr>
        <p:spPr>
          <a:xfrm>
            <a:off x="10513981" y="908431"/>
            <a:ext cx="373063" cy="436499"/>
          </a:xfrm>
          <a:prstGeom prst="rect">
            <a:avLst/>
          </a:prstGeom>
          <a:noFill/>
          <a:ln/>
        </p:spPr>
        <p:txBody>
          <a:bodyPr wrap="none" lIns="0" tIns="0" rIns="0" bIns="0" rtlCol="0" anchor="t"/>
          <a:lstStyle/>
          <a:p>
            <a:pPr algn="ctr" latinLnBrk="1">
              <a:lnSpc>
                <a:spcPts val="3800"/>
              </a:lnSpc>
            </a:pPr>
            <a:r>
              <a:rPr lang="en-US" altLang="zh-CN" sz="2400" b="0" i="0" dirty="0">
                <a:solidFill>
                  <a:srgbClr val="FF0000"/>
                </a:solidFill>
                <a:latin typeface="SimSun" pitchFamily="34" charset="0"/>
                <a:ea typeface="SimSun" pitchFamily="34" charset="-122"/>
                <a:cs typeface="SimSun" pitchFamily="34" charset="-120"/>
              </a:rPr>
              <a:t>C</a:t>
            </a:r>
            <a:endParaRPr lang="en-US" altLang="zh-CN" sz="2400" dirty="0"/>
          </a:p>
        </p:txBody>
      </p:sp>
      <p:sp>
        <p:nvSpPr>
          <p:cNvPr id="4" name="QC_4_BD.47_2#184406640?vcp=1&amp;vopoq=1&amp;pid=33dd0392c&amp;color=0,0,0&amp;vtp=1&amp;bbb=1"/>
          <p:cNvSpPr/>
          <p:nvPr/>
        </p:nvSpPr>
        <p:spPr>
          <a:xfrm>
            <a:off x="896112" y="1915794"/>
            <a:ext cx="10387584" cy="436499"/>
          </a:xfrm>
          <a:prstGeom prst="rect">
            <a:avLst/>
          </a:prstGeom>
          <a:noFill/>
          <a:ln/>
        </p:spPr>
        <p:txBody>
          <a:bodyPr wrap="none" lIns="0" tIns="0" rIns="0" bIns="0" rtlCol="0" anchor="t"/>
          <a:lstStyle/>
          <a:p>
            <a:pPr algn="l" latinLnBrk="1">
              <a:lnSpc>
                <a:spcPts val="3800"/>
              </a:lnSpc>
            </a:pPr>
            <a:r>
              <a:rPr lang="en-US" altLang="zh-CN" sz="2400" b="0" i="0" dirty="0">
                <a:solidFill>
                  <a:srgbClr val="000000"/>
                </a:solidFill>
                <a:latin typeface="SimSun" pitchFamily="34" charset="0"/>
                <a:ea typeface="SimSun" pitchFamily="34" charset="-122"/>
                <a:cs typeface="SimSun" pitchFamily="34" charset="-120"/>
              </a:rPr>
              <a:t>①数十年后 ②数十年如一日 ③数日后 ④数以万计</a:t>
            </a:r>
            <a:endParaRPr lang="en-US" altLang="zh-CN" sz="2400" dirty="0"/>
          </a:p>
        </p:txBody>
      </p:sp>
      <p:sp>
        <p:nvSpPr>
          <p:cNvPr id="5" name="QC_4_BD.47_3#184406640.choices?vcp=1&amp;vopoq=1&amp;pid=33dd0392c&amp;color=0,0,0&amp;vtp=1&amp;bbb=1"/>
          <p:cNvSpPr/>
          <p:nvPr/>
        </p:nvSpPr>
        <p:spPr>
          <a:xfrm>
            <a:off x="896112" y="2417126"/>
            <a:ext cx="10387584" cy="436499"/>
          </a:xfrm>
          <a:prstGeom prst="rect">
            <a:avLst/>
          </a:prstGeom>
          <a:noFill/>
          <a:ln/>
        </p:spPr>
        <p:txBody>
          <a:bodyPr wrap="none" lIns="0" tIns="0" rIns="0" bIns="0" rtlCol="0" anchor="t"/>
          <a:lstStyle/>
          <a:p>
            <a:pPr latinLnBrk="1">
              <a:lnSpc>
                <a:spcPts val="3800"/>
              </a:lnSpc>
              <a:tabLst>
                <a:tab pos="2657221" algn="l"/>
                <a:tab pos="5301742" algn="l"/>
                <a:tab pos="7946263" algn="l"/>
              </a:tabLst>
            </a:pPr>
            <a:r>
              <a:rPr lang="en-US" altLang="zh-CN" sz="2400" b="0" i="0" dirty="0">
                <a:solidFill>
                  <a:srgbClr val="000000"/>
                </a:solidFill>
                <a:latin typeface="SimSun" pitchFamily="34" charset="0"/>
                <a:ea typeface="SimSun" pitchFamily="34" charset="-122"/>
                <a:cs typeface="SimSun" pitchFamily="34" charset="-120"/>
              </a:rPr>
              <a:t>A</a:t>
            </a:r>
            <a:r>
              <a:rPr lang="en-US" altLang="zh-CN" sz="2400" b="0" i="0">
                <a:solidFill>
                  <a:srgbClr val="000000"/>
                </a:solidFill>
                <a:latin typeface="SimSun" pitchFamily="34" charset="0"/>
                <a:ea typeface="SimSun" pitchFamily="34" charset="-122"/>
                <a:cs typeface="SimSun" pitchFamily="34" charset="-120"/>
              </a:rPr>
              <a:t>.③④①</a:t>
            </a:r>
            <a:r>
              <a:rPr lang="en-US" altLang="zh-CN" sz="2400" b="0" i="0" spc="-1030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B.①②③</a:t>
            </a:r>
            <a:r>
              <a:rPr lang="en-US" altLang="zh-CN" sz="2400" b="0" i="0" spc="-1030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C.②④③</a:t>
            </a:r>
            <a:r>
              <a:rPr lang="en-US" altLang="zh-CN" sz="2400" b="0" i="0" spc="-1030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D</a:t>
            </a:r>
            <a:r>
              <a:rPr lang="en-US" altLang="zh-CN" sz="2400" b="0" i="0" dirty="0">
                <a:solidFill>
                  <a:srgbClr val="000000"/>
                </a:solidFill>
                <a:latin typeface="SimSun" pitchFamily="34" charset="0"/>
                <a:ea typeface="SimSun" pitchFamily="34" charset="-122"/>
                <a:cs typeface="SimSun" pitchFamily="34" charset="-120"/>
              </a:rPr>
              <a:t>.②③④</a:t>
            </a:r>
            <a:endParaRPr lang="en-US" altLang="zh-CN" sz="2400" dirty="0"/>
          </a:p>
        </p:txBody>
      </p:sp>
      <p:sp>
        <p:nvSpPr>
          <p:cNvPr id="6" name="QC_4_BD.49_1#6319ee6fb?vcp=1&amp;vopoq=1&amp;pid=33dd0392c&amp;color=0,0,0&amp;vtp=1&amp;bbb=1&amp;hb=1"/>
          <p:cNvSpPr/>
          <p:nvPr/>
        </p:nvSpPr>
        <p:spPr>
          <a:xfrm>
            <a:off x="896112" y="2915029"/>
            <a:ext cx="10387584" cy="957199"/>
          </a:xfrm>
          <a:prstGeom prst="rect">
            <a:avLst/>
          </a:prstGeom>
          <a:noFill/>
          <a:ln/>
        </p:spPr>
        <p:txBody>
          <a:bodyPr wrap="none" lIns="0" tIns="0" rIns="0" bIns="0" rtlCol="0" anchor="t"/>
          <a:lstStyle/>
          <a:p>
            <a:pPr algn="l" latinLnBrk="1">
              <a:lnSpc>
                <a:spcPts val="4100"/>
              </a:lnSpc>
            </a:pPr>
            <a:r>
              <a:rPr lang="en-US" altLang="zh-CN" sz="2400" b="0" i="0" dirty="0">
                <a:solidFill>
                  <a:srgbClr val="000000"/>
                </a:solidFill>
                <a:latin typeface="SimSun" pitchFamily="34" charset="0"/>
                <a:ea typeface="SimSun" pitchFamily="34" charset="-122"/>
                <a:cs typeface="SimSun" pitchFamily="34" charset="-120"/>
              </a:rPr>
              <a:t>（2）文中第③自然段连续用“2000多”“200”“380”三个数据</a:t>
            </a:r>
            <a:r>
              <a:rPr lang="en-US" altLang="zh-CN" sz="2400" b="0" i="0">
                <a:solidFill>
                  <a:srgbClr val="000000"/>
                </a:solidFill>
                <a:latin typeface="SimSun" pitchFamily="34" charset="0"/>
                <a:ea typeface="SimSun" pitchFamily="34" charset="-122"/>
                <a:cs typeface="SimSun" pitchFamily="34" charset="-120"/>
              </a:rPr>
              <a:t>，下面对此</a:t>
            </a:r>
          </a:p>
          <a:p>
            <a:pPr latinLnBrk="1">
              <a:lnSpc>
                <a:spcPts val="3800"/>
              </a:lnSpc>
            </a:pPr>
            <a:r>
              <a:rPr lang="en-US" altLang="zh-CN" sz="2400" b="0" i="0">
                <a:solidFill>
                  <a:srgbClr val="000000"/>
                </a:solidFill>
                <a:latin typeface="SimSun" pitchFamily="34" charset="0"/>
                <a:ea typeface="SimSun" pitchFamily="34" charset="-122"/>
                <a:cs typeface="SimSun" pitchFamily="34" charset="-120"/>
              </a:rPr>
              <a:t>分析不恰当的一项是(     )（</a:t>
            </a:r>
            <a:r>
              <a:rPr lang="en-US" altLang="zh-CN" sz="2400" b="0" i="0" dirty="0">
                <a:solidFill>
                  <a:srgbClr val="000000"/>
                </a:solidFill>
                <a:latin typeface="SimSun" pitchFamily="34" charset="0"/>
                <a:ea typeface="SimSun" pitchFamily="34" charset="-122"/>
                <a:cs typeface="SimSun" pitchFamily="34" charset="-120"/>
              </a:rPr>
              <a:t>3分）</a:t>
            </a:r>
            <a:endParaRPr lang="en-US" altLang="zh-CN" sz="2400" dirty="0"/>
          </a:p>
        </p:txBody>
      </p:sp>
      <p:sp>
        <p:nvSpPr>
          <p:cNvPr id="7" name="QC_4_AN.50_1#6319ee6fb.bracket?vcp=1&amp;vopoq=1&amp;pid=33dd0392c&amp;color=0,0,0&amp;vpa=23&amp;vtp=1"/>
          <p:cNvSpPr/>
          <p:nvPr/>
        </p:nvSpPr>
        <p:spPr>
          <a:xfrm>
            <a:off x="3960780" y="3416361"/>
            <a:ext cx="373063" cy="436499"/>
          </a:xfrm>
          <a:prstGeom prst="rect">
            <a:avLst/>
          </a:prstGeom>
          <a:noFill/>
          <a:ln/>
        </p:spPr>
        <p:txBody>
          <a:bodyPr wrap="none" lIns="0" tIns="0" rIns="0" bIns="0" rtlCol="0" anchor="t"/>
          <a:lstStyle/>
          <a:p>
            <a:pPr algn="ctr" latinLnBrk="1">
              <a:lnSpc>
                <a:spcPts val="3800"/>
              </a:lnSpc>
            </a:pPr>
            <a:r>
              <a:rPr lang="en-US" altLang="zh-CN" sz="2400" b="0" i="0" dirty="0">
                <a:solidFill>
                  <a:srgbClr val="FF0000"/>
                </a:solidFill>
                <a:latin typeface="SimSun" pitchFamily="34" charset="0"/>
                <a:ea typeface="SimSun" pitchFamily="34" charset="-122"/>
                <a:cs typeface="SimSun" pitchFamily="34" charset="-120"/>
              </a:rPr>
              <a:t>C</a:t>
            </a:r>
            <a:endParaRPr lang="en-US" altLang="zh-CN" sz="2400" dirty="0"/>
          </a:p>
        </p:txBody>
      </p:sp>
      <p:sp>
        <p:nvSpPr>
          <p:cNvPr id="8" name="QC_4_BD.49_2#6319ee6fb.choices?vcp=1&amp;vopoq=1&amp;pid=33dd0392c&amp;color=0,0,0&amp;vtp=1&amp;bbb=1"/>
          <p:cNvSpPr/>
          <p:nvPr/>
        </p:nvSpPr>
        <p:spPr>
          <a:xfrm>
            <a:off x="896112" y="3936680"/>
            <a:ext cx="10387584" cy="1998599"/>
          </a:xfrm>
          <a:prstGeom prst="rect">
            <a:avLst/>
          </a:prstGeom>
          <a:noFill/>
          <a:ln/>
        </p:spPr>
        <p:txBody>
          <a:bodyPr wrap="none" lIns="0" tIns="0" rIns="0" bIns="0" rtlCol="0" anchor="t"/>
          <a:lstStyle/>
          <a:p>
            <a:pPr algn="l" latinLnBrk="1">
              <a:lnSpc>
                <a:spcPts val="4100"/>
              </a:lnSpc>
            </a:pPr>
            <a:r>
              <a:rPr lang="en-US" altLang="zh-CN" sz="2400" b="0" i="0" dirty="0">
                <a:solidFill>
                  <a:srgbClr val="000000"/>
                </a:solidFill>
                <a:latin typeface="SimSun" pitchFamily="34" charset="0"/>
                <a:ea typeface="SimSun" pitchFamily="34" charset="-122"/>
                <a:cs typeface="SimSun" pitchFamily="34" charset="-120"/>
              </a:rPr>
              <a:t>A.说明屠呦呦研究抗疟的过程漫长而不易。</a:t>
            </a:r>
            <a:endParaRPr lang="en-US" altLang="zh-CN" sz="2400" dirty="0"/>
          </a:p>
          <a:p>
            <a:pPr latinLnBrk="1">
              <a:lnSpc>
                <a:spcPts val="4100"/>
              </a:lnSpc>
            </a:pPr>
            <a:r>
              <a:rPr lang="en-US" altLang="zh-CN" sz="2400" b="0" i="0">
                <a:solidFill>
                  <a:srgbClr val="000000"/>
                </a:solidFill>
                <a:latin typeface="SimSun" pitchFamily="34" charset="0"/>
                <a:ea typeface="SimSun" pitchFamily="34" charset="-122"/>
                <a:cs typeface="SimSun" pitchFamily="34" charset="-120"/>
              </a:rPr>
              <a:t>B</a:t>
            </a:r>
            <a:r>
              <a:rPr lang="en-US" altLang="zh-CN" sz="2400" b="0" i="0" dirty="0">
                <a:solidFill>
                  <a:srgbClr val="000000"/>
                </a:solidFill>
                <a:latin typeface="SimSun" pitchFamily="34" charset="0"/>
                <a:ea typeface="SimSun" pitchFamily="34" charset="-122"/>
                <a:cs typeface="SimSun" pitchFamily="34" charset="-120"/>
              </a:rPr>
              <a:t>.说明屠呦呦及其团队工作任务繁重，工作态度严谨。</a:t>
            </a:r>
            <a:endParaRPr lang="en-US" altLang="zh-CN" sz="2400" dirty="0"/>
          </a:p>
          <a:p>
            <a:pPr latinLnBrk="1">
              <a:lnSpc>
                <a:spcPts val="4100"/>
              </a:lnSpc>
            </a:pPr>
            <a:r>
              <a:rPr lang="en-US" altLang="zh-CN" sz="2400" b="0" i="0">
                <a:solidFill>
                  <a:srgbClr val="000000"/>
                </a:solidFill>
                <a:latin typeface="SimSun" pitchFamily="34" charset="0"/>
                <a:ea typeface="SimSun" pitchFamily="34" charset="-122"/>
                <a:cs typeface="SimSun" pitchFamily="34" charset="-120"/>
              </a:rPr>
              <a:t>C</a:t>
            </a:r>
            <a:r>
              <a:rPr lang="en-US" altLang="zh-CN" sz="2400" b="0" i="0" dirty="0">
                <a:solidFill>
                  <a:srgbClr val="000000"/>
                </a:solidFill>
                <a:latin typeface="SimSun" pitchFamily="34" charset="0"/>
                <a:ea typeface="SimSun" pitchFamily="34" charset="-122"/>
                <a:cs typeface="SimSun" pitchFamily="34" charset="-120"/>
              </a:rPr>
              <a:t>.为了说明中草药种类多、用途广，是我国的一项宝贵财富。</a:t>
            </a:r>
            <a:endParaRPr lang="en-US" altLang="zh-CN" sz="2400" dirty="0"/>
          </a:p>
          <a:p>
            <a:pPr latinLnBrk="1">
              <a:lnSpc>
                <a:spcPts val="3800"/>
              </a:lnSpc>
            </a:pPr>
            <a:r>
              <a:rPr lang="en-US" altLang="zh-CN" sz="2400" b="0" i="0">
                <a:solidFill>
                  <a:srgbClr val="000000"/>
                </a:solidFill>
                <a:latin typeface="SimSun" pitchFamily="34" charset="0"/>
                <a:ea typeface="SimSun" pitchFamily="34" charset="-122"/>
                <a:cs typeface="SimSun" pitchFamily="34" charset="-120"/>
              </a:rPr>
              <a:t>D</a:t>
            </a:r>
            <a:r>
              <a:rPr lang="en-US" altLang="zh-CN" sz="2400" b="0" i="0" dirty="0">
                <a:solidFill>
                  <a:srgbClr val="000000"/>
                </a:solidFill>
                <a:latin typeface="SimSun" pitchFamily="34" charset="0"/>
                <a:ea typeface="SimSun" pitchFamily="34" charset="-122"/>
                <a:cs typeface="SimSun" pitchFamily="34" charset="-120"/>
              </a:rPr>
              <a:t>.说明屠呦呦及其团队为抗疟的研究工作做出了许多的努力。</a:t>
            </a:r>
            <a:endParaRPr lang="en-US" altLang="zh-CN"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 calcmode="lin" valueType="num">
                                      <p:cBhvr additive="base">
                                        <p:cTn id="15"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4">
                                            <p:bg/>
                                          </p:spTgt>
                                        </p:tgtEl>
                                        <p:attrNameLst>
                                          <p:attrName>style.visibility</p:attrName>
                                        </p:attrNameLst>
                                      </p:cBhvr>
                                      <p:to>
                                        <p:strVal val="visible"/>
                                      </p:to>
                                    </p:set>
                                    <p:anim calcmode="lin" valueType="num">
                                      <p:cBhvr additive="base">
                                        <p:cTn id="19" dur="500" fill="hold"/>
                                        <p:tgtEl>
                                          <p:spTgt spid="4">
                                            <p:bg/>
                                          </p:spTgt>
                                        </p:tgtEl>
                                        <p:attrNameLst>
                                          <p:attrName>ppt_x</p:attrName>
                                        </p:attrNameLst>
                                      </p:cBhvr>
                                      <p:tavLst>
                                        <p:tav tm="0">
                                          <p:val>
                                            <p:strVal val="#ppt_x"/>
                                          </p:val>
                                        </p:tav>
                                        <p:tav tm="100000">
                                          <p:val>
                                            <p:strVal val="#ppt_x"/>
                                          </p:val>
                                        </p:tav>
                                      </p:tavLst>
                                    </p:anim>
                                    <p:anim calcmode="lin" valueType="num">
                                      <p:cBhvr additive="base">
                                        <p:cTn id="20" dur="500" fill="hold"/>
                                        <p:tgtEl>
                                          <p:spTgt spid="4">
                                            <p:bg/>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4">
                                            <p:txEl>
                                              <p:pRg st="0" end="0"/>
                                            </p:txEl>
                                          </p:spTgt>
                                        </p:tgtEl>
                                        <p:attrNameLst>
                                          <p:attrName>style.visibility</p:attrName>
                                        </p:attrNameLst>
                                      </p:cBhvr>
                                      <p:to>
                                        <p:strVal val="visible"/>
                                      </p:to>
                                    </p:set>
                                    <p:anim calcmode="lin" valueType="num">
                                      <p:cBhvr additive="base">
                                        <p:cTn id="2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5">
                                            <p:bg/>
                                          </p:spTgt>
                                        </p:tgtEl>
                                        <p:attrNameLst>
                                          <p:attrName>style.visibility</p:attrName>
                                        </p:attrNameLst>
                                      </p:cBhvr>
                                      <p:to>
                                        <p:strVal val="visible"/>
                                      </p:to>
                                    </p:set>
                                    <p:anim calcmode="lin" valueType="num">
                                      <p:cBhvr additive="base">
                                        <p:cTn id="2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5">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bg/>
                                          </p:spTgt>
                                        </p:tgtEl>
                                        <p:attrNameLst>
                                          <p:attrName>style.visibility</p:attrName>
                                        </p:attrNameLst>
                                      </p:cBhvr>
                                      <p:to>
                                        <p:strVal val="visible"/>
                                      </p:to>
                                    </p:set>
                                    <p:anim calcmode="lin" valueType="num">
                                      <p:cBhvr additive="base">
                                        <p:cTn id="3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3">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3">
                                            <p:txEl>
                                              <p:pRg st="0" end="0"/>
                                            </p:txEl>
                                          </p:spTgt>
                                        </p:tgtEl>
                                        <p:attrNameLst>
                                          <p:attrName>style.visibility</p:attrName>
                                        </p:attrNameLst>
                                      </p:cBhvr>
                                      <p:to>
                                        <p:strVal val="visible"/>
                                      </p:to>
                                    </p:set>
                                    <p:anim calcmode="lin" valueType="num">
                                      <p:cBhvr additive="base">
                                        <p:cTn id="4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6">
                                            <p:bg/>
                                          </p:spTgt>
                                        </p:tgtEl>
                                        <p:attrNameLst>
                                          <p:attrName>style.visibility</p:attrName>
                                        </p:attrNameLst>
                                      </p:cBhvr>
                                      <p:to>
                                        <p:strVal val="visible"/>
                                      </p:to>
                                    </p:set>
                                    <p:anim calcmode="lin" valueType="num">
                                      <p:cBhvr additive="base">
                                        <p:cTn id="4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48" dur="500" fill="hold"/>
                                        <p:tgtEl>
                                          <p:spTgt spid="6">
                                            <p:bg/>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6">
                                            <p:txEl>
                                              <p:pRg st="0" end="0"/>
                                            </p:txEl>
                                          </p:spTgt>
                                        </p:tgtEl>
                                        <p:attrNameLst>
                                          <p:attrName>style.visibility</p:attrName>
                                        </p:attrNameLst>
                                      </p:cBhvr>
                                      <p:to>
                                        <p:strVal val="visible"/>
                                      </p:to>
                                    </p:set>
                                    <p:anim calcmode="lin" valueType="num">
                                      <p:cBhvr additive="base">
                                        <p:cTn id="5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6">
                                            <p:txEl>
                                              <p:pRg st="1" end="1"/>
                                            </p:txEl>
                                          </p:spTgt>
                                        </p:tgtEl>
                                        <p:attrNameLst>
                                          <p:attrName>style.visibility</p:attrName>
                                        </p:attrNameLst>
                                      </p:cBhvr>
                                      <p:to>
                                        <p:strVal val="visible"/>
                                      </p:to>
                                    </p:set>
                                    <p:anim calcmode="lin" valueType="num">
                                      <p:cBhvr additive="base">
                                        <p:cTn id="5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6">
                                            <p:txEl>
                                              <p:pRg st="1" end="1"/>
                                            </p:txEl>
                                          </p:spTgt>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8">
                                            <p:bg/>
                                          </p:spTgt>
                                        </p:tgtEl>
                                        <p:attrNameLst>
                                          <p:attrName>style.visibility</p:attrName>
                                        </p:attrNameLst>
                                      </p:cBhvr>
                                      <p:to>
                                        <p:strVal val="visible"/>
                                      </p:to>
                                    </p:set>
                                    <p:anim calcmode="lin" valueType="num">
                                      <p:cBhvr additive="base">
                                        <p:cTn id="59" dur="500" fill="hold"/>
                                        <p:tgtEl>
                                          <p:spTgt spid="8">
                                            <p:bg/>
                                          </p:spTgt>
                                        </p:tgtEl>
                                        <p:attrNameLst>
                                          <p:attrName>ppt_x</p:attrName>
                                        </p:attrNameLst>
                                      </p:cBhvr>
                                      <p:tavLst>
                                        <p:tav tm="0">
                                          <p:val>
                                            <p:strVal val="#ppt_x"/>
                                          </p:val>
                                        </p:tav>
                                        <p:tav tm="100000">
                                          <p:val>
                                            <p:strVal val="#ppt_x"/>
                                          </p:val>
                                        </p:tav>
                                      </p:tavLst>
                                    </p:anim>
                                    <p:anim calcmode="lin" valueType="num">
                                      <p:cBhvr additive="base">
                                        <p:cTn id="60" dur="500" fill="hold"/>
                                        <p:tgtEl>
                                          <p:spTgt spid="8">
                                            <p:bg/>
                                          </p:spTgt>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8">
                                            <p:txEl>
                                              <p:pRg st="0" end="0"/>
                                            </p:txEl>
                                          </p:spTgt>
                                        </p:tgtEl>
                                        <p:attrNameLst>
                                          <p:attrName>style.visibility</p:attrName>
                                        </p:attrNameLst>
                                      </p:cBhvr>
                                      <p:to>
                                        <p:strVal val="visible"/>
                                      </p:to>
                                    </p:set>
                                    <p:anim calcmode="lin" valueType="num">
                                      <p:cBhvr additive="base">
                                        <p:cTn id="63"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8">
                                            <p:txEl>
                                              <p:pRg st="0" end="0"/>
                                            </p:txEl>
                                          </p:spTgt>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8">
                                            <p:txEl>
                                              <p:pRg st="1" end="1"/>
                                            </p:txEl>
                                          </p:spTgt>
                                        </p:tgtEl>
                                        <p:attrNameLst>
                                          <p:attrName>style.visibility</p:attrName>
                                        </p:attrNameLst>
                                      </p:cBhvr>
                                      <p:to>
                                        <p:strVal val="visible"/>
                                      </p:to>
                                    </p:set>
                                    <p:anim calcmode="lin" valueType="num">
                                      <p:cBhvr additive="base">
                                        <p:cTn id="67"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8">
                                            <p:txEl>
                                              <p:pRg st="1" end="1"/>
                                            </p:txEl>
                                          </p:spTgt>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8">
                                            <p:txEl>
                                              <p:pRg st="2" end="2"/>
                                            </p:txEl>
                                          </p:spTgt>
                                        </p:tgtEl>
                                        <p:attrNameLst>
                                          <p:attrName>style.visibility</p:attrName>
                                        </p:attrNameLst>
                                      </p:cBhvr>
                                      <p:to>
                                        <p:strVal val="visible"/>
                                      </p:to>
                                    </p:set>
                                    <p:anim calcmode="lin" valueType="num">
                                      <p:cBhvr additive="base">
                                        <p:cTn id="71"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8">
                                            <p:txEl>
                                              <p:pRg st="2" end="2"/>
                                            </p:txEl>
                                          </p:spTgt>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8">
                                            <p:txEl>
                                              <p:pRg st="3" end="3"/>
                                            </p:txEl>
                                          </p:spTgt>
                                        </p:tgtEl>
                                        <p:attrNameLst>
                                          <p:attrName>style.visibility</p:attrName>
                                        </p:attrNameLst>
                                      </p:cBhvr>
                                      <p:to>
                                        <p:strVal val="visible"/>
                                      </p:to>
                                    </p:set>
                                    <p:anim calcmode="lin" valueType="num">
                                      <p:cBhvr additive="base">
                                        <p:cTn id="75" dur="500" fill="hold"/>
                                        <p:tgtEl>
                                          <p:spTgt spid="8">
                                            <p:txEl>
                                              <p:pRg st="3" end="3"/>
                                            </p:txEl>
                                          </p:spTgt>
                                        </p:tgtEl>
                                        <p:attrNameLst>
                                          <p:attrName>ppt_x</p:attrName>
                                        </p:attrNameLst>
                                      </p:cBhvr>
                                      <p:tavLst>
                                        <p:tav tm="0">
                                          <p:val>
                                            <p:strVal val="#ppt_x"/>
                                          </p:val>
                                        </p:tav>
                                        <p:tav tm="100000">
                                          <p:val>
                                            <p:strVal val="#ppt_x"/>
                                          </p:val>
                                        </p:tav>
                                      </p:tavLst>
                                    </p:anim>
                                    <p:anim calcmode="lin" valueType="num">
                                      <p:cBhvr additive="base">
                                        <p:cTn id="76" dur="500" fill="hold"/>
                                        <p:tgtEl>
                                          <p:spTgt spid="8">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2" presetClass="entr" presetSubtype="4" fill="hold" grpId="0" nodeType="clickEffect">
                                  <p:stCondLst>
                                    <p:cond delay="0"/>
                                  </p:stCondLst>
                                  <p:childTnLst>
                                    <p:set>
                                      <p:cBhvr>
                                        <p:cTn id="80" dur="1" fill="hold">
                                          <p:stCondLst>
                                            <p:cond delay="0"/>
                                          </p:stCondLst>
                                        </p:cTn>
                                        <p:tgtEl>
                                          <p:spTgt spid="7">
                                            <p:bg/>
                                          </p:spTgt>
                                        </p:tgtEl>
                                        <p:attrNameLst>
                                          <p:attrName>style.visibility</p:attrName>
                                        </p:attrNameLst>
                                      </p:cBhvr>
                                      <p:to>
                                        <p:strVal val="visible"/>
                                      </p:to>
                                    </p:set>
                                    <p:anim calcmode="lin" valueType="num">
                                      <p:cBhvr additive="base">
                                        <p:cTn id="81" dur="500" fill="hold"/>
                                        <p:tgtEl>
                                          <p:spTgt spid="7">
                                            <p:bg/>
                                          </p:spTgt>
                                        </p:tgtEl>
                                        <p:attrNameLst>
                                          <p:attrName>ppt_x</p:attrName>
                                        </p:attrNameLst>
                                      </p:cBhvr>
                                      <p:tavLst>
                                        <p:tav tm="0">
                                          <p:val>
                                            <p:strVal val="#ppt_x"/>
                                          </p:val>
                                        </p:tav>
                                        <p:tav tm="100000">
                                          <p:val>
                                            <p:strVal val="#ppt_x"/>
                                          </p:val>
                                        </p:tav>
                                      </p:tavLst>
                                    </p:anim>
                                    <p:anim calcmode="lin" valueType="num">
                                      <p:cBhvr additive="base">
                                        <p:cTn id="82" dur="500" fill="hold"/>
                                        <p:tgtEl>
                                          <p:spTgt spid="7">
                                            <p:bg/>
                                          </p:spTgt>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7">
                                            <p:txEl>
                                              <p:pRg st="0" end="0"/>
                                            </p:txEl>
                                          </p:spTgt>
                                        </p:tgtEl>
                                        <p:attrNameLst>
                                          <p:attrName>style.visibility</p:attrName>
                                        </p:attrNameLst>
                                      </p:cBhvr>
                                      <p:to>
                                        <p:strVal val="visible"/>
                                      </p:to>
                                    </p:set>
                                    <p:anim calcmode="lin" valueType="num">
                                      <p:cBhvr additive="base">
                                        <p:cTn id="8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P spid="4" grpId="0" build="p" animBg="1"/>
      <p:bldP spid="5" grpId="0" build="p" animBg="1"/>
      <p:bldP spid="6" grpId="0" build="p" animBg="1"/>
      <p:bldP spid="7" grpId="0" build="p" animBg="1"/>
      <p:bldP spid="8"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B_4_BD.86_1#520594659?sp=1&amp;vcp=1&amp;pid=33dd0392c&amp;color=0,0,0&amp;vtp=1&amp;bt=1&amp;bbb=1&amp;hb=1&amp;hltap=1"/>
          <p:cNvSpPr/>
          <p:nvPr/>
        </p:nvSpPr>
        <p:spPr>
          <a:xfrm>
            <a:off x="896112" y="990283"/>
            <a:ext cx="10387584" cy="4921885"/>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（3）梳理屠呦呦的事迹，列出其他三个部分的小标题</a:t>
            </a:r>
            <a:r>
              <a:rPr lang="en-US" altLang="zh-CN" sz="2400" b="0" i="0">
                <a:solidFill>
                  <a:srgbClr val="000000"/>
                </a:solidFill>
                <a:latin typeface="SimSun" pitchFamily="34" charset="0"/>
                <a:ea typeface="SimSun" pitchFamily="34" charset="-122"/>
                <a:cs typeface="SimSun" pitchFamily="34" charset="-120"/>
              </a:rPr>
              <a:t>，再将短文的主要内容</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写在横线上</a:t>
            </a:r>
            <a:r>
              <a:rPr lang="en-US" altLang="zh-CN" sz="2400" b="0" i="0" dirty="0">
                <a:solidFill>
                  <a:srgbClr val="000000"/>
                </a:solidFill>
                <a:latin typeface="SimSun" pitchFamily="34" charset="0"/>
                <a:ea typeface="SimSun" pitchFamily="34" charset="-122"/>
                <a:cs typeface="SimSun" pitchFamily="34" charset="-120"/>
              </a:rPr>
              <a:t>。（5分）</a:t>
            </a:r>
            <a:endParaRPr lang="en-US" altLang="zh-CN" sz="2400" dirty="0"/>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送女回家→①</a:t>
            </a:r>
            <a:r>
              <a:rPr lang="en-US" altLang="zh-CN" sz="2400" i="0">
                <a:solidFill>
                  <a:srgbClr val="000000"/>
                </a:solidFill>
                <a:latin typeface="SimSun" pitchFamily="34" charset="0"/>
                <a:ea typeface="SimSun" pitchFamily="34" charset="-122"/>
                <a:cs typeface="SimSun" pitchFamily="34" charset="-120"/>
              </a:rPr>
              <a:t>______________________</a:t>
            </a:r>
            <a:r>
              <a:rPr lang="en-US" altLang="zh-CN" sz="2400" b="0" i="0">
                <a:solidFill>
                  <a:srgbClr val="000000"/>
                </a:solidFill>
                <a:latin typeface="SimSun" pitchFamily="34" charset="0"/>
                <a:ea typeface="SimSun" pitchFamily="34" charset="-122"/>
                <a:cs typeface="SimSun" pitchFamily="34" charset="-120"/>
              </a:rPr>
              <a:t>→②</a:t>
            </a:r>
            <a:r>
              <a:rPr lang="en-US" altLang="zh-CN" sz="2400" i="0">
                <a:solidFill>
                  <a:srgbClr val="000000"/>
                </a:solidFill>
                <a:latin typeface="SimSun" pitchFamily="34" charset="0"/>
                <a:ea typeface="SimSun" pitchFamily="34" charset="-122"/>
                <a:cs typeface="SimSun" pitchFamily="34" charset="-120"/>
              </a:rPr>
              <a:t>__________</a:t>
            </a:r>
            <a:r>
              <a:rPr lang="en-US" altLang="zh-CN" sz="2400" b="0" i="0">
                <a:solidFill>
                  <a:srgbClr val="000000"/>
                </a:solidFill>
                <a:latin typeface="SimSun" pitchFamily="34" charset="0"/>
                <a:ea typeface="SimSun" pitchFamily="34" charset="-122"/>
                <a:cs typeface="SimSun" pitchFamily="34" charset="-120"/>
              </a:rPr>
              <a:t>→③</a:t>
            </a:r>
            <a:r>
              <a:rPr lang="en-US" altLang="zh-CN" sz="2400" i="0">
                <a:solidFill>
                  <a:srgbClr val="000000"/>
                </a:solidFill>
                <a:latin typeface="SimSun" pitchFamily="34" charset="0"/>
                <a:ea typeface="SimSun" pitchFamily="34" charset="-122"/>
                <a:cs typeface="SimSun" pitchFamily="34" charset="-120"/>
              </a:rPr>
              <a:t>__________</a:t>
            </a:r>
            <a:endParaRPr lang="en-US" altLang="zh-CN" sz="2400" dirty="0"/>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结合小标题</a:t>
            </a:r>
            <a:r>
              <a:rPr lang="en-US" altLang="zh-CN" sz="2400" b="0" i="0" dirty="0">
                <a:solidFill>
                  <a:srgbClr val="000000"/>
                </a:solidFill>
                <a:latin typeface="SimSun" pitchFamily="34" charset="0"/>
                <a:ea typeface="SimSun" pitchFamily="34" charset="-122"/>
                <a:cs typeface="SimSun" pitchFamily="34" charset="-120"/>
              </a:rPr>
              <a:t>，概括短文主要内容</a:t>
            </a:r>
            <a:r>
              <a:rPr lang="en-US" altLang="zh-CN" sz="2400" b="0" i="0">
                <a:solidFill>
                  <a:srgbClr val="000000"/>
                </a:solidFill>
                <a:latin typeface="SimSun" pitchFamily="34" charset="0"/>
                <a:ea typeface="SimSun" pitchFamily="34" charset="-122"/>
                <a:cs typeface="SimSun" pitchFamily="34" charset="-120"/>
              </a:rPr>
              <a:t>：④</a:t>
            </a:r>
            <a:r>
              <a:rPr lang="en-US" altLang="zh-CN" sz="2400" i="0">
                <a:solidFill>
                  <a:srgbClr val="000000"/>
                </a:solidFill>
                <a:latin typeface="SimSun" panose="02010600030101010101" pitchFamily="2" charset="-122"/>
                <a:ea typeface="SimSun" pitchFamily="34" charset="-122"/>
                <a:cs typeface="SimSun" pitchFamily="34" charset="-120"/>
              </a:rPr>
              <a:t>____________________________________</a:t>
            </a:r>
          </a:p>
          <a:p>
            <a:pPr latinLnBrk="1">
              <a:lnSpc>
                <a:spcPts val="4400"/>
              </a:lnSpc>
            </a:pPr>
            <a:r>
              <a:rPr lang="en-US" altLang="zh-CN" sz="2400" i="0">
                <a:solidFill>
                  <a:srgbClr val="000000"/>
                </a:solidFill>
                <a:latin typeface="SimSun" panose="02010600030101010101" pitchFamily="2" charset="-122"/>
                <a:ea typeface="SimSun" pitchFamily="34" charset="-122"/>
                <a:cs typeface="SimSun" pitchFamily="34" charset="-120"/>
              </a:rPr>
              <a:t>____________________________________________________________________</a:t>
            </a:r>
          </a:p>
          <a:p>
            <a:pPr latinLnBrk="1">
              <a:lnSpc>
                <a:spcPts val="4400"/>
              </a:lnSpc>
            </a:pPr>
            <a:r>
              <a:rPr lang="en-US" altLang="zh-CN" sz="2400" i="0">
                <a:solidFill>
                  <a:srgbClr val="000000"/>
                </a:solidFill>
                <a:latin typeface="SimSun" panose="02010600030101010101" pitchFamily="2" charset="-122"/>
                <a:ea typeface="SimSun" pitchFamily="34" charset="-122"/>
                <a:cs typeface="SimSun" pitchFamily="34" charset="-120"/>
              </a:rPr>
              <a:t>____________________________________________________________________</a:t>
            </a:r>
          </a:p>
          <a:p>
            <a:pPr latinLnBrk="1">
              <a:lnSpc>
                <a:spcPts val="4400"/>
              </a:lnSpc>
            </a:pPr>
            <a:r>
              <a:rPr lang="en-US" altLang="zh-CN" sz="2400" i="0">
                <a:solidFill>
                  <a:srgbClr val="000000"/>
                </a:solidFill>
                <a:latin typeface="SimSun" panose="02010600030101010101" pitchFamily="2" charset="-122"/>
                <a:ea typeface="SimSun" pitchFamily="34" charset="-122"/>
                <a:cs typeface="SimSun" pitchFamily="34" charset="-120"/>
              </a:rPr>
              <a:t>____________________________________________________________________</a:t>
            </a:r>
          </a:p>
          <a:p>
            <a:pPr latinLnBrk="1">
              <a:lnSpc>
                <a:spcPts val="4400"/>
              </a:lnSpc>
            </a:pPr>
            <a:r>
              <a:rPr lang="en-US" altLang="zh-CN" sz="2400" i="0">
                <a:solidFill>
                  <a:srgbClr val="000000"/>
                </a:solidFill>
                <a:latin typeface="SimSun" panose="02010600030101010101" pitchFamily="2" charset="-122"/>
                <a:ea typeface="SimSun" pitchFamily="34" charset="-122"/>
                <a:cs typeface="SimSun" pitchFamily="34" charset="-120"/>
              </a:rPr>
              <a:t>____________________________________________________________________</a:t>
            </a:r>
          </a:p>
          <a:p>
            <a:pPr latinLnBrk="1">
              <a:lnSpc>
                <a:spcPts val="4200"/>
              </a:lnSpc>
            </a:pPr>
            <a:r>
              <a:rPr lang="en-US" altLang="zh-CN" sz="2400" i="0">
                <a:solidFill>
                  <a:srgbClr val="000000"/>
                </a:solidFill>
                <a:latin typeface="SimSun" panose="02010600030101010101" pitchFamily="2" charset="-122"/>
                <a:ea typeface="SimSun" pitchFamily="34" charset="-122"/>
                <a:cs typeface="SimSun" pitchFamily="34" charset="-120"/>
              </a:rPr>
              <a:t>____________________________________________________________________</a:t>
            </a:r>
            <a:endParaRPr lang="en-US" altLang="zh-CN" sz="2400" dirty="0">
              <a:solidFill>
                <a:srgbClr val="000000"/>
              </a:solidFill>
              <a:latin typeface="SimSun" panose="02010600030101010101" pitchFamily="2" charset="-122"/>
            </a:endParaRPr>
          </a:p>
        </p:txBody>
      </p:sp>
      <p:sp>
        <p:nvSpPr>
          <p:cNvPr id="3" name="QB_4_AN.87_1#520594659.blank?vcp=1&amp;pid=33dd0392c&amp;color=0,0,0&amp;vpa=24&amp;vtp=1&amp;bbb=1"/>
          <p:cNvSpPr/>
          <p:nvPr/>
        </p:nvSpPr>
        <p:spPr>
          <a:xfrm>
            <a:off x="2741581" y="2079943"/>
            <a:ext cx="32686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Sun" pitchFamily="34" charset="0"/>
                <a:ea typeface="SimSun" pitchFamily="34" charset="-122"/>
                <a:cs typeface="SimSun" pitchFamily="34" charset="-120"/>
              </a:rPr>
              <a:t>埋头古籍，发现青蒿素</a:t>
            </a:r>
            <a:endParaRPr lang="en-US" altLang="zh-CN" sz="2400" dirty="0"/>
          </a:p>
        </p:txBody>
      </p:sp>
      <p:sp>
        <p:nvSpPr>
          <p:cNvPr id="4" name="QB_4_AN.88_1#520594659.blank?vcp=1&amp;pid=33dd0392c&amp;color=0,0,0&amp;vpa=25&amp;vtp=1&amp;bbb=1"/>
          <p:cNvSpPr/>
          <p:nvPr/>
        </p:nvSpPr>
        <p:spPr>
          <a:xfrm>
            <a:off x="6703981" y="2079943"/>
            <a:ext cx="14398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Sun" pitchFamily="34" charset="0"/>
                <a:ea typeface="SimSun" pitchFamily="34" charset="-122"/>
                <a:cs typeface="SimSun" pitchFamily="34" charset="-120"/>
              </a:rPr>
              <a:t>以身试药</a:t>
            </a:r>
            <a:endParaRPr lang="en-US" altLang="zh-CN" sz="2400" dirty="0"/>
          </a:p>
        </p:txBody>
      </p:sp>
      <p:sp>
        <p:nvSpPr>
          <p:cNvPr id="5" name="QB_4_AN.89_1#520594659.blank?vcp=1&amp;pid=33dd0392c&amp;color=0,0,0&amp;vpa=26&amp;vtp=1&amp;bbb=1"/>
          <p:cNvSpPr/>
          <p:nvPr/>
        </p:nvSpPr>
        <p:spPr>
          <a:xfrm>
            <a:off x="8837581" y="2079943"/>
            <a:ext cx="14398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Sun" pitchFamily="34" charset="0"/>
                <a:ea typeface="SimSun" pitchFamily="34" charset="-122"/>
                <a:cs typeface="SimSun" pitchFamily="34" charset="-120"/>
              </a:rPr>
              <a:t>淡泊名利</a:t>
            </a:r>
            <a:endParaRPr lang="en-US" altLang="zh-CN" sz="2400" dirty="0"/>
          </a:p>
        </p:txBody>
      </p:sp>
      <p:sp>
        <p:nvSpPr>
          <p:cNvPr id="6" name="QB_4_AN.90_1#520594659?sp=1&amp;vcp=1&amp;pid=33dd0392c&amp;color=0,0,0&amp;vtp=1&amp;bt=1&amp;bbb=1&amp;hb=1&amp;hla=1">
            <a:extLst>
              <a:ext uri="{FF2B5EF4-FFF2-40B4-BE49-F238E27FC236}">
                <a16:creationId xmlns:a16="http://schemas.microsoft.com/office/drawing/2014/main" id="{520B5ACA-CE1F-0D16-4C91-0DCC68B456E8}"/>
              </a:ext>
            </a:extLst>
          </p:cNvPr>
          <p:cNvSpPr/>
          <p:nvPr/>
        </p:nvSpPr>
        <p:spPr>
          <a:xfrm>
            <a:off x="896112" y="2636203"/>
            <a:ext cx="10387584" cy="3268599"/>
          </a:xfrm>
          <a:prstGeom prst="rect">
            <a:avLst/>
          </a:prstGeom>
          <a:noFill/>
          <a:ln/>
        </p:spPr>
        <p:txBody>
          <a:bodyPr wrap="none" lIns="0" tIns="0" rIns="0" bIns="0" rtlCol="0" anchor="t"/>
          <a:lstStyle/>
          <a:p>
            <a:pPr latinLnBrk="1">
              <a:lnSpc>
                <a:spcPts val="4400"/>
              </a:lnSpc>
            </a:pPr>
            <a:r>
              <a:rPr lang="en-US" altLang="zh-CN" sz="2400" b="0" i="0">
                <a:solidFill>
                  <a:srgbClr val="000000"/>
                </a:solidFill>
                <a:latin typeface="SimSun" panose="02010600030101010101" pitchFamily="2" charset="-122"/>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 </a:t>
            </a:r>
            <a:r>
              <a:rPr lang="en-US" altLang="zh-CN" sz="2400" b="0" i="0">
                <a:solidFill>
                  <a:srgbClr val="FF0000"/>
                </a:solidFill>
                <a:latin typeface="SimSun" pitchFamily="34" charset="0"/>
                <a:ea typeface="SimSun" pitchFamily="34" charset="-122"/>
                <a:cs typeface="SimSun" pitchFamily="34" charset="-120"/>
              </a:rPr>
              <a:t>屠呦呦是一位献身于科学研究的女科学</a:t>
            </a:r>
          </a:p>
          <a:p>
            <a:pPr latinLnBrk="1">
              <a:lnSpc>
                <a:spcPts val="4400"/>
              </a:lnSpc>
            </a:pPr>
            <a:r>
              <a:rPr lang="en-US" altLang="zh-CN" sz="2400" b="0" i="0">
                <a:solidFill>
                  <a:srgbClr val="FF0000"/>
                </a:solidFill>
                <a:latin typeface="SimSun" pitchFamily="34" charset="0"/>
                <a:ea typeface="SimSun" pitchFamily="34" charset="-122"/>
                <a:cs typeface="SimSun" pitchFamily="34" charset="-120"/>
              </a:rPr>
              <a:t>家</a:t>
            </a:r>
            <a:r>
              <a:rPr lang="en-US" altLang="zh-CN" sz="2400" b="0" i="0" dirty="0">
                <a:solidFill>
                  <a:srgbClr val="FF0000"/>
                </a:solidFill>
                <a:latin typeface="SimSun" pitchFamily="34" charset="0"/>
                <a:ea typeface="SimSun" pitchFamily="34" charset="-122"/>
                <a:cs typeface="SimSun" pitchFamily="34" charset="-120"/>
              </a:rPr>
              <a:t>，她接受国家任务后，毅然决然地将女儿托付给家人</a:t>
            </a:r>
            <a:r>
              <a:rPr lang="en-US" altLang="zh-CN" sz="2400" b="0" i="0">
                <a:solidFill>
                  <a:srgbClr val="FF0000"/>
                </a:solidFill>
                <a:latin typeface="SimSun" pitchFamily="34" charset="0"/>
                <a:ea typeface="SimSun" pitchFamily="34" charset="-122"/>
                <a:cs typeface="SimSun" pitchFamily="34" charset="-120"/>
              </a:rPr>
              <a:t>，全身心投入到寻找抗</a:t>
            </a:r>
          </a:p>
          <a:p>
            <a:pPr latinLnBrk="1">
              <a:lnSpc>
                <a:spcPts val="4400"/>
              </a:lnSpc>
            </a:pPr>
            <a:r>
              <a:rPr lang="en-US" altLang="zh-CN" sz="2400" b="0" i="0">
                <a:solidFill>
                  <a:srgbClr val="FF0000"/>
                </a:solidFill>
                <a:latin typeface="SimSun" pitchFamily="34" charset="0"/>
                <a:ea typeface="SimSun" pitchFamily="34" charset="-122"/>
                <a:cs typeface="SimSun" pitchFamily="34" charset="-120"/>
              </a:rPr>
              <a:t>疟药物的研究工作中</a:t>
            </a:r>
            <a:r>
              <a:rPr lang="en-US" altLang="zh-CN" sz="2400" b="0" i="0" dirty="0">
                <a:solidFill>
                  <a:srgbClr val="FF0000"/>
                </a:solidFill>
                <a:latin typeface="SimSun" pitchFamily="34" charset="0"/>
                <a:ea typeface="SimSun" pitchFamily="34" charset="-122"/>
                <a:cs typeface="SimSun" pitchFamily="34" charset="-120"/>
              </a:rPr>
              <a:t>。经过数十年如一日的努力，在筛选了大量中草药后</a:t>
            </a:r>
            <a:r>
              <a:rPr lang="en-US" altLang="zh-CN" sz="2400" b="0" i="0">
                <a:solidFill>
                  <a:srgbClr val="FF0000"/>
                </a:solidFill>
                <a:latin typeface="SimSun" pitchFamily="34" charset="0"/>
                <a:ea typeface="SimSun" pitchFamily="34" charset="-122"/>
                <a:cs typeface="SimSun" pitchFamily="34" charset="-120"/>
              </a:rPr>
              <a:t>，她</a:t>
            </a:r>
          </a:p>
          <a:p>
            <a:pPr latinLnBrk="1">
              <a:lnSpc>
                <a:spcPts val="4400"/>
              </a:lnSpc>
            </a:pPr>
            <a:r>
              <a:rPr lang="en-US" altLang="zh-CN" sz="2400" b="0" i="0">
                <a:solidFill>
                  <a:srgbClr val="FF0000"/>
                </a:solidFill>
                <a:latin typeface="SimSun" pitchFamily="34" charset="0"/>
                <a:ea typeface="SimSun" pitchFamily="34" charset="-122"/>
                <a:cs typeface="SimSun" pitchFamily="34" charset="-120"/>
              </a:rPr>
              <a:t>和她的团队终于发现了青蒿素</a:t>
            </a:r>
            <a:r>
              <a:rPr lang="en-US" altLang="zh-CN" sz="2400" b="0" i="0" dirty="0">
                <a:solidFill>
                  <a:srgbClr val="FF0000"/>
                </a:solidFill>
                <a:latin typeface="SimSun" pitchFamily="34" charset="0"/>
                <a:ea typeface="SimSun" pitchFamily="34" charset="-122"/>
                <a:cs typeface="SimSun" pitchFamily="34" charset="-120"/>
              </a:rPr>
              <a:t>。在药物安全性存疑时，她以身试药</a:t>
            </a:r>
            <a:r>
              <a:rPr lang="en-US" altLang="zh-CN" sz="2400" b="0" i="0">
                <a:solidFill>
                  <a:srgbClr val="FF0000"/>
                </a:solidFill>
                <a:latin typeface="SimSun" pitchFamily="34" charset="0"/>
                <a:ea typeface="SimSun" pitchFamily="34" charset="-122"/>
                <a:cs typeface="SimSun" pitchFamily="34" charset="-120"/>
              </a:rPr>
              <a:t>，证明了青</a:t>
            </a:r>
          </a:p>
          <a:p>
            <a:pPr latinLnBrk="1">
              <a:lnSpc>
                <a:spcPts val="4400"/>
              </a:lnSpc>
            </a:pPr>
            <a:r>
              <a:rPr lang="en-US" altLang="zh-CN" sz="2400" b="0" i="0">
                <a:solidFill>
                  <a:srgbClr val="FF0000"/>
                </a:solidFill>
                <a:latin typeface="SimSun" pitchFamily="34" charset="0"/>
                <a:ea typeface="SimSun" pitchFamily="34" charset="-122"/>
                <a:cs typeface="SimSun" pitchFamily="34" charset="-120"/>
              </a:rPr>
              <a:t>蒿素的安全性</a:t>
            </a:r>
            <a:r>
              <a:rPr lang="en-US" altLang="zh-CN" sz="2400" b="0" i="0" dirty="0">
                <a:solidFill>
                  <a:srgbClr val="FF0000"/>
                </a:solidFill>
                <a:latin typeface="SimSun" pitchFamily="34" charset="0"/>
                <a:ea typeface="SimSun" pitchFamily="34" charset="-122"/>
                <a:cs typeface="SimSun" pitchFamily="34" charset="-120"/>
              </a:rPr>
              <a:t>。获得诺贝尔奖后，屠呦呦依然保持谦逊低调的态度</a:t>
            </a:r>
            <a:r>
              <a:rPr lang="en-US" altLang="zh-CN" sz="2400" b="0" i="0">
                <a:solidFill>
                  <a:srgbClr val="FF0000"/>
                </a:solidFill>
                <a:latin typeface="SimSun" pitchFamily="34" charset="0"/>
                <a:ea typeface="SimSun" pitchFamily="34" charset="-122"/>
                <a:cs typeface="SimSun" pitchFamily="34" charset="-120"/>
              </a:rPr>
              <a:t>，继续投身</a:t>
            </a:r>
          </a:p>
          <a:p>
            <a:pPr latinLnBrk="1">
              <a:lnSpc>
                <a:spcPts val="4200"/>
              </a:lnSpc>
            </a:pPr>
            <a:r>
              <a:rPr lang="en-US" altLang="zh-CN" sz="2400" b="0" i="0">
                <a:solidFill>
                  <a:srgbClr val="FF0000"/>
                </a:solidFill>
                <a:latin typeface="SimSun" pitchFamily="34" charset="0"/>
                <a:ea typeface="SimSun" pitchFamily="34" charset="-122"/>
                <a:cs typeface="SimSun" pitchFamily="34" charset="-120"/>
              </a:rPr>
              <a:t>科研工作。</a:t>
            </a:r>
            <a:endParaRPr lang="en-US" altLang="zh-CN"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 calcmode="lin" valueType="num">
                                      <p:cBhvr additive="base">
                                        <p:cTn id="15"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
                                            <p:txEl>
                                              <p:pRg st="3" end="3"/>
                                            </p:txEl>
                                          </p:spTgt>
                                        </p:tgtEl>
                                        <p:attrNameLst>
                                          <p:attrName>style.visibility</p:attrName>
                                        </p:attrNameLst>
                                      </p:cBhvr>
                                      <p:to>
                                        <p:strVal val="visible"/>
                                      </p:to>
                                    </p:set>
                                    <p:anim calcmode="lin" valueType="num">
                                      <p:cBhvr additive="base">
                                        <p:cTn id="23"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 calcmode="lin" valueType="num">
                                      <p:cBhvr additive="base">
                                        <p:cTn id="27"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2">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
                                            <p:txEl>
                                              <p:pRg st="5" end="5"/>
                                            </p:txEl>
                                          </p:spTgt>
                                        </p:tgtEl>
                                        <p:attrNameLst>
                                          <p:attrName>style.visibility</p:attrName>
                                        </p:attrNameLst>
                                      </p:cBhvr>
                                      <p:to>
                                        <p:strVal val="visible"/>
                                      </p:to>
                                    </p:set>
                                    <p:anim calcmode="lin" valueType="num">
                                      <p:cBhvr additive="base">
                                        <p:cTn id="31"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
                                            <p:txEl>
                                              <p:pRg st="6" end="6"/>
                                            </p:txEl>
                                          </p:spTgt>
                                        </p:tgtEl>
                                        <p:attrNameLst>
                                          <p:attrName>style.visibility</p:attrName>
                                        </p:attrNameLst>
                                      </p:cBhvr>
                                      <p:to>
                                        <p:strVal val="visible"/>
                                      </p:to>
                                    </p:set>
                                    <p:anim calcmode="lin" valueType="num">
                                      <p:cBhvr additive="base">
                                        <p:cTn id="35"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2">
                                            <p:txEl>
                                              <p:pRg st="6" end="6"/>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
                                            <p:txEl>
                                              <p:pRg st="7" end="7"/>
                                            </p:txEl>
                                          </p:spTgt>
                                        </p:tgtEl>
                                        <p:attrNameLst>
                                          <p:attrName>style.visibility</p:attrName>
                                        </p:attrNameLst>
                                      </p:cBhvr>
                                      <p:to>
                                        <p:strVal val="visible"/>
                                      </p:to>
                                    </p:set>
                                    <p:anim calcmode="lin" valueType="num">
                                      <p:cBhvr additive="base">
                                        <p:cTn id="39"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2">
                                            <p:txEl>
                                              <p:pRg st="7" end="7"/>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
                                            <p:txEl>
                                              <p:pRg st="8" end="8"/>
                                            </p:txEl>
                                          </p:spTgt>
                                        </p:tgtEl>
                                        <p:attrNameLst>
                                          <p:attrName>style.visibility</p:attrName>
                                        </p:attrNameLst>
                                      </p:cBhvr>
                                      <p:to>
                                        <p:strVal val="visible"/>
                                      </p:to>
                                    </p:set>
                                    <p:anim calcmode="lin" valueType="num">
                                      <p:cBhvr additive="base">
                                        <p:cTn id="43"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bg/>
                                          </p:spTgt>
                                        </p:tgtEl>
                                        <p:attrNameLst>
                                          <p:attrName>style.visibility</p:attrName>
                                        </p:attrNameLst>
                                      </p:cBhvr>
                                      <p:to>
                                        <p:strVal val="visible"/>
                                      </p:to>
                                    </p:set>
                                    <p:anim calcmode="lin" valueType="num">
                                      <p:cBhvr additive="base">
                                        <p:cTn id="49" dur="500" fill="hold"/>
                                        <p:tgtEl>
                                          <p:spTgt spid="3">
                                            <p:bg/>
                                          </p:spTgt>
                                        </p:tgtEl>
                                        <p:attrNameLst>
                                          <p:attrName>ppt_x</p:attrName>
                                        </p:attrNameLst>
                                      </p:cBhvr>
                                      <p:tavLst>
                                        <p:tav tm="0">
                                          <p:val>
                                            <p:strVal val="#ppt_x"/>
                                          </p:val>
                                        </p:tav>
                                        <p:tav tm="100000">
                                          <p:val>
                                            <p:strVal val="#ppt_x"/>
                                          </p:val>
                                        </p:tav>
                                      </p:tavLst>
                                    </p:anim>
                                    <p:anim calcmode="lin" valueType="num">
                                      <p:cBhvr additive="base">
                                        <p:cTn id="50" dur="500" fill="hold"/>
                                        <p:tgtEl>
                                          <p:spTgt spid="3">
                                            <p:bg/>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3">
                                            <p:txEl>
                                              <p:pRg st="0" end="0"/>
                                            </p:txEl>
                                          </p:spTgt>
                                        </p:tgtEl>
                                        <p:attrNameLst>
                                          <p:attrName>style.visibility</p:attrName>
                                        </p:attrNameLst>
                                      </p:cBhvr>
                                      <p:to>
                                        <p:strVal val="visible"/>
                                      </p:to>
                                    </p:set>
                                    <p:anim calcmode="lin" valueType="num">
                                      <p:cBhvr additive="base">
                                        <p:cTn id="5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3">
                                            <p:txEl>
                                              <p:pRg st="0" end="0"/>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4">
                                            <p:bg/>
                                          </p:spTgt>
                                        </p:tgtEl>
                                        <p:attrNameLst>
                                          <p:attrName>style.visibility</p:attrName>
                                        </p:attrNameLst>
                                      </p:cBhvr>
                                      <p:to>
                                        <p:strVal val="visible"/>
                                      </p:to>
                                    </p:set>
                                    <p:anim calcmode="lin" valueType="num">
                                      <p:cBhvr additive="base">
                                        <p:cTn id="5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58" dur="500" fill="hold"/>
                                        <p:tgtEl>
                                          <p:spTgt spid="4">
                                            <p:bg/>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4">
                                            <p:txEl>
                                              <p:pRg st="0" end="0"/>
                                            </p:txEl>
                                          </p:spTgt>
                                        </p:tgtEl>
                                        <p:attrNameLst>
                                          <p:attrName>style.visibility</p:attrName>
                                        </p:attrNameLst>
                                      </p:cBhvr>
                                      <p:to>
                                        <p:strVal val="visible"/>
                                      </p:to>
                                    </p:set>
                                    <p:anim calcmode="lin" valueType="num">
                                      <p:cBhvr additive="base">
                                        <p:cTn id="6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5">
                                            <p:bg/>
                                          </p:spTgt>
                                        </p:tgtEl>
                                        <p:attrNameLst>
                                          <p:attrName>style.visibility</p:attrName>
                                        </p:attrNameLst>
                                      </p:cBhvr>
                                      <p:to>
                                        <p:strVal val="visible"/>
                                      </p:to>
                                    </p:set>
                                    <p:anim calcmode="lin" valueType="num">
                                      <p:cBhvr additive="base">
                                        <p:cTn id="65" dur="500" fill="hold"/>
                                        <p:tgtEl>
                                          <p:spTgt spid="5">
                                            <p:bg/>
                                          </p:spTgt>
                                        </p:tgtEl>
                                        <p:attrNameLst>
                                          <p:attrName>ppt_x</p:attrName>
                                        </p:attrNameLst>
                                      </p:cBhvr>
                                      <p:tavLst>
                                        <p:tav tm="0">
                                          <p:val>
                                            <p:strVal val="#ppt_x"/>
                                          </p:val>
                                        </p:tav>
                                        <p:tav tm="100000">
                                          <p:val>
                                            <p:strVal val="#ppt_x"/>
                                          </p:val>
                                        </p:tav>
                                      </p:tavLst>
                                    </p:anim>
                                    <p:anim calcmode="lin" valueType="num">
                                      <p:cBhvr additive="base">
                                        <p:cTn id="66" dur="500" fill="hold"/>
                                        <p:tgtEl>
                                          <p:spTgt spid="5">
                                            <p:bg/>
                                          </p:spTgt>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5">
                                            <p:txEl>
                                              <p:pRg st="0" end="0"/>
                                            </p:txEl>
                                          </p:spTgt>
                                        </p:tgtEl>
                                        <p:attrNameLst>
                                          <p:attrName>style.visibility</p:attrName>
                                        </p:attrNameLst>
                                      </p:cBhvr>
                                      <p:to>
                                        <p:strVal val="visible"/>
                                      </p:to>
                                    </p:set>
                                    <p:anim calcmode="lin" valueType="num">
                                      <p:cBhvr additive="base">
                                        <p:cTn id="69"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70"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2" presetClass="entr" presetSubtype="4" fill="hold" grpId="0" nodeType="clickEffect">
                                  <p:stCondLst>
                                    <p:cond delay="0"/>
                                  </p:stCondLst>
                                  <p:childTnLst>
                                    <p:set>
                                      <p:cBhvr>
                                        <p:cTn id="74" dur="1" fill="hold">
                                          <p:stCondLst>
                                            <p:cond delay="0"/>
                                          </p:stCondLst>
                                        </p:cTn>
                                        <p:tgtEl>
                                          <p:spTgt spid="6">
                                            <p:bg/>
                                          </p:spTgt>
                                        </p:tgtEl>
                                        <p:attrNameLst>
                                          <p:attrName>style.visibility</p:attrName>
                                        </p:attrNameLst>
                                      </p:cBhvr>
                                      <p:to>
                                        <p:strVal val="visible"/>
                                      </p:to>
                                    </p:set>
                                    <p:anim calcmode="lin" valueType="num">
                                      <p:cBhvr additive="base">
                                        <p:cTn id="75" dur="500" fill="hold"/>
                                        <p:tgtEl>
                                          <p:spTgt spid="6">
                                            <p:bg/>
                                          </p:spTgt>
                                        </p:tgtEl>
                                        <p:attrNameLst>
                                          <p:attrName>ppt_x</p:attrName>
                                        </p:attrNameLst>
                                      </p:cBhvr>
                                      <p:tavLst>
                                        <p:tav tm="0">
                                          <p:val>
                                            <p:strVal val="#ppt_x"/>
                                          </p:val>
                                        </p:tav>
                                        <p:tav tm="100000">
                                          <p:val>
                                            <p:strVal val="#ppt_x"/>
                                          </p:val>
                                        </p:tav>
                                      </p:tavLst>
                                    </p:anim>
                                    <p:anim calcmode="lin" valueType="num">
                                      <p:cBhvr additive="base">
                                        <p:cTn id="76" dur="500" fill="hold"/>
                                        <p:tgtEl>
                                          <p:spTgt spid="6">
                                            <p:bg/>
                                          </p:spTgt>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0"/>
                                  </p:stCondLst>
                                  <p:childTnLst>
                                    <p:set>
                                      <p:cBhvr>
                                        <p:cTn id="78" dur="1" fill="hold">
                                          <p:stCondLst>
                                            <p:cond delay="0"/>
                                          </p:stCondLst>
                                        </p:cTn>
                                        <p:tgtEl>
                                          <p:spTgt spid="6">
                                            <p:txEl>
                                              <p:pRg st="0" end="0"/>
                                            </p:txEl>
                                          </p:spTgt>
                                        </p:tgtEl>
                                        <p:attrNameLst>
                                          <p:attrName>style.visibility</p:attrName>
                                        </p:attrNameLst>
                                      </p:cBhvr>
                                      <p:to>
                                        <p:strVal val="visible"/>
                                      </p:to>
                                    </p:set>
                                    <p:anim calcmode="lin" valueType="num">
                                      <p:cBhvr additive="base">
                                        <p:cTn id="7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6">
                                            <p:txEl>
                                              <p:pRg st="0" end="0"/>
                                            </p:txEl>
                                          </p:spTgt>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0"/>
                                  </p:stCondLst>
                                  <p:childTnLst>
                                    <p:set>
                                      <p:cBhvr>
                                        <p:cTn id="82" dur="1" fill="hold">
                                          <p:stCondLst>
                                            <p:cond delay="0"/>
                                          </p:stCondLst>
                                        </p:cTn>
                                        <p:tgtEl>
                                          <p:spTgt spid="6">
                                            <p:txEl>
                                              <p:pRg st="1" end="1"/>
                                            </p:txEl>
                                          </p:spTgt>
                                        </p:tgtEl>
                                        <p:attrNameLst>
                                          <p:attrName>style.visibility</p:attrName>
                                        </p:attrNameLst>
                                      </p:cBhvr>
                                      <p:to>
                                        <p:strVal val="visible"/>
                                      </p:to>
                                    </p:set>
                                    <p:anim calcmode="lin" valueType="num">
                                      <p:cBhvr additive="base">
                                        <p:cTn id="8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84" dur="500" fill="hold"/>
                                        <p:tgtEl>
                                          <p:spTgt spid="6">
                                            <p:txEl>
                                              <p:pRg st="1" end="1"/>
                                            </p:txEl>
                                          </p:spTgt>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0"/>
                                  </p:stCondLst>
                                  <p:childTnLst>
                                    <p:set>
                                      <p:cBhvr>
                                        <p:cTn id="86" dur="1" fill="hold">
                                          <p:stCondLst>
                                            <p:cond delay="0"/>
                                          </p:stCondLst>
                                        </p:cTn>
                                        <p:tgtEl>
                                          <p:spTgt spid="6">
                                            <p:txEl>
                                              <p:pRg st="2" end="2"/>
                                            </p:txEl>
                                          </p:spTgt>
                                        </p:tgtEl>
                                        <p:attrNameLst>
                                          <p:attrName>style.visibility</p:attrName>
                                        </p:attrNameLst>
                                      </p:cBhvr>
                                      <p:to>
                                        <p:strVal val="visible"/>
                                      </p:to>
                                    </p:set>
                                    <p:anim calcmode="lin" valueType="num">
                                      <p:cBhvr additive="base">
                                        <p:cTn id="87"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88" dur="500" fill="hold"/>
                                        <p:tgtEl>
                                          <p:spTgt spid="6">
                                            <p:txEl>
                                              <p:pRg st="2" end="2"/>
                                            </p:txEl>
                                          </p:spTgt>
                                        </p:tgtEl>
                                        <p:attrNameLst>
                                          <p:attrName>ppt_y</p:attrName>
                                        </p:attrNameLst>
                                      </p:cBhvr>
                                      <p:tavLst>
                                        <p:tav tm="0">
                                          <p:val>
                                            <p:strVal val="1+#ppt_h/2"/>
                                          </p:val>
                                        </p:tav>
                                        <p:tav tm="100000">
                                          <p:val>
                                            <p:strVal val="#ppt_y"/>
                                          </p:val>
                                        </p:tav>
                                      </p:tavLst>
                                    </p:anim>
                                  </p:childTnLst>
                                </p:cTn>
                              </p:par>
                              <p:par>
                                <p:cTn id="89" presetID="2" presetClass="entr" presetSubtype="4" fill="hold" grpId="0" nodeType="withEffect">
                                  <p:stCondLst>
                                    <p:cond delay="0"/>
                                  </p:stCondLst>
                                  <p:childTnLst>
                                    <p:set>
                                      <p:cBhvr>
                                        <p:cTn id="90" dur="1" fill="hold">
                                          <p:stCondLst>
                                            <p:cond delay="0"/>
                                          </p:stCondLst>
                                        </p:cTn>
                                        <p:tgtEl>
                                          <p:spTgt spid="6">
                                            <p:txEl>
                                              <p:pRg st="3" end="3"/>
                                            </p:txEl>
                                          </p:spTgt>
                                        </p:tgtEl>
                                        <p:attrNameLst>
                                          <p:attrName>style.visibility</p:attrName>
                                        </p:attrNameLst>
                                      </p:cBhvr>
                                      <p:to>
                                        <p:strVal val="visible"/>
                                      </p:to>
                                    </p:set>
                                    <p:anim calcmode="lin" valueType="num">
                                      <p:cBhvr additive="base">
                                        <p:cTn id="91"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92" dur="500" fill="hold"/>
                                        <p:tgtEl>
                                          <p:spTgt spid="6">
                                            <p:txEl>
                                              <p:pRg st="3" end="3"/>
                                            </p:txEl>
                                          </p:spTgt>
                                        </p:tgtEl>
                                        <p:attrNameLst>
                                          <p:attrName>ppt_y</p:attrName>
                                        </p:attrNameLst>
                                      </p:cBhvr>
                                      <p:tavLst>
                                        <p:tav tm="0">
                                          <p:val>
                                            <p:strVal val="1+#ppt_h/2"/>
                                          </p:val>
                                        </p:tav>
                                        <p:tav tm="100000">
                                          <p:val>
                                            <p:strVal val="#ppt_y"/>
                                          </p:val>
                                        </p:tav>
                                      </p:tavLst>
                                    </p:anim>
                                  </p:childTnLst>
                                </p:cTn>
                              </p:par>
                              <p:par>
                                <p:cTn id="93" presetID="2" presetClass="entr" presetSubtype="4" fill="hold" grpId="0" nodeType="withEffect">
                                  <p:stCondLst>
                                    <p:cond delay="0"/>
                                  </p:stCondLst>
                                  <p:childTnLst>
                                    <p:set>
                                      <p:cBhvr>
                                        <p:cTn id="94" dur="1" fill="hold">
                                          <p:stCondLst>
                                            <p:cond delay="0"/>
                                          </p:stCondLst>
                                        </p:cTn>
                                        <p:tgtEl>
                                          <p:spTgt spid="6">
                                            <p:txEl>
                                              <p:pRg st="4" end="4"/>
                                            </p:txEl>
                                          </p:spTgt>
                                        </p:tgtEl>
                                        <p:attrNameLst>
                                          <p:attrName>style.visibility</p:attrName>
                                        </p:attrNameLst>
                                      </p:cBhvr>
                                      <p:to>
                                        <p:strVal val="visible"/>
                                      </p:to>
                                    </p:set>
                                    <p:anim calcmode="lin" valueType="num">
                                      <p:cBhvr additive="base">
                                        <p:cTn id="95"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96" dur="500" fill="hold"/>
                                        <p:tgtEl>
                                          <p:spTgt spid="6">
                                            <p:txEl>
                                              <p:pRg st="4" end="4"/>
                                            </p:txEl>
                                          </p:spTgt>
                                        </p:tgtEl>
                                        <p:attrNameLst>
                                          <p:attrName>ppt_y</p:attrName>
                                        </p:attrNameLst>
                                      </p:cBhvr>
                                      <p:tavLst>
                                        <p:tav tm="0">
                                          <p:val>
                                            <p:strVal val="1+#ppt_h/2"/>
                                          </p:val>
                                        </p:tav>
                                        <p:tav tm="100000">
                                          <p:val>
                                            <p:strVal val="#ppt_y"/>
                                          </p:val>
                                        </p:tav>
                                      </p:tavLst>
                                    </p:anim>
                                  </p:childTnLst>
                                </p:cTn>
                              </p:par>
                              <p:par>
                                <p:cTn id="97" presetID="2" presetClass="entr" presetSubtype="4" fill="hold" grpId="0" nodeType="withEffect">
                                  <p:stCondLst>
                                    <p:cond delay="0"/>
                                  </p:stCondLst>
                                  <p:childTnLst>
                                    <p:set>
                                      <p:cBhvr>
                                        <p:cTn id="98" dur="1" fill="hold">
                                          <p:stCondLst>
                                            <p:cond delay="0"/>
                                          </p:stCondLst>
                                        </p:cTn>
                                        <p:tgtEl>
                                          <p:spTgt spid="6">
                                            <p:txEl>
                                              <p:pRg st="5" end="5"/>
                                            </p:txEl>
                                          </p:spTgt>
                                        </p:tgtEl>
                                        <p:attrNameLst>
                                          <p:attrName>style.visibility</p:attrName>
                                        </p:attrNameLst>
                                      </p:cBhvr>
                                      <p:to>
                                        <p:strVal val="visible"/>
                                      </p:to>
                                    </p:set>
                                    <p:anim calcmode="lin" valueType="num">
                                      <p:cBhvr additive="base">
                                        <p:cTn id="99"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100"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P spid="4" grpId="0" build="p" animBg="1"/>
      <p:bldP spid="5" grpId="0" build="p" animBg="1"/>
      <p:bldP spid="6"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B_4_BD.55_1#399fddd81?vcp=1&amp;pid=33dd0392c&amp;color=0,0,0&amp;vtp=1&amp;bt=1&amp;bbb=1&amp;hb=1"/>
          <p:cNvSpPr/>
          <p:nvPr/>
        </p:nvSpPr>
        <p:spPr>
          <a:xfrm>
            <a:off x="896112" y="2101120"/>
            <a:ext cx="10387584" cy="10333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（4）第⑤自然段中</a:t>
            </a:r>
            <a:r>
              <a:rPr lang="en-US" altLang="zh-CN" sz="2400" b="0" i="0">
                <a:solidFill>
                  <a:srgbClr val="000000"/>
                </a:solidFill>
                <a:latin typeface="SimSun" pitchFamily="34" charset="0"/>
                <a:ea typeface="SimSun" pitchFamily="34" charset="-122"/>
                <a:cs typeface="SimSun" pitchFamily="34" charset="-120"/>
              </a:rPr>
              <a:t>，画横线的句子运用了</a:t>
            </a:r>
            <a:r>
              <a:rPr lang="en-US" altLang="zh-CN" sz="2400" i="0">
                <a:solidFill>
                  <a:srgbClr val="000000"/>
                </a:solidFill>
                <a:latin typeface="SimSun" pitchFamily="34" charset="0"/>
                <a:ea typeface="SimSun" pitchFamily="34" charset="-122"/>
                <a:cs typeface="SimSun" pitchFamily="34" charset="-120"/>
              </a:rPr>
              <a:t>______</a:t>
            </a:r>
            <a:r>
              <a:rPr lang="en-US" altLang="zh-CN" sz="2400" b="0" i="0">
                <a:solidFill>
                  <a:srgbClr val="000000"/>
                </a:solidFill>
                <a:latin typeface="SimSun" pitchFamily="34" charset="0"/>
                <a:ea typeface="SimSun" pitchFamily="34" charset="-122"/>
                <a:cs typeface="SimSun" pitchFamily="34" charset="-120"/>
              </a:rPr>
              <a:t>、</a:t>
            </a:r>
            <a:r>
              <a:rPr lang="en-US" altLang="zh-CN" sz="2400" i="0">
                <a:solidFill>
                  <a:srgbClr val="000000"/>
                </a:solidFill>
                <a:latin typeface="SimSun" pitchFamily="34" charset="0"/>
                <a:ea typeface="SimSun" pitchFamily="34" charset="-122"/>
                <a:cs typeface="SimSun" pitchFamily="34" charset="-120"/>
              </a:rPr>
              <a:t>______</a:t>
            </a:r>
            <a:r>
              <a:rPr lang="en-US" altLang="zh-CN" sz="2400" b="0" i="0">
                <a:solidFill>
                  <a:srgbClr val="000000"/>
                </a:solidFill>
                <a:latin typeface="SimSun" pitchFamily="34" charset="0"/>
                <a:ea typeface="SimSun" pitchFamily="34" charset="-122"/>
                <a:cs typeface="SimSun" pitchFamily="34" charset="-120"/>
              </a:rPr>
              <a:t>和</a:t>
            </a:r>
            <a:r>
              <a:rPr lang="en-US" altLang="zh-CN" sz="2400" i="0">
                <a:solidFill>
                  <a:srgbClr val="000000"/>
                </a:solidFill>
                <a:latin typeface="SimSun" pitchFamily="34" charset="0"/>
                <a:ea typeface="SimSun" pitchFamily="34" charset="-122"/>
                <a:cs typeface="SimSun" pitchFamily="34" charset="-120"/>
              </a:rPr>
              <a:t>______</a:t>
            </a:r>
            <a:r>
              <a:rPr lang="en-US" altLang="zh-CN" sz="2400" b="0" i="0">
                <a:solidFill>
                  <a:srgbClr val="000000"/>
                </a:solidFill>
                <a:latin typeface="SimSun" pitchFamily="34" charset="0"/>
                <a:ea typeface="SimSun" pitchFamily="34" charset="-122"/>
                <a:cs typeface="SimSun" pitchFamily="34" charset="-120"/>
              </a:rPr>
              <a:t>描写，表</a:t>
            </a:r>
          </a:p>
          <a:p>
            <a:pPr latinLnBrk="1">
              <a:lnSpc>
                <a:spcPts val="4200"/>
              </a:lnSpc>
            </a:pPr>
            <a:r>
              <a:rPr lang="en-US" altLang="zh-CN" sz="2400" b="0" i="0">
                <a:solidFill>
                  <a:srgbClr val="000000"/>
                </a:solidFill>
                <a:latin typeface="SimSun" pitchFamily="34" charset="0"/>
                <a:ea typeface="SimSun" pitchFamily="34" charset="-122"/>
                <a:cs typeface="SimSun" pitchFamily="34" charset="-120"/>
              </a:rPr>
              <a:t>现了屠呦呦</a:t>
            </a:r>
            <a:r>
              <a:rPr lang="en-US" altLang="zh-CN" sz="2400" i="0">
                <a:solidFill>
                  <a:srgbClr val="000000"/>
                </a:solidFill>
                <a:latin typeface="SimSun" pitchFamily="34" charset="0"/>
                <a:ea typeface="SimSun" pitchFamily="34" charset="-122"/>
                <a:cs typeface="SimSun" pitchFamily="34" charset="-120"/>
              </a:rPr>
              <a:t>____________________</a:t>
            </a:r>
            <a:r>
              <a:rPr lang="en-US" altLang="zh-CN" sz="2400" b="0" i="0">
                <a:solidFill>
                  <a:srgbClr val="000000"/>
                </a:solidFill>
                <a:latin typeface="SimSun" pitchFamily="34" charset="0"/>
                <a:ea typeface="SimSun" pitchFamily="34" charset="-122"/>
                <a:cs typeface="SimSun" pitchFamily="34" charset="-120"/>
              </a:rPr>
              <a:t>的品质</a:t>
            </a:r>
            <a:r>
              <a:rPr lang="en-US" altLang="zh-CN" sz="2400" b="0" i="0" dirty="0">
                <a:solidFill>
                  <a:srgbClr val="000000"/>
                </a:solidFill>
                <a:latin typeface="SimSun" pitchFamily="34" charset="0"/>
                <a:ea typeface="SimSun" pitchFamily="34" charset="-122"/>
                <a:cs typeface="SimSun" pitchFamily="34" charset="-120"/>
              </a:rPr>
              <a:t>。（3分）</a:t>
            </a:r>
            <a:endParaRPr lang="en-US" altLang="zh-CN" sz="2400" dirty="0"/>
          </a:p>
        </p:txBody>
      </p:sp>
      <p:sp>
        <p:nvSpPr>
          <p:cNvPr id="3" name="QB_4_AN.56_1#399fddd81.blank?vcp=1&amp;pid=33dd0392c&amp;color=0,0,0&amp;vpa=27&amp;vtp=1&amp;bbb=1"/>
          <p:cNvSpPr/>
          <p:nvPr/>
        </p:nvSpPr>
        <p:spPr>
          <a:xfrm>
            <a:off x="6551581" y="2073180"/>
            <a:ext cx="8302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Sun" pitchFamily="34" charset="0"/>
                <a:ea typeface="SimSun" pitchFamily="34" charset="-122"/>
                <a:cs typeface="SimSun" pitchFamily="34" charset="-120"/>
              </a:rPr>
              <a:t>外貌</a:t>
            </a:r>
            <a:endParaRPr lang="en-US" altLang="zh-CN" sz="2400" dirty="0"/>
          </a:p>
        </p:txBody>
      </p:sp>
      <p:sp>
        <p:nvSpPr>
          <p:cNvPr id="4" name="QB_4_AN.57_1#399fddd81.blank?vcp=1&amp;pid=33dd0392c&amp;color=0,0,0&amp;vpa=28&amp;vtp=1&amp;bbb=1"/>
          <p:cNvSpPr/>
          <p:nvPr/>
        </p:nvSpPr>
        <p:spPr>
          <a:xfrm>
            <a:off x="7770781" y="2073180"/>
            <a:ext cx="8302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Sun" pitchFamily="34" charset="0"/>
                <a:ea typeface="SimSun" pitchFamily="34" charset="-122"/>
                <a:cs typeface="SimSun" pitchFamily="34" charset="-120"/>
              </a:rPr>
              <a:t>神态</a:t>
            </a:r>
            <a:endParaRPr lang="en-US" altLang="zh-CN" sz="2400" dirty="0"/>
          </a:p>
        </p:txBody>
      </p:sp>
      <p:sp>
        <p:nvSpPr>
          <p:cNvPr id="5" name="QB_4_AN.58_1#399fddd81.blank?vcp=1&amp;pid=33dd0392c&amp;color=0,0,0&amp;vpa=29&amp;vtp=1&amp;bbb=1"/>
          <p:cNvSpPr/>
          <p:nvPr/>
        </p:nvSpPr>
        <p:spPr>
          <a:xfrm>
            <a:off x="8989981" y="2073180"/>
            <a:ext cx="8302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Sun" pitchFamily="34" charset="0"/>
                <a:ea typeface="SimSun" pitchFamily="34" charset="-122"/>
                <a:cs typeface="SimSun" pitchFamily="34" charset="-120"/>
              </a:rPr>
              <a:t>语言</a:t>
            </a:r>
            <a:endParaRPr lang="en-US" altLang="zh-CN" sz="2400" dirty="0"/>
          </a:p>
        </p:txBody>
      </p:sp>
      <p:sp>
        <p:nvSpPr>
          <p:cNvPr id="6" name="QB_4_AN.59_1#399fddd81.blank?vcp=1&amp;pid=33dd0392c&amp;color=0,0,0&amp;vpa=30&amp;vtp=1&amp;bbb=1"/>
          <p:cNvSpPr/>
          <p:nvPr/>
        </p:nvSpPr>
        <p:spPr>
          <a:xfrm>
            <a:off x="2436781" y="2610390"/>
            <a:ext cx="29638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Sun" pitchFamily="34" charset="0"/>
                <a:ea typeface="SimSun" pitchFamily="34" charset="-122"/>
                <a:cs typeface="SimSun" pitchFamily="34" charset="-120"/>
              </a:rPr>
              <a:t>淡泊名利、谦虚低调</a:t>
            </a:r>
            <a:endParaRPr lang="en-US" altLang="zh-CN" sz="2400" dirty="0"/>
          </a:p>
        </p:txBody>
      </p:sp>
      <p:sp>
        <p:nvSpPr>
          <p:cNvPr id="7" name="QC_4_BD.60_1#b3ceb9b8c?vcp=1&amp;vopoq=1&amp;pid=33dd0392c&amp;color=0,0,0&amp;vtp=1&amp;bbb=1&amp;hb=1"/>
          <p:cNvSpPr/>
          <p:nvPr/>
        </p:nvSpPr>
        <p:spPr>
          <a:xfrm>
            <a:off x="896112" y="3209449"/>
            <a:ext cx="10387584" cy="10333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（5）屠呦呦的事迹，让我想到科技事业繁荣发展的背后</a:t>
            </a:r>
            <a:r>
              <a:rPr lang="en-US" altLang="zh-CN" sz="2400" b="0" i="0">
                <a:solidFill>
                  <a:srgbClr val="000000"/>
                </a:solidFill>
                <a:latin typeface="SimSun" pitchFamily="34" charset="0"/>
                <a:ea typeface="SimSun" pitchFamily="34" charset="-122"/>
                <a:cs typeface="SimSun" pitchFamily="34" charset="-120"/>
              </a:rPr>
              <a:t>，是无数科研人员在</a:t>
            </a:r>
          </a:p>
          <a:p>
            <a:pPr latinLnBrk="1">
              <a:lnSpc>
                <a:spcPts val="4200"/>
              </a:lnSpc>
            </a:pPr>
            <a:r>
              <a:rPr lang="en-US" altLang="zh-CN" sz="2400" b="0" i="0">
                <a:solidFill>
                  <a:srgbClr val="000000"/>
                </a:solidFill>
                <a:latin typeface="SimSun" pitchFamily="34" charset="0"/>
                <a:ea typeface="SimSun" pitchFamily="34" charset="-122"/>
                <a:cs typeface="SimSun" pitchFamily="34" charset="-120"/>
              </a:rPr>
              <a:t>默默付出。下列最适合形容他们的词语是</a:t>
            </a:r>
            <a:r>
              <a:rPr lang="en-US" altLang="zh-CN" sz="2400" i="0">
                <a:solidFill>
                  <a:srgbClr val="000000"/>
                </a:solidFill>
                <a:latin typeface="SimSun" pitchFamily="34" charset="0"/>
                <a:ea typeface="SimSun" pitchFamily="34" charset="-122"/>
                <a:cs typeface="SimSun" pitchFamily="34" charset="-120"/>
              </a:rPr>
              <a:t>___</a:t>
            </a:r>
            <a:r>
              <a:rPr lang="en-US" altLang="zh-CN" sz="2400" b="0" i="0">
                <a:solidFill>
                  <a:srgbClr val="000000"/>
                </a:solidFill>
                <a:latin typeface="SimSun" pitchFamily="34" charset="0"/>
                <a:ea typeface="SimSun" pitchFamily="34" charset="-122"/>
                <a:cs typeface="SimSun" pitchFamily="34" charset="-120"/>
              </a:rPr>
              <a:t>。（</a:t>
            </a:r>
            <a:r>
              <a:rPr lang="en-US" altLang="zh-CN" sz="2400" b="0" i="0" dirty="0">
                <a:solidFill>
                  <a:srgbClr val="000000"/>
                </a:solidFill>
                <a:latin typeface="SimSun" pitchFamily="34" charset="0"/>
                <a:ea typeface="SimSun" pitchFamily="34" charset="-122"/>
                <a:cs typeface="SimSun" pitchFamily="34" charset="-120"/>
              </a:rPr>
              <a:t>2分）</a:t>
            </a:r>
            <a:endParaRPr lang="en-US" altLang="zh-CN" sz="2400" dirty="0"/>
          </a:p>
        </p:txBody>
      </p:sp>
      <p:sp>
        <p:nvSpPr>
          <p:cNvPr id="8" name="QC_4_AN.61_1#b3ceb9b8c.blank?vcp=1&amp;vopoq=1&amp;pid=33dd0392c&amp;color=0,0,0&amp;vpa=31&amp;vtp=1"/>
          <p:cNvSpPr/>
          <p:nvPr/>
        </p:nvSpPr>
        <p:spPr>
          <a:xfrm>
            <a:off x="6399181" y="3718719"/>
            <a:ext cx="3730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Sun" pitchFamily="34" charset="0"/>
                <a:ea typeface="SimSun" pitchFamily="34" charset="-122"/>
                <a:cs typeface="SimSun" pitchFamily="34" charset="-120"/>
              </a:rPr>
              <a:t>D</a:t>
            </a:r>
            <a:endParaRPr lang="en-US" altLang="zh-CN" sz="2400" dirty="0"/>
          </a:p>
        </p:txBody>
      </p:sp>
      <p:sp>
        <p:nvSpPr>
          <p:cNvPr id="9" name="QC_4_BD.60_2#b3ceb9b8c.choices?vcp=1&amp;vopoq=1&amp;pid=33dd0392c&amp;color=0,0,0&amp;vtp=1&amp;bbb=1"/>
          <p:cNvSpPr/>
          <p:nvPr/>
        </p:nvSpPr>
        <p:spPr>
          <a:xfrm>
            <a:off x="896112" y="4306411"/>
            <a:ext cx="10387584" cy="474599"/>
          </a:xfrm>
          <a:prstGeom prst="rect">
            <a:avLst/>
          </a:prstGeom>
          <a:noFill/>
          <a:ln/>
        </p:spPr>
        <p:txBody>
          <a:bodyPr wrap="none" lIns="0" tIns="0" rIns="0" bIns="0" rtlCol="0" anchor="t"/>
          <a:lstStyle/>
          <a:p>
            <a:pPr latinLnBrk="1">
              <a:lnSpc>
                <a:spcPts val="4200"/>
              </a:lnSpc>
              <a:tabLst>
                <a:tab pos="2657221" algn="l"/>
                <a:tab pos="5301742" algn="l"/>
                <a:tab pos="7946263" algn="l"/>
              </a:tabLst>
            </a:pPr>
            <a:r>
              <a:rPr lang="en-US" altLang="zh-CN" sz="2400" b="0" i="0" dirty="0">
                <a:solidFill>
                  <a:srgbClr val="000000"/>
                </a:solidFill>
                <a:latin typeface="SimSun" pitchFamily="34" charset="0"/>
                <a:ea typeface="SimSun" pitchFamily="34" charset="-122"/>
                <a:cs typeface="SimSun" pitchFamily="34" charset="-120"/>
              </a:rPr>
              <a:t>A</a:t>
            </a:r>
            <a:r>
              <a:rPr lang="en-US" altLang="zh-CN" sz="2400" b="0" i="0">
                <a:solidFill>
                  <a:srgbClr val="000000"/>
                </a:solidFill>
                <a:latin typeface="SimSun" pitchFamily="34" charset="0"/>
                <a:ea typeface="SimSun" pitchFamily="34" charset="-122"/>
                <a:cs typeface="SimSun" pitchFamily="34" charset="-120"/>
              </a:rPr>
              <a:t>.领头羊</a:t>
            </a:r>
            <a:r>
              <a:rPr lang="en-US" altLang="zh-CN" sz="2400" b="0" i="0" spc="-1030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B.千里马</a:t>
            </a:r>
            <a:r>
              <a:rPr lang="en-US" altLang="zh-CN" sz="2400" b="0" i="0" spc="-1030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C.小蜜蜂</a:t>
            </a:r>
            <a:r>
              <a:rPr lang="en-US" altLang="zh-CN" sz="2400" b="0" i="0" spc="-1030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D</a:t>
            </a:r>
            <a:r>
              <a:rPr lang="en-US" altLang="zh-CN" sz="2400" b="0" i="0" dirty="0">
                <a:solidFill>
                  <a:srgbClr val="000000"/>
                </a:solidFill>
                <a:latin typeface="SimSun" pitchFamily="34" charset="0"/>
                <a:ea typeface="SimSun" pitchFamily="34" charset="-122"/>
                <a:cs typeface="SimSun" pitchFamily="34" charset="-120"/>
              </a:rPr>
              <a:t>.老黄牛</a:t>
            </a:r>
            <a:endParaRPr lang="en-US" altLang="zh-CN"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 calcmode="lin" valueType="num">
                                      <p:cBhvr additive="base">
                                        <p:cTn id="15"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3">
                                            <p:bg/>
                                          </p:spTgt>
                                        </p:tgtEl>
                                        <p:attrNameLst>
                                          <p:attrName>style.visibility</p:attrName>
                                        </p:attrNameLst>
                                      </p:cBhvr>
                                      <p:to>
                                        <p:strVal val="visible"/>
                                      </p:to>
                                    </p:set>
                                    <p:anim calcmode="lin" valueType="num">
                                      <p:cBhvr additive="base">
                                        <p:cTn id="21" dur="500" fill="hold"/>
                                        <p:tgtEl>
                                          <p:spTgt spid="3">
                                            <p:bg/>
                                          </p:spTgt>
                                        </p:tgtEl>
                                        <p:attrNameLst>
                                          <p:attrName>ppt_x</p:attrName>
                                        </p:attrNameLst>
                                      </p:cBhvr>
                                      <p:tavLst>
                                        <p:tav tm="0">
                                          <p:val>
                                            <p:strVal val="#ppt_x"/>
                                          </p:val>
                                        </p:tav>
                                        <p:tav tm="100000">
                                          <p:val>
                                            <p:strVal val="#ppt_x"/>
                                          </p:val>
                                        </p:tav>
                                      </p:tavLst>
                                    </p:anim>
                                    <p:anim calcmode="lin" valueType="num">
                                      <p:cBhvr additive="base">
                                        <p:cTn id="22" dur="500" fill="hold"/>
                                        <p:tgtEl>
                                          <p:spTgt spid="3">
                                            <p:bg/>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 calcmode="lin" valueType="num">
                                      <p:cBhvr additive="base">
                                        <p:cTn id="2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0" end="0"/>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bg/>
                                          </p:spTgt>
                                        </p:tgtEl>
                                        <p:attrNameLst>
                                          <p:attrName>style.visibility</p:attrName>
                                        </p:attrNameLst>
                                      </p:cBhvr>
                                      <p:to>
                                        <p:strVal val="visible"/>
                                      </p:to>
                                    </p:set>
                                    <p:anim calcmode="lin" valueType="num">
                                      <p:cBhvr additive="base">
                                        <p:cTn id="29" dur="500" fill="hold"/>
                                        <p:tgtEl>
                                          <p:spTgt spid="4">
                                            <p:bg/>
                                          </p:spTgt>
                                        </p:tgtEl>
                                        <p:attrNameLst>
                                          <p:attrName>ppt_x</p:attrName>
                                        </p:attrNameLst>
                                      </p:cBhvr>
                                      <p:tavLst>
                                        <p:tav tm="0">
                                          <p:val>
                                            <p:strVal val="#ppt_x"/>
                                          </p:val>
                                        </p:tav>
                                        <p:tav tm="100000">
                                          <p:val>
                                            <p:strVal val="#ppt_x"/>
                                          </p:val>
                                        </p:tav>
                                      </p:tavLst>
                                    </p:anim>
                                    <p:anim calcmode="lin" valueType="num">
                                      <p:cBhvr additive="base">
                                        <p:cTn id="30" dur="500" fill="hold"/>
                                        <p:tgtEl>
                                          <p:spTgt spid="4">
                                            <p:bg/>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0" end="0"/>
                                            </p:txEl>
                                          </p:spTgt>
                                        </p:tgtEl>
                                        <p:attrNameLst>
                                          <p:attrName>style.visibility</p:attrName>
                                        </p:attrNameLst>
                                      </p:cBhvr>
                                      <p:to>
                                        <p:strVal val="visible"/>
                                      </p:to>
                                    </p:set>
                                    <p:anim calcmode="lin" valueType="num">
                                      <p:cBhvr additive="base">
                                        <p:cTn id="3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0" end="0"/>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5">
                                            <p:bg/>
                                          </p:spTgt>
                                        </p:tgtEl>
                                        <p:attrNameLst>
                                          <p:attrName>style.visibility</p:attrName>
                                        </p:attrNameLst>
                                      </p:cBhvr>
                                      <p:to>
                                        <p:strVal val="visible"/>
                                      </p:to>
                                    </p:set>
                                    <p:anim calcmode="lin" valueType="num">
                                      <p:cBhvr additive="base">
                                        <p:cTn id="3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5">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5">
                                            <p:txEl>
                                              <p:pRg st="0" end="0"/>
                                            </p:txEl>
                                          </p:spTgt>
                                        </p:tgtEl>
                                        <p:attrNameLst>
                                          <p:attrName>style.visibility</p:attrName>
                                        </p:attrNameLst>
                                      </p:cBhvr>
                                      <p:to>
                                        <p:strVal val="visible"/>
                                      </p:to>
                                    </p:set>
                                    <p:anim calcmode="lin" valueType="num">
                                      <p:cBhvr additive="base">
                                        <p:cTn id="4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6">
                                            <p:bg/>
                                          </p:spTgt>
                                        </p:tgtEl>
                                        <p:attrNameLst>
                                          <p:attrName>style.visibility</p:attrName>
                                        </p:attrNameLst>
                                      </p:cBhvr>
                                      <p:to>
                                        <p:strVal val="visible"/>
                                      </p:to>
                                    </p:set>
                                    <p:anim calcmode="lin" valueType="num">
                                      <p:cBhvr additive="base">
                                        <p:cTn id="45" dur="500" fill="hold"/>
                                        <p:tgtEl>
                                          <p:spTgt spid="6">
                                            <p:bg/>
                                          </p:spTgt>
                                        </p:tgtEl>
                                        <p:attrNameLst>
                                          <p:attrName>ppt_x</p:attrName>
                                        </p:attrNameLst>
                                      </p:cBhvr>
                                      <p:tavLst>
                                        <p:tav tm="0">
                                          <p:val>
                                            <p:strVal val="#ppt_x"/>
                                          </p:val>
                                        </p:tav>
                                        <p:tav tm="100000">
                                          <p:val>
                                            <p:strVal val="#ppt_x"/>
                                          </p:val>
                                        </p:tav>
                                      </p:tavLst>
                                    </p:anim>
                                    <p:anim calcmode="lin" valueType="num">
                                      <p:cBhvr additive="base">
                                        <p:cTn id="46" dur="500" fill="hold"/>
                                        <p:tgtEl>
                                          <p:spTgt spid="6">
                                            <p:bg/>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6">
                                            <p:txEl>
                                              <p:pRg st="0" end="0"/>
                                            </p:txEl>
                                          </p:spTgt>
                                        </p:tgtEl>
                                        <p:attrNameLst>
                                          <p:attrName>style.visibility</p:attrName>
                                        </p:attrNameLst>
                                      </p:cBhvr>
                                      <p:to>
                                        <p:strVal val="visible"/>
                                      </p:to>
                                    </p:set>
                                    <p:anim calcmode="lin" valueType="num">
                                      <p:cBhvr additive="base">
                                        <p:cTn id="4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7">
                                            <p:bg/>
                                          </p:spTgt>
                                        </p:tgtEl>
                                        <p:attrNameLst>
                                          <p:attrName>style.visibility</p:attrName>
                                        </p:attrNameLst>
                                      </p:cBhvr>
                                      <p:to>
                                        <p:strVal val="visible"/>
                                      </p:to>
                                    </p:set>
                                    <p:anim calcmode="lin" valueType="num">
                                      <p:cBhvr additive="base">
                                        <p:cTn id="55" dur="500" fill="hold"/>
                                        <p:tgtEl>
                                          <p:spTgt spid="7">
                                            <p:bg/>
                                          </p:spTgt>
                                        </p:tgtEl>
                                        <p:attrNameLst>
                                          <p:attrName>ppt_x</p:attrName>
                                        </p:attrNameLst>
                                      </p:cBhvr>
                                      <p:tavLst>
                                        <p:tav tm="0">
                                          <p:val>
                                            <p:strVal val="#ppt_x"/>
                                          </p:val>
                                        </p:tav>
                                        <p:tav tm="100000">
                                          <p:val>
                                            <p:strVal val="#ppt_x"/>
                                          </p:val>
                                        </p:tav>
                                      </p:tavLst>
                                    </p:anim>
                                    <p:anim calcmode="lin" valueType="num">
                                      <p:cBhvr additive="base">
                                        <p:cTn id="56" dur="500" fill="hold"/>
                                        <p:tgtEl>
                                          <p:spTgt spid="7">
                                            <p:bg/>
                                          </p:spTgt>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7">
                                            <p:txEl>
                                              <p:pRg st="0" end="0"/>
                                            </p:txEl>
                                          </p:spTgt>
                                        </p:tgtEl>
                                        <p:attrNameLst>
                                          <p:attrName>style.visibility</p:attrName>
                                        </p:attrNameLst>
                                      </p:cBhvr>
                                      <p:to>
                                        <p:strVal val="visible"/>
                                      </p:to>
                                    </p:set>
                                    <p:anim calcmode="lin" valueType="num">
                                      <p:cBhvr additive="base">
                                        <p:cTn id="5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7">
                                            <p:txEl>
                                              <p:pRg st="0" end="0"/>
                                            </p:txEl>
                                          </p:spTgt>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7">
                                            <p:txEl>
                                              <p:pRg st="1" end="1"/>
                                            </p:txEl>
                                          </p:spTgt>
                                        </p:tgtEl>
                                        <p:attrNameLst>
                                          <p:attrName>style.visibility</p:attrName>
                                        </p:attrNameLst>
                                      </p:cBhvr>
                                      <p:to>
                                        <p:strVal val="visible"/>
                                      </p:to>
                                    </p:set>
                                    <p:anim calcmode="lin" valueType="num">
                                      <p:cBhvr additive="base">
                                        <p:cTn id="6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7">
                                            <p:txEl>
                                              <p:pRg st="1" end="1"/>
                                            </p:txEl>
                                          </p:spTgt>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9">
                                            <p:bg/>
                                          </p:spTgt>
                                        </p:tgtEl>
                                        <p:attrNameLst>
                                          <p:attrName>style.visibility</p:attrName>
                                        </p:attrNameLst>
                                      </p:cBhvr>
                                      <p:to>
                                        <p:strVal val="visible"/>
                                      </p:to>
                                    </p:set>
                                    <p:anim calcmode="lin" valueType="num">
                                      <p:cBhvr additive="base">
                                        <p:cTn id="67" dur="500" fill="hold"/>
                                        <p:tgtEl>
                                          <p:spTgt spid="9">
                                            <p:bg/>
                                          </p:spTgt>
                                        </p:tgtEl>
                                        <p:attrNameLst>
                                          <p:attrName>ppt_x</p:attrName>
                                        </p:attrNameLst>
                                      </p:cBhvr>
                                      <p:tavLst>
                                        <p:tav tm="0">
                                          <p:val>
                                            <p:strVal val="#ppt_x"/>
                                          </p:val>
                                        </p:tav>
                                        <p:tav tm="100000">
                                          <p:val>
                                            <p:strVal val="#ppt_x"/>
                                          </p:val>
                                        </p:tav>
                                      </p:tavLst>
                                    </p:anim>
                                    <p:anim calcmode="lin" valueType="num">
                                      <p:cBhvr additive="base">
                                        <p:cTn id="68" dur="500" fill="hold"/>
                                        <p:tgtEl>
                                          <p:spTgt spid="9">
                                            <p:bg/>
                                          </p:spTgt>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9">
                                            <p:txEl>
                                              <p:pRg st="0" end="0"/>
                                            </p:txEl>
                                          </p:spTgt>
                                        </p:tgtEl>
                                        <p:attrNameLst>
                                          <p:attrName>style.visibility</p:attrName>
                                        </p:attrNameLst>
                                      </p:cBhvr>
                                      <p:to>
                                        <p:strVal val="visible"/>
                                      </p:to>
                                    </p:set>
                                    <p:anim calcmode="lin" valueType="num">
                                      <p:cBhvr additive="base">
                                        <p:cTn id="71"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 presetClass="entr" presetSubtype="4" fill="hold" grpId="0" nodeType="clickEffect">
                                  <p:stCondLst>
                                    <p:cond delay="0"/>
                                  </p:stCondLst>
                                  <p:childTnLst>
                                    <p:set>
                                      <p:cBhvr>
                                        <p:cTn id="76" dur="1" fill="hold">
                                          <p:stCondLst>
                                            <p:cond delay="0"/>
                                          </p:stCondLst>
                                        </p:cTn>
                                        <p:tgtEl>
                                          <p:spTgt spid="8">
                                            <p:bg/>
                                          </p:spTgt>
                                        </p:tgtEl>
                                        <p:attrNameLst>
                                          <p:attrName>style.visibility</p:attrName>
                                        </p:attrNameLst>
                                      </p:cBhvr>
                                      <p:to>
                                        <p:strVal val="visible"/>
                                      </p:to>
                                    </p:set>
                                    <p:anim calcmode="lin" valueType="num">
                                      <p:cBhvr additive="base">
                                        <p:cTn id="77" dur="500" fill="hold"/>
                                        <p:tgtEl>
                                          <p:spTgt spid="8">
                                            <p:bg/>
                                          </p:spTgt>
                                        </p:tgtEl>
                                        <p:attrNameLst>
                                          <p:attrName>ppt_x</p:attrName>
                                        </p:attrNameLst>
                                      </p:cBhvr>
                                      <p:tavLst>
                                        <p:tav tm="0">
                                          <p:val>
                                            <p:strVal val="#ppt_x"/>
                                          </p:val>
                                        </p:tav>
                                        <p:tav tm="100000">
                                          <p:val>
                                            <p:strVal val="#ppt_x"/>
                                          </p:val>
                                        </p:tav>
                                      </p:tavLst>
                                    </p:anim>
                                    <p:anim calcmode="lin" valueType="num">
                                      <p:cBhvr additive="base">
                                        <p:cTn id="78" dur="500" fill="hold"/>
                                        <p:tgtEl>
                                          <p:spTgt spid="8">
                                            <p:bg/>
                                          </p:spTgt>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8">
                                            <p:txEl>
                                              <p:pRg st="0" end="0"/>
                                            </p:txEl>
                                          </p:spTgt>
                                        </p:tgtEl>
                                        <p:attrNameLst>
                                          <p:attrName>style.visibility</p:attrName>
                                        </p:attrNameLst>
                                      </p:cBhvr>
                                      <p:to>
                                        <p:strVal val="visible"/>
                                      </p:to>
                                    </p:set>
                                    <p:anim calcmode="lin" valueType="num">
                                      <p:cBhvr additive="base">
                                        <p:cTn id="81"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82"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P spid="4" grpId="0" build="p" animBg="1"/>
      <p:bldP spid="5" grpId="0" build="p" animBg="1"/>
      <p:bldP spid="6" grpId="0" build="p" animBg="1"/>
      <p:bldP spid="7" grpId="0" build="p" animBg="1"/>
      <p:bldP spid="8" grpId="0" build="p" animBg="1"/>
      <p:bldP spid="9"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O_3_BD.62_1#e271a045f?sp=1&amp;vcp=1&amp;pid=0d1937ce8&amp;color=0,0,0&amp;vtp=1&amp;bt=1&amp;bbb=1&amp;hb=1"/>
          <p:cNvSpPr/>
          <p:nvPr/>
        </p:nvSpPr>
        <p:spPr>
          <a:xfrm>
            <a:off x="896112" y="1240345"/>
            <a:ext cx="10387584" cy="43861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14.阅读。（15分）</a:t>
            </a:r>
            <a:endParaRPr lang="en-US" altLang="zh-CN" sz="2400" dirty="0"/>
          </a:p>
          <a:p>
            <a:pPr algn="ctr" latinLnBrk="1">
              <a:lnSpc>
                <a:spcPts val="4400"/>
              </a:lnSpc>
            </a:pPr>
            <a:r>
              <a:rPr lang="en-US" altLang="zh-CN" sz="2400" b="1" i="0">
                <a:solidFill>
                  <a:srgbClr val="000000"/>
                </a:solidFill>
                <a:latin typeface="SimSun" pitchFamily="34" charset="0"/>
                <a:ea typeface="SimSun" pitchFamily="34" charset="-122"/>
                <a:cs typeface="SimSun" pitchFamily="34" charset="-120"/>
              </a:rPr>
              <a:t>嫦娥奔月</a:t>
            </a:r>
            <a:r>
              <a:rPr lang="en-US" altLang="zh-CN" sz="2400" b="1" i="0" dirty="0">
                <a:solidFill>
                  <a:srgbClr val="000000"/>
                </a:solidFill>
                <a:latin typeface="SimSun" pitchFamily="34" charset="0"/>
                <a:ea typeface="SimSun" pitchFamily="34" charset="-122"/>
                <a:cs typeface="SimSun" pitchFamily="34" charset="-120"/>
              </a:rPr>
              <a:t>——中国探月工程</a:t>
            </a:r>
            <a:endParaRPr lang="en-US" altLang="zh-CN" sz="2400" dirty="0"/>
          </a:p>
          <a:p>
            <a:pPr latinLnBrk="1">
              <a:lnSpc>
                <a:spcPts val="4400"/>
              </a:lnSpc>
            </a:pPr>
            <a:r>
              <a:rPr lang="en-US" altLang="zh-CN" sz="2400" b="0" i="0">
                <a:solidFill>
                  <a:srgbClr val="000000"/>
                </a:solidFill>
                <a:latin typeface="SimSun" panose="02010600030101010101" pitchFamily="2" charset="-122"/>
                <a:ea typeface="SimSun" pitchFamily="34" charset="-122"/>
                <a:cs typeface="SimSun" pitchFamily="34" charset="-120"/>
              </a:rPr>
              <a:t>    </a:t>
            </a:r>
            <a:r>
              <a:rPr lang="en-US" altLang="zh-CN" sz="2400" b="0" i="0" spc="-100">
                <a:solidFill>
                  <a:srgbClr val="000000"/>
                </a:solidFill>
                <a:latin typeface="SimSun" pitchFamily="34" charset="0"/>
                <a:ea typeface="SimSun" pitchFamily="34" charset="-122"/>
                <a:cs typeface="SimSun" pitchFamily="34" charset="-120"/>
              </a:rPr>
              <a:t>①</a:t>
            </a:r>
            <a:r>
              <a:rPr lang="en-US" altLang="zh-CN" sz="2400" b="0" i="0" spc="-100" dirty="0">
                <a:solidFill>
                  <a:srgbClr val="000000"/>
                </a:solidFill>
                <a:latin typeface="SimSun" pitchFamily="34" charset="0"/>
                <a:ea typeface="SimSun" pitchFamily="34" charset="-122"/>
                <a:cs typeface="SimSun" pitchFamily="34" charset="-120"/>
              </a:rPr>
              <a:t>中国探月工程分“绕”“落”“回”三期，计划用15年的时间分三步完成。</a:t>
            </a:r>
            <a:endParaRPr lang="en-US" altLang="zh-CN" sz="2400" spc="-100" dirty="0"/>
          </a:p>
          <a:p>
            <a:pPr latinLnBrk="1">
              <a:lnSpc>
                <a:spcPts val="4400"/>
              </a:lnSpc>
            </a:pPr>
            <a:r>
              <a:rPr lang="en-US" altLang="zh-CN" sz="2400" b="0" i="0">
                <a:solidFill>
                  <a:srgbClr val="000000"/>
                </a:solidFill>
                <a:latin typeface="SimSun" panose="02010600030101010101" pitchFamily="2" charset="-122"/>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②</a:t>
            </a:r>
            <a:r>
              <a:rPr lang="en-US" altLang="zh-CN" sz="2400" b="0" i="0" dirty="0">
                <a:solidFill>
                  <a:srgbClr val="000000"/>
                </a:solidFill>
                <a:latin typeface="SimSun" pitchFamily="34" charset="0"/>
                <a:ea typeface="SimSun" pitchFamily="34" charset="-122"/>
                <a:cs typeface="SimSun" pitchFamily="34" charset="-120"/>
              </a:rPr>
              <a:t>第一步“绕”，就是发射环绕月球南北极飞行的探测器</a:t>
            </a:r>
            <a:r>
              <a:rPr lang="en-US" altLang="zh-CN" sz="2400" b="0" i="0">
                <a:solidFill>
                  <a:srgbClr val="000000"/>
                </a:solidFill>
                <a:latin typeface="SimSun" pitchFamily="34" charset="0"/>
                <a:ea typeface="SimSun" pitchFamily="34" charset="-122"/>
                <a:cs typeface="SimSun" pitchFamily="34" charset="-120"/>
              </a:rPr>
              <a:t>，对月球进行全</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球性遥感探测</a:t>
            </a:r>
            <a:r>
              <a:rPr lang="en-US" altLang="zh-CN" sz="2400" b="0" i="0" dirty="0">
                <a:solidFill>
                  <a:srgbClr val="000000"/>
                </a:solidFill>
                <a:latin typeface="SimSun" pitchFamily="34" charset="0"/>
                <a:ea typeface="SimSun" pitchFamily="34" charset="-122"/>
                <a:cs typeface="SimSun" pitchFamily="34" charset="-120"/>
              </a:rPr>
              <a:t>。2007年10月发射的嫦娥一号已经圆满完成了绕月探测的任务。</a:t>
            </a:r>
            <a:endParaRPr lang="en-US" altLang="zh-CN" sz="2400" dirty="0"/>
          </a:p>
          <a:p>
            <a:pPr latinLnBrk="1">
              <a:lnSpc>
                <a:spcPts val="4400"/>
              </a:lnSpc>
            </a:pPr>
            <a:r>
              <a:rPr lang="en-US" altLang="zh-CN" sz="2400" b="0" i="0">
                <a:solidFill>
                  <a:srgbClr val="000000"/>
                </a:solidFill>
                <a:latin typeface="SimSun" panose="02010600030101010101" pitchFamily="2" charset="-122"/>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③</a:t>
            </a:r>
            <a:r>
              <a:rPr lang="en-US" altLang="zh-CN" sz="2400" b="0" i="0" dirty="0">
                <a:solidFill>
                  <a:srgbClr val="000000"/>
                </a:solidFill>
                <a:latin typeface="SimSun" pitchFamily="34" charset="0"/>
                <a:ea typeface="SimSun" pitchFamily="34" charset="-122"/>
                <a:cs typeface="SimSun" pitchFamily="34" charset="-120"/>
              </a:rPr>
              <a:t>第二步“落”，就是探测器（包括着陆器和月球车</a:t>
            </a:r>
            <a:r>
              <a:rPr lang="en-US" altLang="zh-CN" sz="2400" b="0" i="0">
                <a:solidFill>
                  <a:srgbClr val="000000"/>
                </a:solidFill>
                <a:latin typeface="SimSun" pitchFamily="34" charset="0"/>
                <a:ea typeface="SimSun" pitchFamily="34" charset="-122"/>
                <a:cs typeface="SimSun" pitchFamily="34" charset="-120"/>
              </a:rPr>
              <a:t>）在月球表面软着陆</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并进行巡视勘察</a:t>
            </a:r>
            <a:r>
              <a:rPr lang="en-US" altLang="zh-CN" sz="2400" b="0" i="0" dirty="0">
                <a:solidFill>
                  <a:srgbClr val="000000"/>
                </a:solidFill>
                <a:latin typeface="SimSun" pitchFamily="34" charset="0"/>
                <a:ea typeface="SimSun" pitchFamily="34" charset="-122"/>
                <a:cs typeface="SimSun" pitchFamily="34" charset="-120"/>
              </a:rPr>
              <a:t>。此阶段共实施3次发射任务，分别命名为嫦娥二号</a:t>
            </a:r>
            <a:r>
              <a:rPr lang="en-US" altLang="zh-CN" sz="2400" b="0" i="0">
                <a:solidFill>
                  <a:srgbClr val="000000"/>
                </a:solidFill>
                <a:latin typeface="SimSun" pitchFamily="34" charset="0"/>
                <a:ea typeface="SimSun" pitchFamily="34" charset="-122"/>
                <a:cs typeface="SimSun" pitchFamily="34" charset="-120"/>
              </a:rPr>
              <a:t>、嫦娥三</a:t>
            </a:r>
          </a:p>
          <a:p>
            <a:pPr latinLnBrk="1">
              <a:lnSpc>
                <a:spcPts val="4200"/>
              </a:lnSpc>
            </a:pPr>
            <a:r>
              <a:rPr lang="en-US" altLang="zh-CN" sz="2400" b="0" i="0">
                <a:solidFill>
                  <a:srgbClr val="000000"/>
                </a:solidFill>
                <a:latin typeface="SimSun" pitchFamily="34" charset="0"/>
                <a:ea typeface="SimSun" pitchFamily="34" charset="-122"/>
                <a:cs typeface="SimSun" pitchFamily="34" charset="-120"/>
              </a:rPr>
              <a:t>号</a:t>
            </a:r>
            <a:r>
              <a:rPr lang="en-US" altLang="zh-CN" sz="2400" b="0" i="0" dirty="0">
                <a:solidFill>
                  <a:srgbClr val="000000"/>
                </a:solidFill>
                <a:latin typeface="SimSun" pitchFamily="34" charset="0"/>
                <a:ea typeface="SimSun" pitchFamily="34" charset="-122"/>
                <a:cs typeface="SimSun" pitchFamily="34" charset="-120"/>
              </a:rPr>
              <a:t>、嫦娥四号。</a:t>
            </a:r>
            <a:endParaRPr lang="en-US" altLang="zh-CN"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 calcmode="lin" valueType="num">
                                      <p:cBhvr additive="base">
                                        <p:cTn id="15"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
                                            <p:txEl>
                                              <p:pRg st="3" end="3"/>
                                            </p:txEl>
                                          </p:spTgt>
                                        </p:tgtEl>
                                        <p:attrNameLst>
                                          <p:attrName>style.visibility</p:attrName>
                                        </p:attrNameLst>
                                      </p:cBhvr>
                                      <p:to>
                                        <p:strVal val="visible"/>
                                      </p:to>
                                    </p:set>
                                    <p:anim calcmode="lin" valueType="num">
                                      <p:cBhvr additive="base">
                                        <p:cTn id="23"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 calcmode="lin" valueType="num">
                                      <p:cBhvr additive="base">
                                        <p:cTn id="27"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2">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
                                            <p:txEl>
                                              <p:pRg st="5" end="5"/>
                                            </p:txEl>
                                          </p:spTgt>
                                        </p:tgtEl>
                                        <p:attrNameLst>
                                          <p:attrName>style.visibility</p:attrName>
                                        </p:attrNameLst>
                                      </p:cBhvr>
                                      <p:to>
                                        <p:strVal val="visible"/>
                                      </p:to>
                                    </p:set>
                                    <p:anim calcmode="lin" valueType="num">
                                      <p:cBhvr additive="base">
                                        <p:cTn id="31"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
                                            <p:txEl>
                                              <p:pRg st="6" end="6"/>
                                            </p:txEl>
                                          </p:spTgt>
                                        </p:tgtEl>
                                        <p:attrNameLst>
                                          <p:attrName>style.visibility</p:attrName>
                                        </p:attrNameLst>
                                      </p:cBhvr>
                                      <p:to>
                                        <p:strVal val="visible"/>
                                      </p:to>
                                    </p:set>
                                    <p:anim calcmode="lin" valueType="num">
                                      <p:cBhvr additive="base">
                                        <p:cTn id="35"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2">
                                            <p:txEl>
                                              <p:pRg st="6" end="6"/>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
                                            <p:txEl>
                                              <p:pRg st="7" end="7"/>
                                            </p:txEl>
                                          </p:spTgt>
                                        </p:tgtEl>
                                        <p:attrNameLst>
                                          <p:attrName>style.visibility</p:attrName>
                                        </p:attrNameLst>
                                      </p:cBhvr>
                                      <p:to>
                                        <p:strVal val="visible"/>
                                      </p:to>
                                    </p:set>
                                    <p:anim calcmode="lin" valueType="num">
                                      <p:cBhvr additive="base">
                                        <p:cTn id="39"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2">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O_3_BD.62_2#e271a045f?vcp=1&amp;pid=0d1937ce8&amp;color=0,0,0&amp;vtp=1&amp;bt=1&amp;bbb=1&amp;hb=1"/>
          <p:cNvSpPr/>
          <p:nvPr/>
        </p:nvSpPr>
        <p:spPr>
          <a:xfrm>
            <a:off x="896112" y="1253045"/>
            <a:ext cx="10387584" cy="43861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    ④嫦娥二号是中国第二颗探月卫星、第二颗人造太阳系小行星。2010</a:t>
            </a:r>
            <a:r>
              <a:rPr lang="en-US" altLang="zh-CN" sz="2400" b="0" i="0">
                <a:solidFill>
                  <a:srgbClr val="000000"/>
                </a:solidFill>
                <a:latin typeface="SimSun" pitchFamily="34" charset="0"/>
                <a:ea typeface="SimSun" pitchFamily="34" charset="-122"/>
                <a:cs typeface="SimSun" pitchFamily="34" charset="-120"/>
              </a:rPr>
              <a:t>年10</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月</a:t>
            </a:r>
            <a:r>
              <a:rPr lang="en-US" altLang="zh-CN" sz="2400" b="0" i="0" dirty="0">
                <a:solidFill>
                  <a:srgbClr val="000000"/>
                </a:solidFill>
                <a:latin typeface="SimSun" pitchFamily="34" charset="0"/>
                <a:ea typeface="SimSun" pitchFamily="34" charset="-122"/>
                <a:cs typeface="SimSun" pitchFamily="34" charset="-120"/>
              </a:rPr>
              <a:t>1日18时59分57秒，嫦娥二号卫星发射成功，顺利进入地月转移轨道。</a:t>
            </a:r>
            <a:endParaRPr lang="en-US" altLang="zh-CN" sz="2400" dirty="0"/>
          </a:p>
          <a:p>
            <a:pPr latinLnBrk="1">
              <a:lnSpc>
                <a:spcPts val="4400"/>
              </a:lnSpc>
            </a:pPr>
            <a:r>
              <a:rPr lang="en-US" altLang="zh-CN" sz="2400" b="0" i="0">
                <a:solidFill>
                  <a:srgbClr val="000000"/>
                </a:solidFill>
                <a:latin typeface="SimSun" panose="02010600030101010101" pitchFamily="2" charset="-122"/>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⑤</a:t>
            </a:r>
            <a:r>
              <a:rPr lang="en-US" altLang="zh-CN" sz="2400" b="0" i="0" dirty="0">
                <a:solidFill>
                  <a:srgbClr val="000000"/>
                </a:solidFill>
                <a:latin typeface="SimSun" pitchFamily="34" charset="0"/>
                <a:ea typeface="SimSun" pitchFamily="34" charset="-122"/>
                <a:cs typeface="SimSun" pitchFamily="34" charset="-120"/>
              </a:rPr>
              <a:t>嫦娥三号是中国探月工程第二阶段发射的月球探测器</a:t>
            </a:r>
            <a:r>
              <a:rPr lang="en-US" altLang="zh-CN" sz="2400" b="0" i="0">
                <a:solidFill>
                  <a:srgbClr val="000000"/>
                </a:solidFill>
                <a:latin typeface="SimSun" pitchFamily="34" charset="0"/>
                <a:ea typeface="SimSun" pitchFamily="34" charset="-122"/>
                <a:cs typeface="SimSun" pitchFamily="34" charset="-120"/>
              </a:rPr>
              <a:t>，包括着陆器和巡</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视器</a:t>
            </a:r>
            <a:r>
              <a:rPr lang="en-US" altLang="zh-CN" sz="2400" b="0" i="0" dirty="0">
                <a:solidFill>
                  <a:srgbClr val="000000"/>
                </a:solidFill>
                <a:latin typeface="SimSun" pitchFamily="34" charset="0"/>
                <a:ea typeface="SimSun" pitchFamily="34" charset="-122"/>
                <a:cs typeface="SimSun" pitchFamily="34" charset="-120"/>
              </a:rPr>
              <a:t>（月球车），于2013年12月2日1时30分发射成功，12月6</a:t>
            </a:r>
            <a:r>
              <a:rPr lang="en-US" altLang="zh-CN" sz="2400" b="0" i="0">
                <a:solidFill>
                  <a:srgbClr val="000000"/>
                </a:solidFill>
                <a:latin typeface="SimSun" pitchFamily="34" charset="0"/>
                <a:ea typeface="SimSun" pitchFamily="34" charset="-122"/>
                <a:cs typeface="SimSun" pitchFamily="34" charset="-120"/>
              </a:rPr>
              <a:t>日抵达月球轨道，</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开展嫦娥三期工程中的第二阶段</a:t>
            </a:r>
            <a:r>
              <a:rPr lang="en-US" altLang="zh-CN" sz="2400" b="0" i="0" dirty="0">
                <a:solidFill>
                  <a:srgbClr val="000000"/>
                </a:solidFill>
                <a:latin typeface="SimSun" pitchFamily="34" charset="0"/>
                <a:ea typeface="SimSun" pitchFamily="34" charset="-122"/>
                <a:cs typeface="SimSun" pitchFamily="34" charset="-120"/>
              </a:rPr>
              <a:t>“落”。</a:t>
            </a:r>
            <a:endParaRPr lang="en-US" altLang="zh-CN" sz="2400" dirty="0"/>
          </a:p>
          <a:p>
            <a:pPr latinLnBrk="1">
              <a:lnSpc>
                <a:spcPts val="4400"/>
              </a:lnSpc>
            </a:pPr>
            <a:r>
              <a:rPr lang="en-US" altLang="zh-CN" sz="2400" b="0" i="0">
                <a:solidFill>
                  <a:srgbClr val="000000"/>
                </a:solidFill>
                <a:latin typeface="SimSun" panose="02010600030101010101" pitchFamily="2" charset="-122"/>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⑥</a:t>
            </a:r>
            <a:r>
              <a:rPr lang="en-US" altLang="zh-CN" sz="2400" b="0" i="0" dirty="0">
                <a:solidFill>
                  <a:srgbClr val="000000"/>
                </a:solidFill>
                <a:latin typeface="SimSun" pitchFamily="34" charset="0"/>
                <a:ea typeface="SimSun" pitchFamily="34" charset="-122"/>
                <a:cs typeface="SimSun" pitchFamily="34" charset="-120"/>
              </a:rPr>
              <a:t>嫦娥三号任务完成了首幅月球地质剖面图，展现了月球表面以下</a:t>
            </a:r>
            <a:r>
              <a:rPr lang="en-US" altLang="zh-CN" sz="2400" b="0" i="0">
                <a:solidFill>
                  <a:srgbClr val="000000"/>
                </a:solidFill>
                <a:latin typeface="SimSun" pitchFamily="34" charset="0"/>
                <a:ea typeface="SimSun" pitchFamily="34" charset="-122"/>
                <a:cs typeface="SimSun" pitchFamily="34" charset="-120"/>
              </a:rPr>
              <a:t>330米</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深度的地质结构特征和演化过程</a:t>
            </a:r>
            <a:r>
              <a:rPr lang="en-US" altLang="zh-CN" sz="2400" b="0" i="0" dirty="0">
                <a:solidFill>
                  <a:srgbClr val="000000"/>
                </a:solidFill>
                <a:latin typeface="SimSun" pitchFamily="34" charset="0"/>
                <a:ea typeface="SimSun" pitchFamily="34" charset="-122"/>
                <a:cs typeface="SimSun" pitchFamily="34" charset="-120"/>
              </a:rPr>
              <a:t>，并发现了一种全新的岩石——</a:t>
            </a:r>
            <a:r>
              <a:rPr lang="en-US" altLang="zh-CN" sz="2400" b="0" i="0">
                <a:solidFill>
                  <a:srgbClr val="000000"/>
                </a:solidFill>
                <a:latin typeface="SimSun" pitchFamily="34" charset="0"/>
                <a:ea typeface="SimSun" pitchFamily="34" charset="-122"/>
                <a:cs typeface="SimSun" pitchFamily="34" charset="-120"/>
              </a:rPr>
              <a:t>月球玄武岩。</a:t>
            </a:r>
          </a:p>
          <a:p>
            <a:pPr latinLnBrk="1">
              <a:lnSpc>
                <a:spcPts val="4200"/>
              </a:lnSpc>
            </a:pPr>
            <a:r>
              <a:rPr lang="en-US" altLang="zh-CN" sz="2400" b="0" i="0">
                <a:solidFill>
                  <a:srgbClr val="000000"/>
                </a:solidFill>
                <a:latin typeface="SimSun" pitchFamily="34" charset="0"/>
                <a:ea typeface="SimSun" pitchFamily="34" charset="-122"/>
                <a:cs typeface="SimSun" pitchFamily="34" charset="-120"/>
              </a:rPr>
              <a:t>通过这些数据</a:t>
            </a:r>
            <a:r>
              <a:rPr lang="en-US" altLang="zh-CN" sz="2400" b="0" i="0" dirty="0">
                <a:solidFill>
                  <a:srgbClr val="000000"/>
                </a:solidFill>
                <a:latin typeface="SimSun" pitchFamily="34" charset="0"/>
                <a:ea typeface="SimSun" pitchFamily="34" charset="-122"/>
                <a:cs typeface="SimSun" pitchFamily="34" charset="-120"/>
              </a:rPr>
              <a:t>，我们可以了解月球从形成到现在的演变历史。</a:t>
            </a:r>
            <a:endParaRPr lang="en-US" altLang="zh-CN"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 calcmode="lin" valueType="num">
                                      <p:cBhvr additive="base">
                                        <p:cTn id="15"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
                                            <p:txEl>
                                              <p:pRg st="3" end="3"/>
                                            </p:txEl>
                                          </p:spTgt>
                                        </p:tgtEl>
                                        <p:attrNameLst>
                                          <p:attrName>style.visibility</p:attrName>
                                        </p:attrNameLst>
                                      </p:cBhvr>
                                      <p:to>
                                        <p:strVal val="visible"/>
                                      </p:to>
                                    </p:set>
                                    <p:anim calcmode="lin" valueType="num">
                                      <p:cBhvr additive="base">
                                        <p:cTn id="23"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 calcmode="lin" valueType="num">
                                      <p:cBhvr additive="base">
                                        <p:cTn id="27"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2">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
                                            <p:txEl>
                                              <p:pRg st="5" end="5"/>
                                            </p:txEl>
                                          </p:spTgt>
                                        </p:tgtEl>
                                        <p:attrNameLst>
                                          <p:attrName>style.visibility</p:attrName>
                                        </p:attrNameLst>
                                      </p:cBhvr>
                                      <p:to>
                                        <p:strVal val="visible"/>
                                      </p:to>
                                    </p:set>
                                    <p:anim calcmode="lin" valueType="num">
                                      <p:cBhvr additive="base">
                                        <p:cTn id="31"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
                                            <p:txEl>
                                              <p:pRg st="6" end="6"/>
                                            </p:txEl>
                                          </p:spTgt>
                                        </p:tgtEl>
                                        <p:attrNameLst>
                                          <p:attrName>style.visibility</p:attrName>
                                        </p:attrNameLst>
                                      </p:cBhvr>
                                      <p:to>
                                        <p:strVal val="visible"/>
                                      </p:to>
                                    </p:set>
                                    <p:anim calcmode="lin" valueType="num">
                                      <p:cBhvr additive="base">
                                        <p:cTn id="35"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2">
                                            <p:txEl>
                                              <p:pRg st="6" end="6"/>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
                                            <p:txEl>
                                              <p:pRg st="7" end="7"/>
                                            </p:txEl>
                                          </p:spTgt>
                                        </p:tgtEl>
                                        <p:attrNameLst>
                                          <p:attrName>style.visibility</p:attrName>
                                        </p:attrNameLst>
                                      </p:cBhvr>
                                      <p:to>
                                        <p:strVal val="visible"/>
                                      </p:to>
                                    </p:set>
                                    <p:anim calcmode="lin" valueType="num">
                                      <p:cBhvr additive="base">
                                        <p:cTn id="39"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2">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O_3_BD.62_3#e271a045f?vcp=1&amp;pid=0d1937ce8&amp;color=0,0,0&amp;vtp=1&amp;bt=1&amp;bbb=1&amp;hb=1"/>
          <p:cNvSpPr/>
          <p:nvPr/>
        </p:nvSpPr>
        <p:spPr>
          <a:xfrm>
            <a:off x="896112" y="978726"/>
            <a:ext cx="10387584" cy="49449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    ⑦嫦娥四号是中国嫦娥工程第二阶段的登月探测器嫦娥三号的备份</a:t>
            </a:r>
            <a:r>
              <a:rPr lang="en-US" altLang="zh-CN" sz="2400" b="0" i="0">
                <a:solidFill>
                  <a:srgbClr val="000000"/>
                </a:solidFill>
                <a:latin typeface="SimSun" pitchFamily="34" charset="0"/>
                <a:ea typeface="SimSun" pitchFamily="34" charset="-122"/>
                <a:cs typeface="SimSun" pitchFamily="34" charset="-120"/>
              </a:rPr>
              <a:t>，于</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2018</a:t>
            </a:r>
            <a:r>
              <a:rPr lang="en-US" altLang="zh-CN" sz="2400" b="0" i="0" dirty="0">
                <a:solidFill>
                  <a:srgbClr val="000000"/>
                </a:solidFill>
                <a:latin typeface="SimSun" pitchFamily="34" charset="0"/>
                <a:ea typeface="SimSun" pitchFamily="34" charset="-122"/>
                <a:cs typeface="SimSun" pitchFamily="34" charset="-120"/>
              </a:rPr>
              <a:t>年12月8日发射成功</a:t>
            </a:r>
            <a:r>
              <a:rPr lang="en-US" altLang="zh-CN" sz="2400" b="0" i="0">
                <a:solidFill>
                  <a:srgbClr val="000000"/>
                </a:solidFill>
                <a:latin typeface="SimSun" pitchFamily="34" charset="0"/>
                <a:ea typeface="SimSun" pitchFamily="34" charset="-122"/>
                <a:cs typeface="SimSun" pitchFamily="34" charset="-120"/>
              </a:rPr>
              <a:t>。嫦娥四号探测器实现了人类历史上首次对月球背面</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的软着陆就位探测</a:t>
            </a:r>
            <a:r>
              <a:rPr lang="en-US" altLang="zh-CN" sz="2400" b="0" i="0" dirty="0">
                <a:solidFill>
                  <a:srgbClr val="000000"/>
                </a:solidFill>
                <a:latin typeface="SimSun" pitchFamily="34" charset="0"/>
                <a:ea typeface="SimSun" pitchFamily="34" charset="-122"/>
                <a:cs typeface="SimSun" pitchFamily="34" charset="-120"/>
              </a:rPr>
              <a:t>，探测数据的研究结果成功揭示了月球背面的物质组成</a:t>
            </a:r>
            <a:r>
              <a:rPr lang="en-US" altLang="zh-CN" sz="2400" b="0" i="0">
                <a:solidFill>
                  <a:srgbClr val="000000"/>
                </a:solidFill>
                <a:latin typeface="SimSun" pitchFamily="34" charset="0"/>
                <a:ea typeface="SimSun" pitchFamily="34" charset="-122"/>
                <a:cs typeface="SimSun" pitchFamily="34" charset="-120"/>
              </a:rPr>
              <a:t>，加</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深了人类对月球形成与演化的认识</a:t>
            </a:r>
            <a:r>
              <a:rPr lang="en-US" altLang="zh-CN" sz="2400" b="0" i="0" dirty="0">
                <a:solidFill>
                  <a:srgbClr val="000000"/>
                </a:solidFill>
                <a:latin typeface="SimSun" pitchFamily="34" charset="0"/>
                <a:ea typeface="SimSun" pitchFamily="34" charset="-122"/>
                <a:cs typeface="SimSun" pitchFamily="34" charset="-120"/>
              </a:rPr>
              <a:t>。</a:t>
            </a:r>
            <a:endParaRPr lang="en-US" altLang="zh-CN" sz="2400" dirty="0"/>
          </a:p>
          <a:p>
            <a:pPr latinLnBrk="1">
              <a:lnSpc>
                <a:spcPts val="4400"/>
              </a:lnSpc>
            </a:pPr>
            <a:r>
              <a:rPr lang="en-US" altLang="zh-CN" sz="2400" b="0" i="0">
                <a:solidFill>
                  <a:srgbClr val="000000"/>
                </a:solidFill>
                <a:latin typeface="SimSun" panose="02010600030101010101" pitchFamily="2" charset="-122"/>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⑧</a:t>
            </a:r>
            <a:r>
              <a:rPr lang="en-US" altLang="zh-CN" sz="2400" b="0" i="0" dirty="0">
                <a:solidFill>
                  <a:srgbClr val="000000"/>
                </a:solidFill>
                <a:latin typeface="SimSun" pitchFamily="34" charset="0"/>
                <a:ea typeface="SimSun" pitchFamily="34" charset="-122"/>
                <a:cs typeface="SimSun" pitchFamily="34" charset="-120"/>
              </a:rPr>
              <a:t>第三步“回”，就是发射可以自动返回地球的月球采样着陆器</a:t>
            </a:r>
            <a:r>
              <a:rPr lang="en-US" altLang="zh-CN" sz="2400" b="0" i="0">
                <a:solidFill>
                  <a:srgbClr val="000000"/>
                </a:solidFill>
                <a:latin typeface="SimSun" pitchFamily="34" charset="0"/>
                <a:ea typeface="SimSun" pitchFamily="34" charset="-122"/>
                <a:cs typeface="SimSun" pitchFamily="34" charset="-120"/>
              </a:rPr>
              <a:t>，开展月</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面原位探测</a:t>
            </a:r>
            <a:r>
              <a:rPr lang="en-US" altLang="zh-CN" sz="2400" b="0" i="0" dirty="0">
                <a:solidFill>
                  <a:srgbClr val="000000"/>
                </a:solidFill>
                <a:latin typeface="SimSun" pitchFamily="34" charset="0"/>
                <a:ea typeface="SimSun" pitchFamily="34" charset="-122"/>
                <a:cs typeface="SimSun" pitchFamily="34" charset="-120"/>
              </a:rPr>
              <a:t>，并携带自动钻孔取样机和样品收集器</a:t>
            </a:r>
            <a:r>
              <a:rPr lang="en-US" altLang="zh-CN" sz="2400" b="0" i="0">
                <a:solidFill>
                  <a:srgbClr val="000000"/>
                </a:solidFill>
                <a:latin typeface="SimSun" pitchFamily="34" charset="0"/>
                <a:ea typeface="SimSun" pitchFamily="34" charset="-122"/>
                <a:cs typeface="SimSun" pitchFamily="34" charset="-120"/>
              </a:rPr>
              <a:t>，采样后携带月球样品返回</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地面</a:t>
            </a:r>
            <a:r>
              <a:rPr lang="en-US" altLang="zh-CN" sz="2400" b="0" i="0" dirty="0">
                <a:solidFill>
                  <a:srgbClr val="000000"/>
                </a:solidFill>
                <a:latin typeface="SimSun" pitchFamily="34" charset="0"/>
                <a:ea typeface="SimSun" pitchFamily="34" charset="-122"/>
                <a:cs typeface="SimSun" pitchFamily="34" charset="-120"/>
              </a:rPr>
              <a:t>，供科学家研究。</a:t>
            </a:r>
            <a:endParaRPr lang="en-US" altLang="zh-CN" sz="2400" dirty="0"/>
          </a:p>
          <a:p>
            <a:pPr latinLnBrk="1">
              <a:lnSpc>
                <a:spcPts val="4400"/>
              </a:lnSpc>
            </a:pPr>
            <a:r>
              <a:rPr lang="en-US" altLang="zh-CN" sz="2400" b="0" i="0">
                <a:solidFill>
                  <a:srgbClr val="000000"/>
                </a:solidFill>
                <a:latin typeface="SimSun" panose="02010600030101010101" pitchFamily="2" charset="-122"/>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⑨</a:t>
            </a:r>
            <a:r>
              <a:rPr lang="en-US" altLang="zh-CN" sz="2400" b="0" i="0" dirty="0">
                <a:solidFill>
                  <a:srgbClr val="000000"/>
                </a:solidFill>
                <a:latin typeface="SimSun" pitchFamily="34" charset="0"/>
                <a:ea typeface="SimSun" pitchFamily="34" charset="-122"/>
                <a:cs typeface="SimSun" pitchFamily="34" charset="-120"/>
              </a:rPr>
              <a:t>2020年11月24日凌晨4时30分</a:t>
            </a:r>
            <a:r>
              <a:rPr lang="en-US" altLang="zh-CN" sz="2400" b="0" i="0">
                <a:solidFill>
                  <a:srgbClr val="000000"/>
                </a:solidFill>
                <a:latin typeface="SimSun" pitchFamily="34" charset="0"/>
                <a:ea typeface="SimSun" pitchFamily="34" charset="-122"/>
                <a:cs typeface="SimSun" pitchFamily="34" charset="-120"/>
              </a:rPr>
              <a:t>，长征五号遥五运载火箭在海南文昌航天</a:t>
            </a:r>
          </a:p>
          <a:p>
            <a:pPr latinLnBrk="1">
              <a:lnSpc>
                <a:spcPts val="4200"/>
              </a:lnSpc>
            </a:pPr>
            <a:r>
              <a:rPr lang="en-US" altLang="zh-CN" sz="2400" b="0" i="0">
                <a:solidFill>
                  <a:srgbClr val="000000"/>
                </a:solidFill>
                <a:latin typeface="SimSun" pitchFamily="34" charset="0"/>
                <a:ea typeface="SimSun" pitchFamily="34" charset="-122"/>
                <a:cs typeface="SimSun" pitchFamily="34" charset="-120"/>
              </a:rPr>
              <a:t>发射场点火升空</a:t>
            </a:r>
            <a:r>
              <a:rPr lang="en-US" altLang="zh-CN" sz="2400" b="0" i="0" dirty="0">
                <a:solidFill>
                  <a:srgbClr val="000000"/>
                </a:solidFill>
                <a:latin typeface="SimSun" pitchFamily="34" charset="0"/>
                <a:ea typeface="SimSun" pitchFamily="34" charset="-122"/>
                <a:cs typeface="SimSun" pitchFamily="34" charset="-120"/>
              </a:rPr>
              <a:t>，将嫦娥五号送入奔月轨道。</a:t>
            </a:r>
            <a:endParaRPr lang="en-US" altLang="zh-CN"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 calcmode="lin" valueType="num">
                                      <p:cBhvr additive="base">
                                        <p:cTn id="15"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
                                            <p:txEl>
                                              <p:pRg st="3" end="3"/>
                                            </p:txEl>
                                          </p:spTgt>
                                        </p:tgtEl>
                                        <p:attrNameLst>
                                          <p:attrName>style.visibility</p:attrName>
                                        </p:attrNameLst>
                                      </p:cBhvr>
                                      <p:to>
                                        <p:strVal val="visible"/>
                                      </p:to>
                                    </p:set>
                                    <p:anim calcmode="lin" valueType="num">
                                      <p:cBhvr additive="base">
                                        <p:cTn id="23"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 calcmode="lin" valueType="num">
                                      <p:cBhvr additive="base">
                                        <p:cTn id="27"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2">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
                                            <p:txEl>
                                              <p:pRg st="5" end="5"/>
                                            </p:txEl>
                                          </p:spTgt>
                                        </p:tgtEl>
                                        <p:attrNameLst>
                                          <p:attrName>style.visibility</p:attrName>
                                        </p:attrNameLst>
                                      </p:cBhvr>
                                      <p:to>
                                        <p:strVal val="visible"/>
                                      </p:to>
                                    </p:set>
                                    <p:anim calcmode="lin" valueType="num">
                                      <p:cBhvr additive="base">
                                        <p:cTn id="31"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
                                            <p:txEl>
                                              <p:pRg st="6" end="6"/>
                                            </p:txEl>
                                          </p:spTgt>
                                        </p:tgtEl>
                                        <p:attrNameLst>
                                          <p:attrName>style.visibility</p:attrName>
                                        </p:attrNameLst>
                                      </p:cBhvr>
                                      <p:to>
                                        <p:strVal val="visible"/>
                                      </p:to>
                                    </p:set>
                                    <p:anim calcmode="lin" valueType="num">
                                      <p:cBhvr additive="base">
                                        <p:cTn id="35"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2">
                                            <p:txEl>
                                              <p:pRg st="6" end="6"/>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
                                            <p:txEl>
                                              <p:pRg st="7" end="7"/>
                                            </p:txEl>
                                          </p:spTgt>
                                        </p:tgtEl>
                                        <p:attrNameLst>
                                          <p:attrName>style.visibility</p:attrName>
                                        </p:attrNameLst>
                                      </p:cBhvr>
                                      <p:to>
                                        <p:strVal val="visible"/>
                                      </p:to>
                                    </p:set>
                                    <p:anim calcmode="lin" valueType="num">
                                      <p:cBhvr additive="base">
                                        <p:cTn id="39"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2">
                                            <p:txEl>
                                              <p:pRg st="7" end="7"/>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
                                            <p:txEl>
                                              <p:pRg st="8" end="8"/>
                                            </p:txEl>
                                          </p:spTgt>
                                        </p:tgtEl>
                                        <p:attrNameLst>
                                          <p:attrName>style.visibility</p:attrName>
                                        </p:attrNameLst>
                                      </p:cBhvr>
                                      <p:to>
                                        <p:strVal val="visible"/>
                                      </p:to>
                                    </p:set>
                                    <p:anim calcmode="lin" valueType="num">
                                      <p:cBhvr additive="base">
                                        <p:cTn id="43"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QO_3_BD.62_4#e271a045f?vcp=1&amp;pid=0d1937ce8&amp;color=0,0,0&amp;vtp=1&amp;bt=1&amp;bbb=1&amp;hb=1"/>
          <p:cNvSpPr/>
          <p:nvPr/>
        </p:nvSpPr>
        <p:spPr>
          <a:xfrm>
            <a:off x="896112" y="1519682"/>
            <a:ext cx="10387584" cy="15921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    ⑩嫦娥六号在2024年5月3日发射</a:t>
            </a:r>
            <a:r>
              <a:rPr lang="en-US" altLang="zh-CN" sz="2400" b="0" i="0">
                <a:solidFill>
                  <a:srgbClr val="000000"/>
                </a:solidFill>
                <a:latin typeface="SimSun" pitchFamily="34" charset="0"/>
                <a:ea typeface="SimSun" pitchFamily="34" charset="-122"/>
                <a:cs typeface="SimSun" pitchFamily="34" charset="-120"/>
              </a:rPr>
              <a:t>，展开了月球着陆点区的描摹探测和地质</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布景勘测</a:t>
            </a:r>
            <a:r>
              <a:rPr lang="en-US" altLang="zh-CN" sz="2400" b="0" i="0" dirty="0">
                <a:solidFill>
                  <a:srgbClr val="000000"/>
                </a:solidFill>
                <a:latin typeface="SimSun" pitchFamily="34" charset="0"/>
                <a:ea typeface="SimSun" pitchFamily="34" charset="-122"/>
                <a:cs typeface="SimSun" pitchFamily="34" charset="-120"/>
              </a:rPr>
              <a:t>，获得与月球样品相关的数据。</a:t>
            </a:r>
            <a:endParaRPr lang="en-US" altLang="zh-CN" sz="2400" dirty="0"/>
          </a:p>
          <a:p>
            <a:pPr algn="r" latinLnBrk="1">
              <a:lnSpc>
                <a:spcPts val="4200"/>
              </a:lnSpc>
            </a:pPr>
            <a:r>
              <a:rPr lang="en-US" altLang="zh-CN" sz="2400" b="0" i="0">
                <a:solidFill>
                  <a:srgbClr val="000000"/>
                </a:solidFill>
                <a:latin typeface="SimSun" pitchFamily="34" charset="0"/>
                <a:ea typeface="SimSun" pitchFamily="34" charset="-122"/>
                <a:cs typeface="SimSun" pitchFamily="34" charset="-120"/>
              </a:rPr>
              <a:t>（</a:t>
            </a:r>
            <a:r>
              <a:rPr lang="en-US" altLang="zh-CN" sz="2400" b="0" i="0" dirty="0">
                <a:solidFill>
                  <a:srgbClr val="000000"/>
                </a:solidFill>
                <a:latin typeface="SimSun" pitchFamily="34" charset="0"/>
                <a:ea typeface="SimSun" pitchFamily="34" charset="-122"/>
                <a:cs typeface="SimSun" pitchFamily="34" charset="-120"/>
              </a:rPr>
              <a:t>有删改）</a:t>
            </a:r>
            <a:endParaRPr lang="en-US" altLang="zh-CN" sz="2400" dirty="0"/>
          </a:p>
        </p:txBody>
      </p:sp>
      <p:sp>
        <p:nvSpPr>
          <p:cNvPr id="3" name="QC_4_BD.63_1#a8b6a76d4?vcp=1&amp;vopoq=1&amp;pid=e271a045f&amp;color=0,0,0&amp;vtp=1&amp;bbb=1"/>
          <p:cNvSpPr/>
          <p:nvPr/>
        </p:nvSpPr>
        <p:spPr>
          <a:xfrm>
            <a:off x="896112" y="3164141"/>
            <a:ext cx="10387584" cy="474599"/>
          </a:xfrm>
          <a:prstGeom prst="rect">
            <a:avLst/>
          </a:prstGeom>
          <a:noFill/>
          <a:ln/>
        </p:spPr>
        <p:txBody>
          <a:bodyPr wrap="none" lIns="0" tIns="0" rIns="0" bIns="0" rtlCol="0" anchor="t"/>
          <a:lstStyle/>
          <a:p>
            <a:pPr algn="l" latinLnBrk="1">
              <a:lnSpc>
                <a:spcPts val="4200"/>
              </a:lnSpc>
            </a:pPr>
            <a:r>
              <a:rPr lang="en-US" altLang="zh-CN" sz="2400" b="0" i="0" dirty="0">
                <a:solidFill>
                  <a:srgbClr val="000000"/>
                </a:solidFill>
                <a:latin typeface="SimSun" pitchFamily="34" charset="0"/>
                <a:ea typeface="SimSun" pitchFamily="34" charset="-122"/>
                <a:cs typeface="SimSun" pitchFamily="34" charset="-120"/>
              </a:rPr>
              <a:t>（1）结合文章内容，</a:t>
            </a:r>
            <a:r>
              <a:rPr lang="en-US" altLang="zh-CN" sz="2400" b="0" i="0">
                <a:solidFill>
                  <a:srgbClr val="000000"/>
                </a:solidFill>
                <a:latin typeface="SimSun" pitchFamily="34" charset="0"/>
                <a:ea typeface="SimSun" pitchFamily="34" charset="-122"/>
                <a:cs typeface="SimSun" pitchFamily="34" charset="-120"/>
              </a:rPr>
              <a:t>判断下列说法正确的一项是(     )。（</a:t>
            </a:r>
            <a:r>
              <a:rPr lang="en-US" altLang="zh-CN" sz="2400" b="0" i="0" dirty="0">
                <a:solidFill>
                  <a:srgbClr val="000000"/>
                </a:solidFill>
                <a:latin typeface="SimSun" pitchFamily="34" charset="0"/>
                <a:ea typeface="SimSun" pitchFamily="34" charset="-122"/>
                <a:cs typeface="SimSun" pitchFamily="34" charset="-120"/>
              </a:rPr>
              <a:t>4分）</a:t>
            </a:r>
            <a:endParaRPr lang="en-US" altLang="zh-CN" sz="2400" dirty="0"/>
          </a:p>
        </p:txBody>
      </p:sp>
      <p:sp>
        <p:nvSpPr>
          <p:cNvPr id="4" name="QC_4_AN.64_1#a8b6a76d4.bracket?vcp=1&amp;vopoq=1&amp;pid=e271a045f&amp;color=0,0,0&amp;vpa=32&amp;vtp=1"/>
          <p:cNvSpPr/>
          <p:nvPr/>
        </p:nvSpPr>
        <p:spPr>
          <a:xfrm>
            <a:off x="7770781" y="3152711"/>
            <a:ext cx="3730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Sun" pitchFamily="34" charset="0"/>
                <a:ea typeface="SimSun" pitchFamily="34" charset="-122"/>
                <a:cs typeface="SimSun" pitchFamily="34" charset="-120"/>
              </a:rPr>
              <a:t>B</a:t>
            </a:r>
            <a:endParaRPr lang="en-US" altLang="zh-CN" sz="2400" dirty="0"/>
          </a:p>
        </p:txBody>
      </p:sp>
      <p:sp>
        <p:nvSpPr>
          <p:cNvPr id="5" name="QC_4_BD.63_2#a8b6a76d4.choices?vcp=1&amp;vopoq=1&amp;pid=e271a045f&amp;color=0,0,0&amp;vtp=1&amp;bbb=1"/>
          <p:cNvSpPr/>
          <p:nvPr/>
        </p:nvSpPr>
        <p:spPr>
          <a:xfrm>
            <a:off x="896112" y="3705479"/>
            <a:ext cx="10387584" cy="1592199"/>
          </a:xfrm>
          <a:prstGeom prst="rect">
            <a:avLst/>
          </a:prstGeom>
          <a:noFill/>
          <a:ln/>
        </p:spPr>
        <p:txBody>
          <a:bodyPr wrap="none" lIns="0" tIns="0" rIns="0" bIns="0" rtlCol="0" anchor="t"/>
          <a:lstStyle/>
          <a:p>
            <a:pPr algn="l" latinLnBrk="1">
              <a:lnSpc>
                <a:spcPts val="4400"/>
              </a:lnSpc>
            </a:pPr>
            <a:r>
              <a:rPr lang="en-US" altLang="zh-CN" sz="2400" b="0" i="0" spc="-100" dirty="0">
                <a:solidFill>
                  <a:srgbClr val="000000"/>
                </a:solidFill>
                <a:latin typeface="SimSun" pitchFamily="34" charset="0"/>
                <a:ea typeface="SimSun" pitchFamily="34" charset="-122"/>
                <a:cs typeface="SimSun" pitchFamily="34" charset="-120"/>
              </a:rPr>
              <a:t>A.第一步“绕”，就是发射环绕月球北极飞行的探测器，嫦娥一号圆满完成任务。</a:t>
            </a:r>
            <a:endParaRPr lang="en-US" altLang="zh-CN" sz="2400" spc="-100" dirty="0"/>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B</a:t>
            </a:r>
            <a:r>
              <a:rPr lang="en-US" altLang="zh-CN" sz="2400" b="0" i="0" dirty="0">
                <a:solidFill>
                  <a:srgbClr val="000000"/>
                </a:solidFill>
                <a:latin typeface="SimSun" pitchFamily="34" charset="0"/>
                <a:ea typeface="SimSun" pitchFamily="34" charset="-122"/>
                <a:cs typeface="SimSun" pitchFamily="34" charset="-120"/>
              </a:rPr>
              <a:t>.嫦娥三号是中国探月工程第二阶段发射的月球探测器，包括着陆器和巡视器。</a:t>
            </a:r>
            <a:endParaRPr lang="en-US" altLang="zh-CN" sz="2400" dirty="0"/>
          </a:p>
          <a:p>
            <a:pPr latinLnBrk="1">
              <a:lnSpc>
                <a:spcPts val="4200"/>
              </a:lnSpc>
            </a:pPr>
            <a:r>
              <a:rPr lang="en-US" altLang="zh-CN" sz="2400" b="0" i="0">
                <a:solidFill>
                  <a:srgbClr val="000000"/>
                </a:solidFill>
                <a:latin typeface="SimSun" pitchFamily="34" charset="0"/>
                <a:ea typeface="SimSun" pitchFamily="34" charset="-122"/>
                <a:cs typeface="SimSun" pitchFamily="34" charset="-120"/>
              </a:rPr>
              <a:t>C</a:t>
            </a:r>
            <a:r>
              <a:rPr lang="en-US" altLang="zh-CN" sz="2400" b="0" i="0" dirty="0">
                <a:solidFill>
                  <a:srgbClr val="000000"/>
                </a:solidFill>
                <a:latin typeface="SimSun" pitchFamily="34" charset="0"/>
                <a:ea typeface="SimSun" pitchFamily="34" charset="-122"/>
                <a:cs typeface="SimSun" pitchFamily="34" charset="-120"/>
              </a:rPr>
              <a:t>.嫦娥四号采集回来的数据，可以帮助我们了解月球从形成到现在的演变历史。</a:t>
            </a:r>
            <a:endParaRPr lang="en-US" altLang="zh-CN"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 calcmode="lin" valueType="num">
                                      <p:cBhvr additive="base">
                                        <p:cTn id="15"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bg/>
                                          </p:spTgt>
                                        </p:tgtEl>
                                        <p:attrNameLst>
                                          <p:attrName>style.visibility</p:attrName>
                                        </p:attrNameLst>
                                      </p:cBhvr>
                                      <p:to>
                                        <p:strVal val="visible"/>
                                      </p:to>
                                    </p:set>
                                    <p:anim calcmode="lin" valueType="num">
                                      <p:cBhvr additive="base">
                                        <p:cTn id="25" dur="500" fill="hold"/>
                                        <p:tgtEl>
                                          <p:spTgt spid="3">
                                            <p:bg/>
                                          </p:spTgt>
                                        </p:tgtEl>
                                        <p:attrNameLst>
                                          <p:attrName>ppt_x</p:attrName>
                                        </p:attrNameLst>
                                      </p:cBhvr>
                                      <p:tavLst>
                                        <p:tav tm="0">
                                          <p:val>
                                            <p:strVal val="#ppt_x"/>
                                          </p:val>
                                        </p:tav>
                                        <p:tav tm="100000">
                                          <p:val>
                                            <p:strVal val="#ppt_x"/>
                                          </p:val>
                                        </p:tav>
                                      </p:tavLst>
                                    </p:anim>
                                    <p:anim calcmode="lin" valueType="num">
                                      <p:cBhvr additive="base">
                                        <p:cTn id="26" dur="500" fill="hold"/>
                                        <p:tgtEl>
                                          <p:spTgt spid="3">
                                            <p:bg/>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3">
                                            <p:txEl>
                                              <p:pRg st="0" end="0"/>
                                            </p:txEl>
                                          </p:spTgt>
                                        </p:tgtEl>
                                        <p:attrNameLst>
                                          <p:attrName>style.visibility</p:attrName>
                                        </p:attrNameLst>
                                      </p:cBhvr>
                                      <p:to>
                                        <p:strVal val="visible"/>
                                      </p:to>
                                    </p:set>
                                    <p:anim calcmode="lin" valueType="num">
                                      <p:cBhvr additive="base">
                                        <p:cTn id="29"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0" end="0"/>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
                                            <p:bg/>
                                          </p:spTgt>
                                        </p:tgtEl>
                                        <p:attrNameLst>
                                          <p:attrName>style.visibility</p:attrName>
                                        </p:attrNameLst>
                                      </p:cBhvr>
                                      <p:to>
                                        <p:strVal val="visible"/>
                                      </p:to>
                                    </p:set>
                                    <p:anim calcmode="lin" valueType="num">
                                      <p:cBhvr additive="base">
                                        <p:cTn id="33" dur="500" fill="hold"/>
                                        <p:tgtEl>
                                          <p:spTgt spid="5">
                                            <p:bg/>
                                          </p:spTgt>
                                        </p:tgtEl>
                                        <p:attrNameLst>
                                          <p:attrName>ppt_x</p:attrName>
                                        </p:attrNameLst>
                                      </p:cBhvr>
                                      <p:tavLst>
                                        <p:tav tm="0">
                                          <p:val>
                                            <p:strVal val="#ppt_x"/>
                                          </p:val>
                                        </p:tav>
                                        <p:tav tm="100000">
                                          <p:val>
                                            <p:strVal val="#ppt_x"/>
                                          </p:val>
                                        </p:tav>
                                      </p:tavLst>
                                    </p:anim>
                                    <p:anim calcmode="lin" valueType="num">
                                      <p:cBhvr additive="base">
                                        <p:cTn id="34" dur="500" fill="hold"/>
                                        <p:tgtEl>
                                          <p:spTgt spid="5">
                                            <p:bg/>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5">
                                            <p:txEl>
                                              <p:pRg st="0" end="0"/>
                                            </p:txEl>
                                          </p:spTgt>
                                        </p:tgtEl>
                                        <p:attrNameLst>
                                          <p:attrName>style.visibility</p:attrName>
                                        </p:attrNameLst>
                                      </p:cBhvr>
                                      <p:to>
                                        <p:strVal val="visible"/>
                                      </p:to>
                                    </p:set>
                                    <p:anim calcmode="lin" valueType="num">
                                      <p:cBhvr additive="base">
                                        <p:cTn id="3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0" end="0"/>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5">
                                            <p:txEl>
                                              <p:pRg st="1" end="1"/>
                                            </p:txEl>
                                          </p:spTgt>
                                        </p:tgtEl>
                                        <p:attrNameLst>
                                          <p:attrName>style.visibility</p:attrName>
                                        </p:attrNameLst>
                                      </p:cBhvr>
                                      <p:to>
                                        <p:strVal val="visible"/>
                                      </p:to>
                                    </p:set>
                                    <p:anim calcmode="lin" valueType="num">
                                      <p:cBhvr additive="base">
                                        <p:cTn id="41"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5">
                                            <p:txEl>
                                              <p:pRg st="1" end="1"/>
                                            </p:txEl>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5">
                                            <p:txEl>
                                              <p:pRg st="2" end="2"/>
                                            </p:txEl>
                                          </p:spTgt>
                                        </p:tgtEl>
                                        <p:attrNameLst>
                                          <p:attrName>style.visibility</p:attrName>
                                        </p:attrNameLst>
                                      </p:cBhvr>
                                      <p:to>
                                        <p:strVal val="visible"/>
                                      </p:to>
                                    </p:set>
                                    <p:anim calcmode="lin" valueType="num">
                                      <p:cBhvr additive="base">
                                        <p:cTn id="45"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4">
                                            <p:bg/>
                                          </p:spTgt>
                                        </p:tgtEl>
                                        <p:attrNameLst>
                                          <p:attrName>style.visibility</p:attrName>
                                        </p:attrNameLst>
                                      </p:cBhvr>
                                      <p:to>
                                        <p:strVal val="visible"/>
                                      </p:to>
                                    </p:set>
                                    <p:anim calcmode="lin" valueType="num">
                                      <p:cBhvr additive="base">
                                        <p:cTn id="51" dur="500" fill="hold"/>
                                        <p:tgtEl>
                                          <p:spTgt spid="4">
                                            <p:bg/>
                                          </p:spTgt>
                                        </p:tgtEl>
                                        <p:attrNameLst>
                                          <p:attrName>ppt_x</p:attrName>
                                        </p:attrNameLst>
                                      </p:cBhvr>
                                      <p:tavLst>
                                        <p:tav tm="0">
                                          <p:val>
                                            <p:strVal val="#ppt_x"/>
                                          </p:val>
                                        </p:tav>
                                        <p:tav tm="100000">
                                          <p:val>
                                            <p:strVal val="#ppt_x"/>
                                          </p:val>
                                        </p:tav>
                                      </p:tavLst>
                                    </p:anim>
                                    <p:anim calcmode="lin" valueType="num">
                                      <p:cBhvr additive="base">
                                        <p:cTn id="52" dur="500" fill="hold"/>
                                        <p:tgtEl>
                                          <p:spTgt spid="4">
                                            <p:bg/>
                                          </p:spTgt>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4">
                                            <p:txEl>
                                              <p:pRg st="0" end="0"/>
                                            </p:txEl>
                                          </p:spTgt>
                                        </p:tgtEl>
                                        <p:attrNameLst>
                                          <p:attrName>style.visibility</p:attrName>
                                        </p:attrNameLst>
                                      </p:cBhvr>
                                      <p:to>
                                        <p:strVal val="visible"/>
                                      </p:to>
                                    </p:set>
                                    <p:anim calcmode="lin" valueType="num">
                                      <p:cBhvr additive="base">
                                        <p:cTn id="55"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P spid="4" grpId="0" build="p" animBg="1"/>
      <p:bldP spid="5"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QB_4_BD.65_1#5776ee593?sp=1&amp;vcp=1&amp;pid=e271a045f&amp;color=0,0,0&amp;vtp=1&amp;bt=1&amp;bbb=1&amp;hb=1"/>
          <p:cNvSpPr/>
          <p:nvPr/>
        </p:nvSpPr>
        <p:spPr>
          <a:xfrm>
            <a:off x="896112" y="900000"/>
            <a:ext cx="10387584" cy="855599"/>
          </a:xfrm>
          <a:prstGeom prst="rect">
            <a:avLst/>
          </a:prstGeom>
          <a:noFill/>
          <a:ln/>
        </p:spPr>
        <p:txBody>
          <a:bodyPr wrap="none" lIns="0" tIns="0" rIns="0" bIns="0" rtlCol="0" anchor="t"/>
          <a:lstStyle/>
          <a:p>
            <a:pPr algn="l" latinLnBrk="1">
              <a:lnSpc>
                <a:spcPts val="3600"/>
              </a:lnSpc>
            </a:pPr>
            <a:r>
              <a:rPr lang="en-US" altLang="zh-CN" sz="2400" b="0" i="0" dirty="0">
                <a:solidFill>
                  <a:srgbClr val="000000"/>
                </a:solidFill>
                <a:latin typeface="SimSun" pitchFamily="34" charset="0"/>
                <a:ea typeface="SimSun" pitchFamily="34" charset="-122"/>
                <a:cs typeface="SimSun" pitchFamily="34" charset="-120"/>
              </a:rPr>
              <a:t>（2）阅读第③~⑦自然段，把握第二步“落”中实施的3次发射任务</a:t>
            </a:r>
            <a:r>
              <a:rPr lang="en-US" altLang="zh-CN" sz="2400" b="0" i="0">
                <a:solidFill>
                  <a:srgbClr val="000000"/>
                </a:solidFill>
                <a:latin typeface="SimSun" pitchFamily="34" charset="0"/>
                <a:ea typeface="SimSun" pitchFamily="34" charset="-122"/>
                <a:cs typeface="SimSun" pitchFamily="34" charset="-120"/>
              </a:rPr>
              <a:t>，填写下</a:t>
            </a:r>
          </a:p>
          <a:p>
            <a:pPr latinLnBrk="1">
              <a:lnSpc>
                <a:spcPts val="3400"/>
              </a:lnSpc>
            </a:pPr>
            <a:r>
              <a:rPr lang="en-US" altLang="zh-CN" sz="2400" b="0" i="0">
                <a:solidFill>
                  <a:srgbClr val="000000"/>
                </a:solidFill>
                <a:latin typeface="SimSun" pitchFamily="34" charset="0"/>
                <a:ea typeface="SimSun" pitchFamily="34" charset="-122"/>
                <a:cs typeface="SimSun" pitchFamily="34" charset="-120"/>
              </a:rPr>
              <a:t>图</a:t>
            </a:r>
            <a:r>
              <a:rPr lang="en-US" altLang="zh-CN" sz="2400" b="0" i="0" dirty="0">
                <a:solidFill>
                  <a:srgbClr val="000000"/>
                </a:solidFill>
                <a:latin typeface="SimSun" pitchFamily="34" charset="0"/>
                <a:ea typeface="SimSun" pitchFamily="34" charset="-122"/>
                <a:cs typeface="SimSun" pitchFamily="34" charset="-120"/>
              </a:rPr>
              <a:t>。（5分）</a:t>
            </a:r>
            <a:endParaRPr lang="en-US" altLang="zh-CN" sz="2400" dirty="0"/>
          </a:p>
        </p:txBody>
      </p:sp>
      <p:pic>
        <p:nvPicPr>
          <p:cNvPr id="3" name="QB_4_BD.65_2#5776ee593?vcp=1&amp;pid=e271a045f&amp;color=0,0,0&amp;tib=255,255,255&amp;vip=33#37&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2121408" y="1885266"/>
            <a:ext cx="7955280" cy="298094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B_4_AN.66_1#5776ee593.blank?vcp=1&amp;pid=e271a045f&amp;color=0,0,0&amp;vpa=33&amp;vtp=1"/>
          <p:cNvSpPr/>
          <p:nvPr/>
        </p:nvSpPr>
        <p:spPr>
          <a:xfrm>
            <a:off x="4608576" y="3394026"/>
            <a:ext cx="1828800" cy="338328"/>
          </a:xfrm>
          <a:prstGeom prst="rect">
            <a:avLst/>
          </a:prstGeom>
          <a:noFill/>
          <a:ln/>
        </p:spPr>
        <p:txBody>
          <a:bodyPr wrap="square" lIns="0" tIns="0" rIns="0" bIns="0" rtlCol="0" anchor="b"/>
          <a:lstStyle/>
          <a:p>
            <a:pPr algn="l" latinLnBrk="1"/>
            <a:r>
              <a:rPr lang="en-US" altLang="zh-CN" b="0" i="0" dirty="0">
                <a:solidFill>
                  <a:srgbClr val="FF0000"/>
                </a:solidFill>
                <a:latin typeface="SimSun" pitchFamily="34" charset="0"/>
                <a:ea typeface="SimSun" pitchFamily="34" charset="-122"/>
                <a:cs typeface="SimSun" pitchFamily="34" charset="-120"/>
              </a:rPr>
              <a:t>2010年10月1日18时59分57秒</a:t>
            </a:r>
            <a:endParaRPr lang="en-US" altLang="zh-CN" dirty="0"/>
          </a:p>
        </p:txBody>
      </p:sp>
      <p:sp>
        <p:nvSpPr>
          <p:cNvPr id="5" name="QB_4_AN.67_1#5776ee593.blank?vcp=1&amp;pid=e271a045f&amp;color=0,0,0&amp;vpa=34&amp;vtp=1"/>
          <p:cNvSpPr/>
          <p:nvPr/>
        </p:nvSpPr>
        <p:spPr>
          <a:xfrm>
            <a:off x="7242048" y="3357450"/>
            <a:ext cx="1965960" cy="374904"/>
          </a:xfrm>
          <a:prstGeom prst="rect">
            <a:avLst/>
          </a:prstGeom>
          <a:noFill/>
          <a:ln/>
        </p:spPr>
        <p:txBody>
          <a:bodyPr wrap="square" lIns="0" tIns="0" rIns="0" bIns="0" rtlCol="0" anchor="b"/>
          <a:lstStyle/>
          <a:p>
            <a:pPr algn="l" latinLnBrk="1"/>
            <a:r>
              <a:rPr lang="en-US" altLang="zh-CN" b="0" i="0" dirty="0">
                <a:solidFill>
                  <a:srgbClr val="FF0000"/>
                </a:solidFill>
                <a:latin typeface="SimSun" pitchFamily="34" charset="0"/>
                <a:ea typeface="SimSun" pitchFamily="34" charset="-122"/>
                <a:cs typeface="SimSun" pitchFamily="34" charset="-120"/>
              </a:rPr>
              <a:t>顺利进入地月转移轨道</a:t>
            </a:r>
            <a:endParaRPr lang="en-US" altLang="zh-CN" dirty="0"/>
          </a:p>
        </p:txBody>
      </p:sp>
      <p:sp>
        <p:nvSpPr>
          <p:cNvPr id="6" name="QB_4_AN.68_1#5776ee593.blank?vcp=1&amp;pid=e271a045f&amp;color=0,0,0&amp;vpa=35&amp;vtp=1"/>
          <p:cNvSpPr/>
          <p:nvPr/>
        </p:nvSpPr>
        <p:spPr>
          <a:xfrm>
            <a:off x="4590288" y="3933522"/>
            <a:ext cx="1773936" cy="320040"/>
          </a:xfrm>
          <a:prstGeom prst="rect">
            <a:avLst/>
          </a:prstGeom>
          <a:noFill/>
          <a:ln/>
        </p:spPr>
        <p:txBody>
          <a:bodyPr wrap="square" lIns="0" tIns="0" rIns="0" bIns="0" rtlCol="0" anchor="b"/>
          <a:lstStyle/>
          <a:p>
            <a:pPr algn="l" latinLnBrk="1"/>
            <a:r>
              <a:rPr lang="en-US" altLang="zh-CN" b="0" i="0" dirty="0">
                <a:solidFill>
                  <a:srgbClr val="FF0000"/>
                </a:solidFill>
                <a:latin typeface="SimSun" pitchFamily="34" charset="0"/>
                <a:ea typeface="SimSun" pitchFamily="34" charset="-122"/>
                <a:cs typeface="SimSun" pitchFamily="34" charset="-120"/>
              </a:rPr>
              <a:t>2013年12月2日1时30分</a:t>
            </a:r>
            <a:endParaRPr lang="en-US" altLang="zh-CN" dirty="0"/>
          </a:p>
        </p:txBody>
      </p:sp>
      <p:sp>
        <p:nvSpPr>
          <p:cNvPr id="7" name="QB_4_AN.69_1#5776ee593.blank?vcp=1&amp;pid=e271a045f&amp;color=0,0,0&amp;vpa=36&amp;vtp=1"/>
          <p:cNvSpPr/>
          <p:nvPr/>
        </p:nvSpPr>
        <p:spPr>
          <a:xfrm>
            <a:off x="4608576" y="4454730"/>
            <a:ext cx="1755648" cy="338328"/>
          </a:xfrm>
          <a:prstGeom prst="rect">
            <a:avLst/>
          </a:prstGeom>
          <a:noFill/>
          <a:ln/>
        </p:spPr>
        <p:txBody>
          <a:bodyPr wrap="none" lIns="0" tIns="0" rIns="0" bIns="0" rtlCol="0" anchor="b"/>
          <a:lstStyle/>
          <a:p>
            <a:pPr algn="ctr" latinLnBrk="1">
              <a:lnSpc>
                <a:spcPts val="2200"/>
              </a:lnSpc>
            </a:pPr>
            <a:r>
              <a:rPr lang="en-US" altLang="zh-CN" b="0" i="0" dirty="0">
                <a:solidFill>
                  <a:srgbClr val="FF0000"/>
                </a:solidFill>
                <a:latin typeface="SimSun" pitchFamily="34" charset="0"/>
                <a:ea typeface="SimSun" pitchFamily="34" charset="-122"/>
                <a:cs typeface="SimSun" pitchFamily="34" charset="-120"/>
              </a:rPr>
              <a:t>2018年12月8日</a:t>
            </a:r>
            <a:endParaRPr lang="en-US" altLang="zh-CN" dirty="0"/>
          </a:p>
        </p:txBody>
      </p:sp>
      <p:sp>
        <p:nvSpPr>
          <p:cNvPr id="8" name="QB_4_AN.70_1#5776ee593.blank?vcp=1&amp;pid=e271a045f&amp;color=0,0,0&amp;vpa=37&amp;vtp=1"/>
          <p:cNvSpPr/>
          <p:nvPr/>
        </p:nvSpPr>
        <p:spPr>
          <a:xfrm>
            <a:off x="7242048" y="4454730"/>
            <a:ext cx="1984248" cy="338328"/>
          </a:xfrm>
          <a:prstGeom prst="rect">
            <a:avLst/>
          </a:prstGeom>
          <a:noFill/>
          <a:ln/>
        </p:spPr>
        <p:txBody>
          <a:bodyPr wrap="none" lIns="0" tIns="0" rIns="0" bIns="0" rtlCol="0" anchor="b"/>
          <a:lstStyle/>
          <a:p>
            <a:pPr algn="ctr" latinLnBrk="1">
              <a:lnSpc>
                <a:spcPts val="2200"/>
              </a:lnSpc>
            </a:pPr>
            <a:r>
              <a:rPr lang="en-US" altLang="zh-CN" b="0" i="0" dirty="0">
                <a:solidFill>
                  <a:srgbClr val="FF0000"/>
                </a:solidFill>
                <a:latin typeface="SimSun" pitchFamily="34" charset="0"/>
                <a:ea typeface="SimSun" pitchFamily="34" charset="-122"/>
                <a:cs typeface="SimSun" pitchFamily="34" charset="-120"/>
              </a:rPr>
              <a:t>抵达月球背面</a:t>
            </a:r>
            <a:endParaRPr lang="en-US" altLang="zh-CN" dirty="0"/>
          </a:p>
        </p:txBody>
      </p:sp>
      <p:sp>
        <p:nvSpPr>
          <p:cNvPr id="9" name="QB_4_BD.71_1#9029a7833?vcp=1&amp;pid=e271a045f&amp;color=0,0,0&amp;vtp=1&amp;bbb=1&amp;hb=1"/>
          <p:cNvSpPr/>
          <p:nvPr/>
        </p:nvSpPr>
        <p:spPr>
          <a:xfrm>
            <a:off x="896112" y="4996766"/>
            <a:ext cx="10387584" cy="855599"/>
          </a:xfrm>
          <a:prstGeom prst="rect">
            <a:avLst/>
          </a:prstGeom>
          <a:noFill/>
          <a:ln/>
        </p:spPr>
        <p:txBody>
          <a:bodyPr wrap="none" lIns="0" tIns="0" rIns="0" bIns="0" rtlCol="0" anchor="t"/>
          <a:lstStyle/>
          <a:p>
            <a:pPr algn="l" latinLnBrk="1">
              <a:lnSpc>
                <a:spcPts val="3600"/>
              </a:lnSpc>
            </a:pPr>
            <a:r>
              <a:rPr lang="en-US" altLang="zh-CN" sz="2400" b="0" i="0" dirty="0">
                <a:solidFill>
                  <a:srgbClr val="000000"/>
                </a:solidFill>
                <a:latin typeface="SimSun" pitchFamily="34" charset="0"/>
                <a:ea typeface="SimSun" pitchFamily="34" charset="-122"/>
                <a:cs typeface="SimSun" pitchFamily="34" charset="-120"/>
              </a:rPr>
              <a:t>（3）标题中的“嫦娥奔月”有两个层面的含义</a:t>
            </a:r>
            <a:r>
              <a:rPr lang="en-US" altLang="zh-CN" sz="2400" b="0" i="0">
                <a:solidFill>
                  <a:srgbClr val="000000"/>
                </a:solidFill>
                <a:latin typeface="SimSun" pitchFamily="34" charset="0"/>
                <a:ea typeface="SimSun" pitchFamily="34" charset="-122"/>
                <a:cs typeface="SimSun" pitchFamily="34" charset="-120"/>
              </a:rPr>
              <a:t>，一是</a:t>
            </a:r>
          </a:p>
          <a:p>
            <a:pPr latinLnBrk="1">
              <a:lnSpc>
                <a:spcPts val="3400"/>
              </a:lnSpc>
            </a:pPr>
            <a:r>
              <a:rPr lang="en-US" altLang="zh-CN" sz="2400" i="0">
                <a:solidFill>
                  <a:srgbClr val="000000"/>
                </a:solidFill>
                <a:latin typeface="SimSun" pitchFamily="34" charset="0"/>
                <a:ea typeface="SimSun" pitchFamily="34" charset="-122"/>
                <a:cs typeface="SimSun" pitchFamily="34" charset="-120"/>
              </a:rPr>
              <a:t>__________________________</a:t>
            </a:r>
            <a:r>
              <a:rPr lang="en-US" altLang="zh-CN" sz="2400" b="0" i="0">
                <a:solidFill>
                  <a:srgbClr val="000000"/>
                </a:solidFill>
                <a:latin typeface="SimSun" pitchFamily="34" charset="0"/>
                <a:ea typeface="SimSun" pitchFamily="34" charset="-122"/>
                <a:cs typeface="SimSun" pitchFamily="34" charset="-120"/>
              </a:rPr>
              <a:t>，二是</a:t>
            </a:r>
            <a:r>
              <a:rPr lang="en-US" altLang="zh-CN" sz="2400" i="0">
                <a:solidFill>
                  <a:srgbClr val="000000"/>
                </a:solidFill>
                <a:latin typeface="SimSun" pitchFamily="34" charset="0"/>
                <a:ea typeface="SimSun" pitchFamily="34" charset="-122"/>
                <a:cs typeface="SimSun" pitchFamily="34" charset="-120"/>
              </a:rPr>
              <a:t>____________________</a:t>
            </a:r>
            <a:r>
              <a:rPr lang="en-US" altLang="zh-CN" sz="2400" b="0" i="0">
                <a:solidFill>
                  <a:srgbClr val="000000"/>
                </a:solidFill>
                <a:latin typeface="SimSun" pitchFamily="34" charset="0"/>
                <a:ea typeface="SimSun" pitchFamily="34" charset="-122"/>
                <a:cs typeface="SimSun" pitchFamily="34" charset="-120"/>
              </a:rPr>
              <a:t>。（</a:t>
            </a:r>
            <a:r>
              <a:rPr lang="en-US" altLang="zh-CN" sz="2400" b="0" i="0" dirty="0">
                <a:solidFill>
                  <a:srgbClr val="000000"/>
                </a:solidFill>
                <a:latin typeface="SimSun" pitchFamily="34" charset="0"/>
                <a:ea typeface="SimSun" pitchFamily="34" charset="-122"/>
                <a:cs typeface="SimSun" pitchFamily="34" charset="-120"/>
              </a:rPr>
              <a:t>2分）</a:t>
            </a:r>
            <a:endParaRPr lang="en-US" altLang="zh-CN" sz="2400" dirty="0"/>
          </a:p>
        </p:txBody>
      </p:sp>
      <p:sp>
        <p:nvSpPr>
          <p:cNvPr id="10" name="QB_4_AN.72_1#9029a7833.blank?vcp=1&amp;pid=e271a045f&amp;color=0,0,0&amp;vpa=38&amp;vtp=1&amp;bbb=1"/>
          <p:cNvSpPr/>
          <p:nvPr/>
        </p:nvSpPr>
        <p:spPr>
          <a:xfrm>
            <a:off x="912780" y="5396816"/>
            <a:ext cx="3878263" cy="398399"/>
          </a:xfrm>
          <a:prstGeom prst="rect">
            <a:avLst/>
          </a:prstGeom>
          <a:noFill/>
          <a:ln/>
        </p:spPr>
        <p:txBody>
          <a:bodyPr wrap="none" lIns="0" tIns="0" rIns="0" bIns="0" rtlCol="0" anchor="t"/>
          <a:lstStyle/>
          <a:p>
            <a:pPr algn="ctr" latinLnBrk="1">
              <a:lnSpc>
                <a:spcPts val="3400"/>
              </a:lnSpc>
            </a:pPr>
            <a:r>
              <a:rPr lang="en-US" altLang="zh-CN" sz="2400" b="0" i="0">
                <a:solidFill>
                  <a:srgbClr val="FF0000"/>
                </a:solidFill>
                <a:latin typeface="SimSun" pitchFamily="34" charset="0"/>
                <a:ea typeface="SimSun" pitchFamily="34" charset="-122"/>
                <a:cs typeface="SimSun" pitchFamily="34" charset="-120"/>
              </a:rPr>
              <a:t>化用神话故事</a:t>
            </a:r>
            <a:r>
              <a:rPr lang="en-US" altLang="zh-CN" sz="2400" b="0" i="0" dirty="0">
                <a:solidFill>
                  <a:srgbClr val="FF0000"/>
                </a:solidFill>
                <a:latin typeface="SimSun" pitchFamily="34" charset="0"/>
                <a:ea typeface="SimSun" pitchFamily="34" charset="-122"/>
                <a:cs typeface="SimSun" pitchFamily="34" charset="-120"/>
              </a:rPr>
              <a:t>“嫦娥奔月”</a:t>
            </a:r>
            <a:endParaRPr lang="en-US" altLang="zh-CN" sz="2400" dirty="0"/>
          </a:p>
        </p:txBody>
      </p:sp>
      <p:sp>
        <p:nvSpPr>
          <p:cNvPr id="11" name="QB_4_AN.73_1#9029a7833.blank?vcp=1&amp;pid=e271a045f&amp;color=0,0,0&amp;vpa=39&amp;vtp=1&amp;bbb=1"/>
          <p:cNvSpPr/>
          <p:nvPr/>
        </p:nvSpPr>
        <p:spPr>
          <a:xfrm>
            <a:off x="5789580" y="5396816"/>
            <a:ext cx="2963863" cy="398399"/>
          </a:xfrm>
          <a:prstGeom prst="rect">
            <a:avLst/>
          </a:prstGeom>
          <a:noFill/>
          <a:ln/>
        </p:spPr>
        <p:txBody>
          <a:bodyPr wrap="none" lIns="0" tIns="0" rIns="0" bIns="0" rtlCol="0" anchor="t"/>
          <a:lstStyle/>
          <a:p>
            <a:pPr algn="ctr" latinLnBrk="1">
              <a:lnSpc>
                <a:spcPts val="3400"/>
              </a:lnSpc>
            </a:pPr>
            <a:r>
              <a:rPr lang="en-US" altLang="zh-CN" sz="2400" b="0" i="0" dirty="0">
                <a:solidFill>
                  <a:srgbClr val="FF0000"/>
                </a:solidFill>
                <a:latin typeface="SimSun" pitchFamily="34" charset="0"/>
                <a:ea typeface="SimSun" pitchFamily="34" charset="-122"/>
                <a:cs typeface="SimSun" pitchFamily="34" charset="-120"/>
              </a:rPr>
              <a:t>中国探月工程的名称</a:t>
            </a:r>
            <a:endParaRPr lang="en-US" altLang="zh-CN"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 calcmode="lin" valueType="num">
                                      <p:cBhvr additive="base">
                                        <p:cTn id="15"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bg/>
                                          </p:spTgt>
                                        </p:tgtEl>
                                        <p:attrNameLst>
                                          <p:attrName>style.visibility</p:attrName>
                                        </p:attrNameLst>
                                      </p:cBhvr>
                                      <p:to>
                                        <p:strVal val="visible"/>
                                      </p:to>
                                    </p:set>
                                    <p:anim calcmode="lin" valueType="num">
                                      <p:cBhvr additive="base">
                                        <p:cTn id="25" dur="500" fill="hold"/>
                                        <p:tgtEl>
                                          <p:spTgt spid="4">
                                            <p:bg/>
                                          </p:spTgt>
                                        </p:tgtEl>
                                        <p:attrNameLst>
                                          <p:attrName>ppt_x</p:attrName>
                                        </p:attrNameLst>
                                      </p:cBhvr>
                                      <p:tavLst>
                                        <p:tav tm="0">
                                          <p:val>
                                            <p:strVal val="#ppt_x"/>
                                          </p:val>
                                        </p:tav>
                                        <p:tav tm="100000">
                                          <p:val>
                                            <p:strVal val="#ppt_x"/>
                                          </p:val>
                                        </p:tav>
                                      </p:tavLst>
                                    </p:anim>
                                    <p:anim calcmode="lin" valueType="num">
                                      <p:cBhvr additive="base">
                                        <p:cTn id="26" dur="500" fill="hold"/>
                                        <p:tgtEl>
                                          <p:spTgt spid="4">
                                            <p:bg/>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0" end="0"/>
                                            </p:txEl>
                                          </p:spTgt>
                                        </p:tgtEl>
                                        <p:attrNameLst>
                                          <p:attrName>style.visibility</p:attrName>
                                        </p:attrNameLst>
                                      </p:cBhvr>
                                      <p:to>
                                        <p:strVal val="visible"/>
                                      </p:to>
                                    </p:set>
                                    <p:anim calcmode="lin" valueType="num">
                                      <p:cBhvr additive="base">
                                        <p:cTn id="29"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0" end="0"/>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
                                            <p:bg/>
                                          </p:spTgt>
                                        </p:tgtEl>
                                        <p:attrNameLst>
                                          <p:attrName>style.visibility</p:attrName>
                                        </p:attrNameLst>
                                      </p:cBhvr>
                                      <p:to>
                                        <p:strVal val="visible"/>
                                      </p:to>
                                    </p:set>
                                    <p:anim calcmode="lin" valueType="num">
                                      <p:cBhvr additive="base">
                                        <p:cTn id="33" dur="500" fill="hold"/>
                                        <p:tgtEl>
                                          <p:spTgt spid="5">
                                            <p:bg/>
                                          </p:spTgt>
                                        </p:tgtEl>
                                        <p:attrNameLst>
                                          <p:attrName>ppt_x</p:attrName>
                                        </p:attrNameLst>
                                      </p:cBhvr>
                                      <p:tavLst>
                                        <p:tav tm="0">
                                          <p:val>
                                            <p:strVal val="#ppt_x"/>
                                          </p:val>
                                        </p:tav>
                                        <p:tav tm="100000">
                                          <p:val>
                                            <p:strVal val="#ppt_x"/>
                                          </p:val>
                                        </p:tav>
                                      </p:tavLst>
                                    </p:anim>
                                    <p:anim calcmode="lin" valueType="num">
                                      <p:cBhvr additive="base">
                                        <p:cTn id="34" dur="500" fill="hold"/>
                                        <p:tgtEl>
                                          <p:spTgt spid="5">
                                            <p:bg/>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5">
                                            <p:txEl>
                                              <p:pRg st="0" end="0"/>
                                            </p:txEl>
                                          </p:spTgt>
                                        </p:tgtEl>
                                        <p:attrNameLst>
                                          <p:attrName>style.visibility</p:attrName>
                                        </p:attrNameLst>
                                      </p:cBhvr>
                                      <p:to>
                                        <p:strVal val="visible"/>
                                      </p:to>
                                    </p:set>
                                    <p:anim calcmode="lin" valueType="num">
                                      <p:cBhvr additive="base">
                                        <p:cTn id="3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0" end="0"/>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6">
                                            <p:bg/>
                                          </p:spTgt>
                                        </p:tgtEl>
                                        <p:attrNameLst>
                                          <p:attrName>style.visibility</p:attrName>
                                        </p:attrNameLst>
                                      </p:cBhvr>
                                      <p:to>
                                        <p:strVal val="visible"/>
                                      </p:to>
                                    </p:set>
                                    <p:anim calcmode="lin" valueType="num">
                                      <p:cBhvr additive="base">
                                        <p:cTn id="41" dur="500" fill="hold"/>
                                        <p:tgtEl>
                                          <p:spTgt spid="6">
                                            <p:bg/>
                                          </p:spTgt>
                                        </p:tgtEl>
                                        <p:attrNameLst>
                                          <p:attrName>ppt_x</p:attrName>
                                        </p:attrNameLst>
                                      </p:cBhvr>
                                      <p:tavLst>
                                        <p:tav tm="0">
                                          <p:val>
                                            <p:strVal val="#ppt_x"/>
                                          </p:val>
                                        </p:tav>
                                        <p:tav tm="100000">
                                          <p:val>
                                            <p:strVal val="#ppt_x"/>
                                          </p:val>
                                        </p:tav>
                                      </p:tavLst>
                                    </p:anim>
                                    <p:anim calcmode="lin" valueType="num">
                                      <p:cBhvr additive="base">
                                        <p:cTn id="42" dur="500" fill="hold"/>
                                        <p:tgtEl>
                                          <p:spTgt spid="6">
                                            <p:bg/>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6">
                                            <p:txEl>
                                              <p:pRg st="0" end="0"/>
                                            </p:txEl>
                                          </p:spTgt>
                                        </p:tgtEl>
                                        <p:attrNameLst>
                                          <p:attrName>style.visibility</p:attrName>
                                        </p:attrNameLst>
                                      </p:cBhvr>
                                      <p:to>
                                        <p:strVal val="visible"/>
                                      </p:to>
                                    </p:set>
                                    <p:anim calcmode="lin" valueType="num">
                                      <p:cBhvr additive="base">
                                        <p:cTn id="4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6">
                                            <p:txEl>
                                              <p:pRg st="0" end="0"/>
                                            </p:txEl>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
                                            <p:bg/>
                                          </p:spTgt>
                                        </p:tgtEl>
                                        <p:attrNameLst>
                                          <p:attrName>style.visibility</p:attrName>
                                        </p:attrNameLst>
                                      </p:cBhvr>
                                      <p:to>
                                        <p:strVal val="visible"/>
                                      </p:to>
                                    </p:set>
                                    <p:anim calcmode="lin" valueType="num">
                                      <p:cBhvr additive="base">
                                        <p:cTn id="49" dur="500" fill="hold"/>
                                        <p:tgtEl>
                                          <p:spTgt spid="7">
                                            <p:bg/>
                                          </p:spTgt>
                                        </p:tgtEl>
                                        <p:attrNameLst>
                                          <p:attrName>ppt_x</p:attrName>
                                        </p:attrNameLst>
                                      </p:cBhvr>
                                      <p:tavLst>
                                        <p:tav tm="0">
                                          <p:val>
                                            <p:strVal val="#ppt_x"/>
                                          </p:val>
                                        </p:tav>
                                        <p:tav tm="100000">
                                          <p:val>
                                            <p:strVal val="#ppt_x"/>
                                          </p:val>
                                        </p:tav>
                                      </p:tavLst>
                                    </p:anim>
                                    <p:anim calcmode="lin" valueType="num">
                                      <p:cBhvr additive="base">
                                        <p:cTn id="50" dur="500" fill="hold"/>
                                        <p:tgtEl>
                                          <p:spTgt spid="7">
                                            <p:bg/>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0" end="0"/>
                                            </p:txEl>
                                          </p:spTgt>
                                        </p:tgtEl>
                                        <p:attrNameLst>
                                          <p:attrName>style.visibility</p:attrName>
                                        </p:attrNameLst>
                                      </p:cBhvr>
                                      <p:to>
                                        <p:strVal val="visible"/>
                                      </p:to>
                                    </p:set>
                                    <p:anim calcmode="lin" valueType="num">
                                      <p:cBhvr additive="base">
                                        <p:cTn id="5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8">
                                            <p:bg/>
                                          </p:spTgt>
                                        </p:tgtEl>
                                        <p:attrNameLst>
                                          <p:attrName>style.visibility</p:attrName>
                                        </p:attrNameLst>
                                      </p:cBhvr>
                                      <p:to>
                                        <p:strVal val="visible"/>
                                      </p:to>
                                    </p:set>
                                    <p:anim calcmode="lin" valueType="num">
                                      <p:cBhvr additive="base">
                                        <p:cTn id="57" dur="500" fill="hold"/>
                                        <p:tgtEl>
                                          <p:spTgt spid="8">
                                            <p:bg/>
                                          </p:spTgt>
                                        </p:tgtEl>
                                        <p:attrNameLst>
                                          <p:attrName>ppt_x</p:attrName>
                                        </p:attrNameLst>
                                      </p:cBhvr>
                                      <p:tavLst>
                                        <p:tav tm="0">
                                          <p:val>
                                            <p:strVal val="#ppt_x"/>
                                          </p:val>
                                        </p:tav>
                                        <p:tav tm="100000">
                                          <p:val>
                                            <p:strVal val="#ppt_x"/>
                                          </p:val>
                                        </p:tav>
                                      </p:tavLst>
                                    </p:anim>
                                    <p:anim calcmode="lin" valueType="num">
                                      <p:cBhvr additive="base">
                                        <p:cTn id="58" dur="500" fill="hold"/>
                                        <p:tgtEl>
                                          <p:spTgt spid="8">
                                            <p:bg/>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8">
                                            <p:txEl>
                                              <p:pRg st="0" end="0"/>
                                            </p:txEl>
                                          </p:spTgt>
                                        </p:tgtEl>
                                        <p:attrNameLst>
                                          <p:attrName>style.visibility</p:attrName>
                                        </p:attrNameLst>
                                      </p:cBhvr>
                                      <p:to>
                                        <p:strVal val="visible"/>
                                      </p:to>
                                    </p:set>
                                    <p:anim calcmode="lin" valueType="num">
                                      <p:cBhvr additive="base">
                                        <p:cTn id="61"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9">
                                            <p:bg/>
                                          </p:spTgt>
                                        </p:tgtEl>
                                        <p:attrNameLst>
                                          <p:attrName>style.visibility</p:attrName>
                                        </p:attrNameLst>
                                      </p:cBhvr>
                                      <p:to>
                                        <p:strVal val="visible"/>
                                      </p:to>
                                    </p:set>
                                    <p:anim calcmode="lin" valueType="num">
                                      <p:cBhvr additive="base">
                                        <p:cTn id="67" dur="500" fill="hold"/>
                                        <p:tgtEl>
                                          <p:spTgt spid="9">
                                            <p:bg/>
                                          </p:spTgt>
                                        </p:tgtEl>
                                        <p:attrNameLst>
                                          <p:attrName>ppt_x</p:attrName>
                                        </p:attrNameLst>
                                      </p:cBhvr>
                                      <p:tavLst>
                                        <p:tav tm="0">
                                          <p:val>
                                            <p:strVal val="#ppt_x"/>
                                          </p:val>
                                        </p:tav>
                                        <p:tav tm="100000">
                                          <p:val>
                                            <p:strVal val="#ppt_x"/>
                                          </p:val>
                                        </p:tav>
                                      </p:tavLst>
                                    </p:anim>
                                    <p:anim calcmode="lin" valueType="num">
                                      <p:cBhvr additive="base">
                                        <p:cTn id="68" dur="500" fill="hold"/>
                                        <p:tgtEl>
                                          <p:spTgt spid="9">
                                            <p:bg/>
                                          </p:spTgt>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9">
                                            <p:txEl>
                                              <p:pRg st="0" end="0"/>
                                            </p:txEl>
                                          </p:spTgt>
                                        </p:tgtEl>
                                        <p:attrNameLst>
                                          <p:attrName>style.visibility</p:attrName>
                                        </p:attrNameLst>
                                      </p:cBhvr>
                                      <p:to>
                                        <p:strVal val="visible"/>
                                      </p:to>
                                    </p:set>
                                    <p:anim calcmode="lin" valueType="num">
                                      <p:cBhvr additive="base">
                                        <p:cTn id="71"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9">
                                            <p:txEl>
                                              <p:pRg st="0" end="0"/>
                                            </p:txEl>
                                          </p:spTgt>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9">
                                            <p:txEl>
                                              <p:pRg st="1" end="1"/>
                                            </p:txEl>
                                          </p:spTgt>
                                        </p:tgtEl>
                                        <p:attrNameLst>
                                          <p:attrName>style.visibility</p:attrName>
                                        </p:attrNameLst>
                                      </p:cBhvr>
                                      <p:to>
                                        <p:strVal val="visible"/>
                                      </p:to>
                                    </p:set>
                                    <p:anim calcmode="lin" valueType="num">
                                      <p:cBhvr additive="base">
                                        <p:cTn id="75"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76" dur="500" fill="hold"/>
                                        <p:tgtEl>
                                          <p:spTgt spid="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2" presetClass="entr" presetSubtype="4" fill="hold" grpId="0" nodeType="clickEffect">
                                  <p:stCondLst>
                                    <p:cond delay="0"/>
                                  </p:stCondLst>
                                  <p:childTnLst>
                                    <p:set>
                                      <p:cBhvr>
                                        <p:cTn id="80" dur="1" fill="hold">
                                          <p:stCondLst>
                                            <p:cond delay="0"/>
                                          </p:stCondLst>
                                        </p:cTn>
                                        <p:tgtEl>
                                          <p:spTgt spid="10">
                                            <p:bg/>
                                          </p:spTgt>
                                        </p:tgtEl>
                                        <p:attrNameLst>
                                          <p:attrName>style.visibility</p:attrName>
                                        </p:attrNameLst>
                                      </p:cBhvr>
                                      <p:to>
                                        <p:strVal val="visible"/>
                                      </p:to>
                                    </p:set>
                                    <p:anim calcmode="lin" valueType="num">
                                      <p:cBhvr additive="base">
                                        <p:cTn id="81"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82" dur="500" fill="hold"/>
                                        <p:tgtEl>
                                          <p:spTgt spid="10">
                                            <p:bg/>
                                          </p:spTgt>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10">
                                            <p:txEl>
                                              <p:pRg st="0" end="0"/>
                                            </p:txEl>
                                          </p:spTgt>
                                        </p:tgtEl>
                                        <p:attrNameLst>
                                          <p:attrName>style.visibility</p:attrName>
                                        </p:attrNameLst>
                                      </p:cBhvr>
                                      <p:to>
                                        <p:strVal val="visible"/>
                                      </p:to>
                                    </p:set>
                                    <p:anim calcmode="lin" valueType="num">
                                      <p:cBhvr additive="base">
                                        <p:cTn id="85"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11">
                                            <p:bg/>
                                          </p:spTgt>
                                        </p:tgtEl>
                                        <p:attrNameLst>
                                          <p:attrName>style.visibility</p:attrName>
                                        </p:attrNameLst>
                                      </p:cBhvr>
                                      <p:to>
                                        <p:strVal val="visible"/>
                                      </p:to>
                                    </p:set>
                                    <p:anim calcmode="lin" valueType="num">
                                      <p:cBhvr additive="base">
                                        <p:cTn id="89" dur="500" fill="hold"/>
                                        <p:tgtEl>
                                          <p:spTgt spid="11">
                                            <p:bg/>
                                          </p:spTgt>
                                        </p:tgtEl>
                                        <p:attrNameLst>
                                          <p:attrName>ppt_x</p:attrName>
                                        </p:attrNameLst>
                                      </p:cBhvr>
                                      <p:tavLst>
                                        <p:tav tm="0">
                                          <p:val>
                                            <p:strVal val="#ppt_x"/>
                                          </p:val>
                                        </p:tav>
                                        <p:tav tm="100000">
                                          <p:val>
                                            <p:strVal val="#ppt_x"/>
                                          </p:val>
                                        </p:tav>
                                      </p:tavLst>
                                    </p:anim>
                                    <p:anim calcmode="lin" valueType="num">
                                      <p:cBhvr additive="base">
                                        <p:cTn id="90" dur="500" fill="hold"/>
                                        <p:tgtEl>
                                          <p:spTgt spid="11">
                                            <p:bg/>
                                          </p:spTgt>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0"/>
                                  </p:stCondLst>
                                  <p:childTnLst>
                                    <p:set>
                                      <p:cBhvr>
                                        <p:cTn id="92" dur="1" fill="hold">
                                          <p:stCondLst>
                                            <p:cond delay="0"/>
                                          </p:stCondLst>
                                        </p:cTn>
                                        <p:tgtEl>
                                          <p:spTgt spid="11">
                                            <p:txEl>
                                              <p:pRg st="0" end="0"/>
                                            </p:txEl>
                                          </p:spTgt>
                                        </p:tgtEl>
                                        <p:attrNameLst>
                                          <p:attrName>style.visibility</p:attrName>
                                        </p:attrNameLst>
                                      </p:cBhvr>
                                      <p:to>
                                        <p:strVal val="visible"/>
                                      </p:to>
                                    </p:set>
                                    <p:anim calcmode="lin" valueType="num">
                                      <p:cBhvr additive="base">
                                        <p:cTn id="93"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94"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4" grpId="0" build="p" animBg="1"/>
      <p:bldP spid="5" grpId="0" build="p" animBg="1"/>
      <p:bldP spid="6" grpId="0" build="p" animBg="1"/>
      <p:bldP spid="7" grpId="0" build="p" animBg="1"/>
      <p:bldP spid="8" grpId="0" build="p" animBg="1"/>
      <p:bldP spid="9" grpId="0" build="p" animBg="1"/>
      <p:bldP spid="10" grpId="0" build="p" animBg="1"/>
      <p:bldP spid="11"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pic>
        <p:nvPicPr>
          <p:cNvPr id="2" name="P_2_BD#cc2878c35?vcp=1&amp;pid=c41e5983f&amp;color=0,0,0&amp;tib=255,255,255&amp;iip=1&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012787" y="2246948"/>
            <a:ext cx="210312" cy="21945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2_BD#cc2878c35?vcp=1&amp;pid=c41e5983f&amp;color=0,0,0&amp;vtp=1&amp;bt=1&amp;bbb=1"/>
          <p:cNvSpPr/>
          <p:nvPr/>
        </p:nvSpPr>
        <p:spPr>
          <a:xfrm>
            <a:off x="896112" y="2082355"/>
            <a:ext cx="10387584" cy="2709799"/>
          </a:xfrm>
          <a:prstGeom prst="rect">
            <a:avLst/>
          </a:prstGeom>
          <a:noFill/>
          <a:ln/>
        </p:spPr>
        <p:txBody>
          <a:bodyPr wrap="none" lIns="0" tIns="0" rIns="0" bIns="0" rtlCol="0" anchor="t"/>
          <a:lstStyle/>
          <a:p>
            <a:pPr algn="ctr" latinLnBrk="1">
              <a:lnSpc>
                <a:spcPts val="4400"/>
              </a:lnSpc>
            </a:pPr>
            <a:r>
              <a:rPr lang="en-US" altLang="zh-CN" sz="900" b="0" i="0" kern="0">
                <a:solidFill>
                  <a:srgbClr val="FFFFFF"/>
                </a:solidFill>
                <a:latin typeface="SimSun" panose="02010600030101010101" pitchFamily="2" charset="-122"/>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时间</a:t>
            </a:r>
            <a:r>
              <a:rPr lang="en-US" altLang="zh-CN" sz="2400" b="0" i="0" dirty="0">
                <a:solidFill>
                  <a:srgbClr val="000000"/>
                </a:solidFill>
                <a:latin typeface="SimSun" pitchFamily="34" charset="0"/>
                <a:ea typeface="SimSun" pitchFamily="34" charset="-122"/>
                <a:cs typeface="SimSun" pitchFamily="34" charset="-120"/>
              </a:rPr>
              <a:t>：90</a:t>
            </a:r>
            <a:r>
              <a:rPr lang="en-US" altLang="zh-CN" sz="2400" b="0" i="0">
                <a:solidFill>
                  <a:srgbClr val="000000"/>
                </a:solidFill>
                <a:latin typeface="SimSun" pitchFamily="34" charset="0"/>
                <a:ea typeface="SimSun" pitchFamily="34" charset="-122"/>
                <a:cs typeface="SimSun" pitchFamily="34" charset="-120"/>
              </a:rPr>
              <a:t>分钟 </a:t>
            </a:r>
            <a:r>
              <a:rPr lang="en-US" altLang="zh-CN" sz="900" b="0" i="0" kern="0">
                <a:solidFill>
                  <a:srgbClr val="FFFFFF"/>
                </a:solidFill>
                <a:latin typeface="SimSun" panose="02010600030101010101" pitchFamily="2" charset="-122"/>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满分</a:t>
            </a:r>
            <a:r>
              <a:rPr lang="en-US" altLang="zh-CN" sz="2400" b="0" i="0" dirty="0">
                <a:solidFill>
                  <a:srgbClr val="000000"/>
                </a:solidFill>
                <a:latin typeface="SimSun" pitchFamily="34" charset="0"/>
                <a:ea typeface="SimSun" pitchFamily="34" charset="-122"/>
                <a:cs typeface="SimSun" pitchFamily="34" charset="-120"/>
              </a:rPr>
              <a:t>：</a:t>
            </a:r>
            <a:r>
              <a:rPr lang="en-US" altLang="zh-CN" sz="2400" b="0" i="0">
                <a:solidFill>
                  <a:srgbClr val="000000"/>
                </a:solidFill>
                <a:latin typeface="SimSun" pitchFamily="34" charset="0"/>
                <a:ea typeface="SimSun" pitchFamily="34" charset="-122"/>
                <a:cs typeface="SimSun" pitchFamily="34" charset="-120"/>
              </a:rPr>
              <a:t>100分</a:t>
            </a:r>
          </a:p>
          <a:p>
            <a:pPr marL="0" marR="0" lvl="0" indent="0" defTabSz="914400" rtl="0" eaLnBrk="1" fontAlgn="auto" latinLnBrk="1" hangingPunct="1">
              <a:lnSpc>
                <a:spcPts val="4400"/>
              </a:lnSpc>
              <a:spcBef>
                <a:spcPts val="0"/>
              </a:spcBef>
              <a:spcAft>
                <a:spcPts val="0"/>
              </a:spcAft>
              <a:buClrTx/>
              <a:buSzTx/>
              <a:buFontTx/>
              <a:buNone/>
              <a:tabLst/>
              <a:defRPr/>
            </a:pPr>
            <a:r>
              <a:rPr kumimoji="0" lang="en-US" altLang="zh-CN" sz="2400" b="1"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要求：</a:t>
            </a:r>
            <a:r>
              <a:rPr kumimoji="0" lang="en-US" altLang="zh-CN" sz="24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1.卷面整洁，字迹工整。2.用钢笔或签字笔答卷。</a:t>
            </a:r>
            <a:endParaRPr kumimoji="0" lang="en-US" altLang="zh-CN" sz="24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4400"/>
              </a:lnSpc>
              <a:spcBef>
                <a:spcPts val="0"/>
              </a:spcBef>
              <a:spcAft>
                <a:spcPts val="0"/>
              </a:spcAft>
              <a:buClrTx/>
              <a:buSzTx/>
              <a:buFontTx/>
              <a:buNone/>
              <a:tabLst/>
              <a:defRPr/>
            </a:pPr>
            <a:r>
              <a:rPr kumimoji="0" lang="en-US" altLang="zh-CN" sz="2400" b="0" i="0" strike="noStrike" kern="1200" cap="none" spc="0" normalizeH="0" baseline="0" noProof="0">
                <a:ln>
                  <a:noFill/>
                </a:ln>
                <a:solidFill>
                  <a:srgbClr val="000000"/>
                </a:solidFill>
                <a:effectLst/>
                <a:uLnTx/>
                <a:uFillTx/>
                <a:latin typeface="SimSun" panose="02010600030101010101" pitchFamily="2" charset="-122"/>
                <a:ea typeface="SimSun" pitchFamily="34" charset="-122"/>
                <a:cs typeface="SimSun" pitchFamily="34" charset="-120"/>
              </a:rPr>
              <a:t>    </a:t>
            </a:r>
            <a:r>
              <a:rPr kumimoji="0" lang="en-US" altLang="zh-CN" sz="24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古有嫦娥奔月，今有神舟访求，孔明灯徐徐升起，烟花绚烂绽放，纵观历</a:t>
            </a:r>
          </a:p>
          <a:p>
            <a:pPr marL="0" marR="0" lvl="0" indent="0" defTabSz="914400" rtl="0" eaLnBrk="1" fontAlgn="auto" latinLnBrk="1" hangingPunct="1">
              <a:lnSpc>
                <a:spcPts val="4400"/>
              </a:lnSpc>
              <a:spcBef>
                <a:spcPts val="0"/>
              </a:spcBef>
              <a:spcAft>
                <a:spcPts val="0"/>
              </a:spcAft>
              <a:buClrTx/>
              <a:buSzTx/>
              <a:buFontTx/>
              <a:buNone/>
              <a:tabLst/>
              <a:defRPr/>
            </a:pPr>
            <a:r>
              <a:rPr kumimoji="0" lang="en-US" altLang="zh-CN" sz="24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史，科技已深刻影响了我们的生活。让我们携手步入知识的海洋、科创的殿堂，</a:t>
            </a:r>
          </a:p>
          <a:p>
            <a:pPr marL="0" marR="0" lvl="0" indent="0" defTabSz="914400" rtl="0" eaLnBrk="1" fontAlgn="auto" latinLnBrk="1" hangingPunct="1">
              <a:lnSpc>
                <a:spcPts val="4200"/>
              </a:lnSpc>
              <a:spcBef>
                <a:spcPts val="0"/>
              </a:spcBef>
              <a:spcAft>
                <a:spcPts val="0"/>
              </a:spcAft>
              <a:buClrTx/>
              <a:buSzTx/>
              <a:buFontTx/>
              <a:buNone/>
              <a:tabLst/>
              <a:defRPr/>
            </a:pPr>
            <a:r>
              <a:rPr kumimoji="0" lang="en-US" altLang="zh-CN" sz="24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一起到河南省科技馆去体会科技之美、感悟人文之光吧。</a:t>
            </a:r>
            <a:endParaRPr lang="en-US" altLang="zh-CN" sz="100" dirty="0"/>
          </a:p>
        </p:txBody>
      </p:sp>
      <p:pic>
        <p:nvPicPr>
          <p:cNvPr id="4" name="P_2_BD#cc2878c35?vcp=1&amp;pid=c41e5983f&amp;color=0,0,0&amp;tib=255,255,255&amp;iip=2&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6219158" y="2224088"/>
            <a:ext cx="274320" cy="26517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QB_4_BD.74_1#747e052e1?sp=1&amp;vcp=1&amp;pid=e271a045f&amp;color=0,0,0&amp;vtp=1&amp;bt=1&amp;bbb=1&amp;hb=1"/>
          <p:cNvSpPr/>
          <p:nvPr/>
        </p:nvSpPr>
        <p:spPr>
          <a:xfrm>
            <a:off x="896112" y="1628775"/>
            <a:ext cx="10387584" cy="10333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（4）针对没读明白或者想进一步了解的航天知识，提出问题</a:t>
            </a:r>
            <a:r>
              <a:rPr lang="en-US" altLang="zh-CN" sz="2400" b="0" i="0">
                <a:solidFill>
                  <a:srgbClr val="000000"/>
                </a:solidFill>
                <a:latin typeface="SimSun" pitchFamily="34" charset="0"/>
                <a:ea typeface="SimSun" pitchFamily="34" charset="-122"/>
                <a:cs typeface="SimSun" pitchFamily="34" charset="-120"/>
              </a:rPr>
              <a:t>,并尝试用不同方</a:t>
            </a:r>
          </a:p>
          <a:p>
            <a:pPr latinLnBrk="1">
              <a:lnSpc>
                <a:spcPts val="4200"/>
              </a:lnSpc>
            </a:pPr>
            <a:r>
              <a:rPr lang="en-US" altLang="zh-CN" sz="2400" b="0" i="0">
                <a:solidFill>
                  <a:srgbClr val="000000"/>
                </a:solidFill>
                <a:latin typeface="SimSun" pitchFamily="34" charset="0"/>
                <a:ea typeface="SimSun" pitchFamily="34" charset="-122"/>
                <a:cs typeface="SimSun" pitchFamily="34" charset="-120"/>
              </a:rPr>
              <a:t>法解决问题</a:t>
            </a:r>
            <a:r>
              <a:rPr lang="en-US" altLang="zh-CN" sz="2400" b="0" i="0" dirty="0">
                <a:solidFill>
                  <a:srgbClr val="000000"/>
                </a:solidFill>
                <a:latin typeface="SimSun" pitchFamily="34" charset="0"/>
                <a:ea typeface="SimSun" pitchFamily="34" charset="-122"/>
                <a:cs typeface="SimSun" pitchFamily="34" charset="-120"/>
              </a:rPr>
              <a:t>。（4分）</a:t>
            </a:r>
            <a:endParaRPr lang="en-US" altLang="zh-CN" sz="2400" dirty="0"/>
          </a:p>
        </p:txBody>
      </p:sp>
      <p:graphicFrame>
        <p:nvGraphicFramePr>
          <p:cNvPr id="31" name="QB_4_BD.74_2#747e052e1?colgroup=22,10&amp;vcp=1&amp;pid=e271a045f&amp;color=0,0,0&amp;vtp=1&amp;bbb=1&amp;hb=1"/>
          <p:cNvGraphicFramePr>
            <a:graphicFrameLocks noGrp="1"/>
          </p:cNvGraphicFramePr>
          <p:nvPr>
            <p:extLst>
              <p:ext uri="{D42A27DB-BD31-4B8C-83A1-F6EECF244321}">
                <p14:modId xmlns:p14="http://schemas.microsoft.com/office/powerpoint/2010/main" val="2933511444"/>
              </p:ext>
            </p:extLst>
          </p:nvPr>
        </p:nvGraphicFramePr>
        <p:xfrm>
          <a:off x="896112" y="2796921"/>
          <a:ext cx="10360152" cy="2431034"/>
        </p:xfrm>
        <a:graphic>
          <a:graphicData uri="http://schemas.openxmlformats.org/drawingml/2006/table">
            <a:tbl>
              <a:tblPr/>
              <a:tblGrid>
                <a:gridCol w="6949440">
                  <a:extLst>
                    <a:ext uri="{9D8B030D-6E8A-4147-A177-3AD203B41FA5}">
                      <a16:colId xmlns:a16="http://schemas.microsoft.com/office/drawing/2014/main" val="20000"/>
                    </a:ext>
                  </a:extLst>
                </a:gridCol>
                <a:gridCol w="3410712">
                  <a:extLst>
                    <a:ext uri="{9D8B030D-6E8A-4147-A177-3AD203B41FA5}">
                      <a16:colId xmlns:a16="http://schemas.microsoft.com/office/drawing/2014/main" val="20001"/>
                    </a:ext>
                  </a:extLst>
                </a:gridCol>
              </a:tblGrid>
              <a:tr h="471551">
                <a:tc>
                  <a:txBody>
                    <a:bodyPr/>
                    <a:lstStyle/>
                    <a:p>
                      <a:pPr algn="ctr" latinLnBrk="1" hangingPunct="0">
                        <a:lnSpc>
                          <a:spcPts val="3700"/>
                        </a:lnSpc>
                      </a:pPr>
                      <a:r>
                        <a:rPr lang="en-US" altLang="zh-CN" sz="2400" b="1" i="0">
                          <a:solidFill>
                            <a:srgbClr val="000000"/>
                          </a:solidFill>
                          <a:latin typeface="SimSun" pitchFamily="34" charset="0"/>
                          <a:ea typeface="SimSun" pitchFamily="34" charset="-122"/>
                          <a:cs typeface="SimSun" pitchFamily="34" charset="-120"/>
                        </a:rPr>
                        <a:t>我的问题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700"/>
                        </a:lnSpc>
                      </a:pPr>
                      <a:r>
                        <a:rPr lang="en-US" altLang="zh-CN" sz="2400" b="1" i="0">
                          <a:solidFill>
                            <a:srgbClr val="000000"/>
                          </a:solidFill>
                          <a:latin typeface="SimSun" pitchFamily="34" charset="0"/>
                          <a:ea typeface="SimSun" pitchFamily="34" charset="-122"/>
                          <a:cs typeface="SimSun" pitchFamily="34" charset="-120"/>
                        </a:rPr>
                        <a:t>解决问题的方法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970153">
                <a:tc>
                  <a:txBody>
                    <a:bodyPr/>
                    <a:lstStyle/>
                    <a:p>
                      <a:pPr marL="0" indent="0" algn="l" latinLnBrk="1" hangingPunct="0">
                        <a:lnSpc>
                          <a:spcPts val="3800"/>
                        </a:lnSpc>
                      </a:pPr>
                      <a:r>
                        <a:rPr lang="en-US" altLang="zh-CN" sz="2400" b="0" i="0">
                          <a:solidFill>
                            <a:srgbClr val="000000"/>
                          </a:solidFill>
                          <a:latin typeface="SimSun" pitchFamily="34" charset="0"/>
                          <a:ea typeface="SimSun" pitchFamily="34" charset="-122"/>
                          <a:cs typeface="SimSun" pitchFamily="34" charset="-120"/>
                        </a:rPr>
                        <a:t>①</a:t>
                      </a:r>
                      <a:r>
                        <a:rPr lang="en-US" altLang="zh-CN" sz="2400" i="0">
                          <a:solidFill>
                            <a:srgbClr val="000000"/>
                          </a:solidFill>
                          <a:latin typeface="SimSun" pitchFamily="34" charset="0"/>
                          <a:ea typeface="SimSun" pitchFamily="34" charset="-122"/>
                          <a:cs typeface="SimSun" pitchFamily="34" charset="-120"/>
                        </a:rPr>
                        <a:t>__________________________________________</a:t>
                      </a:r>
                    </a:p>
                    <a:p>
                      <a:pPr marL="0" lvl="0" indent="0" algn="l" latinLnBrk="1" hangingPunct="0">
                        <a:lnSpc>
                          <a:spcPts val="3600"/>
                        </a:lnSpc>
                      </a:pPr>
                      <a:r>
                        <a:rPr lang="en-US" altLang="zh-CN" sz="2400" i="0">
                          <a:solidFill>
                            <a:srgbClr val="000000"/>
                          </a:solidFill>
                          <a:latin typeface="SimSun" pitchFamily="34" charset="0"/>
                          <a:ea typeface="SimSun" pitchFamily="34" charset="-122"/>
                          <a:cs typeface="SimSun" pitchFamily="34" charset="-120"/>
                        </a:rPr>
                        <a:t>_________________________________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600"/>
                        </a:lnSpc>
                      </a:pPr>
                      <a:r>
                        <a:rPr lang="en-US" altLang="zh-CN" sz="2400" b="0" i="0">
                          <a:solidFill>
                            <a:srgbClr val="000000"/>
                          </a:solidFill>
                          <a:latin typeface="SimSun" pitchFamily="34" charset="0"/>
                          <a:ea typeface="SimSun" pitchFamily="34" charset="-122"/>
                          <a:cs typeface="SimSun" pitchFamily="34" charset="-120"/>
                        </a:rPr>
                        <a:t>②</a:t>
                      </a:r>
                      <a:r>
                        <a:rPr lang="en-US" altLang="zh-CN" sz="2400" i="0">
                          <a:solidFill>
                            <a:srgbClr val="000000"/>
                          </a:solidFill>
                          <a:latin typeface="SimSun" pitchFamily="34" charset="0"/>
                          <a:ea typeface="SimSun" pitchFamily="34" charset="-122"/>
                          <a:cs typeface="SimSun" pitchFamily="34" charset="-120"/>
                        </a:rPr>
                        <a:t>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94665">
                <a:tc>
                  <a:txBody>
                    <a:bodyPr/>
                    <a:lstStyle/>
                    <a:p>
                      <a:pPr algn="l" latinLnBrk="1" hangingPunct="0">
                        <a:lnSpc>
                          <a:spcPts val="3600"/>
                        </a:lnSpc>
                      </a:pPr>
                      <a:r>
                        <a:rPr lang="en-US" altLang="zh-CN" sz="2400" b="0" i="0">
                          <a:solidFill>
                            <a:srgbClr val="000000"/>
                          </a:solidFill>
                          <a:latin typeface="SimSun" pitchFamily="34" charset="0"/>
                          <a:ea typeface="SimSun" pitchFamily="34" charset="-122"/>
                          <a:cs typeface="SimSun" pitchFamily="34" charset="-120"/>
                        </a:rPr>
                        <a:t>③</a:t>
                      </a:r>
                      <a:r>
                        <a:rPr lang="en-US" altLang="zh-CN" sz="2400" i="0">
                          <a:solidFill>
                            <a:srgbClr val="000000"/>
                          </a:solidFill>
                          <a:latin typeface="SimSun" pitchFamily="34" charset="0"/>
                          <a:ea typeface="SimSun" pitchFamily="34" charset="-122"/>
                          <a:cs typeface="SimSun" pitchFamily="34" charset="-120"/>
                        </a:rPr>
                        <a:t>________________________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600"/>
                        </a:lnSpc>
                      </a:pPr>
                      <a:r>
                        <a:rPr lang="en-US" altLang="zh-CN" sz="2400" b="0" i="0" dirty="0">
                          <a:solidFill>
                            <a:srgbClr val="000000"/>
                          </a:solidFill>
                          <a:latin typeface="SimSun" pitchFamily="34" charset="0"/>
                          <a:ea typeface="SimSun" pitchFamily="34" charset="-122"/>
                          <a:cs typeface="SimSun" pitchFamily="34" charset="-120"/>
                        </a:rPr>
                        <a:t>联系上下文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94665">
                <a:tc>
                  <a:txBody>
                    <a:bodyPr/>
                    <a:lstStyle/>
                    <a:p>
                      <a:pPr algn="l" latinLnBrk="1" hangingPunct="0">
                        <a:lnSpc>
                          <a:spcPts val="3600"/>
                        </a:lnSpc>
                      </a:pPr>
                      <a:r>
                        <a:rPr lang="en-US" altLang="zh-CN" sz="2400" b="0" i="0" dirty="0">
                          <a:solidFill>
                            <a:srgbClr val="000000"/>
                          </a:solidFill>
                          <a:latin typeface="SimSun" pitchFamily="34" charset="0"/>
                          <a:ea typeface="SimSun" pitchFamily="34" charset="-122"/>
                          <a:cs typeface="SimSun" pitchFamily="34" charset="-120"/>
                        </a:rPr>
                        <a:t>嫦娥六号发射成功对我们来说有什么意义?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600"/>
                        </a:lnSpc>
                      </a:pPr>
                      <a:r>
                        <a:rPr lang="en-US" altLang="zh-CN" sz="2400" b="0" i="0">
                          <a:solidFill>
                            <a:srgbClr val="000000"/>
                          </a:solidFill>
                          <a:latin typeface="SimSun" pitchFamily="34" charset="0"/>
                          <a:ea typeface="SimSun" pitchFamily="34" charset="-122"/>
                          <a:cs typeface="SimSun" pitchFamily="34" charset="-120"/>
                        </a:rPr>
                        <a:t>④</a:t>
                      </a:r>
                      <a:r>
                        <a:rPr lang="en-US" altLang="zh-CN" sz="2400" i="0">
                          <a:solidFill>
                            <a:srgbClr val="000000"/>
                          </a:solidFill>
                          <a:latin typeface="SimSun" pitchFamily="34" charset="0"/>
                          <a:ea typeface="SimSun" pitchFamily="34" charset="-122"/>
                          <a:cs typeface="SimSun" pitchFamily="34" charset="-120"/>
                        </a:rPr>
                        <a:t>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4" name="QB_4_AN.75_1#747e052e1.blank?vcp=1&amp;pid=e271a045f&amp;color=0,0,0&amp;vpa=40&amp;vtp=1&amp;bbb=1&amp;hb=1"/>
          <p:cNvSpPr/>
          <p:nvPr/>
        </p:nvSpPr>
        <p:spPr>
          <a:xfrm>
            <a:off x="968112" y="3272536"/>
            <a:ext cx="6822440" cy="906653"/>
          </a:xfrm>
          <a:prstGeom prst="rect">
            <a:avLst/>
          </a:prstGeom>
          <a:noFill/>
          <a:ln/>
        </p:spPr>
        <p:txBody>
          <a:bodyPr wrap="square" lIns="0" tIns="0" rIns="0" bIns="0" rtlCol="0" anchor="t"/>
          <a:lstStyle/>
          <a:p>
            <a:pPr latinLnBrk="1">
              <a:lnSpc>
                <a:spcPct val="130000"/>
              </a:lnSpc>
            </a:pPr>
            <a:r>
              <a:rPr lang="en-US" altLang="zh-CN" sz="2400" b="0" i="0">
                <a:solidFill>
                  <a:srgbClr val="FF0000"/>
                </a:solidFill>
                <a:latin typeface="SimSun" panose="02010600030101010101" pitchFamily="2" charset="-122"/>
                <a:ea typeface="SimSun" pitchFamily="34" charset="-122"/>
                <a:cs typeface="SimSun" pitchFamily="34" charset="-120"/>
              </a:rPr>
              <a:t>   </a:t>
            </a:r>
            <a:r>
              <a:rPr lang="en-US" altLang="zh-CN" sz="2400" b="0" i="0">
                <a:solidFill>
                  <a:srgbClr val="FF0000"/>
                </a:solidFill>
                <a:latin typeface="SimSun" pitchFamily="34" charset="0"/>
                <a:ea typeface="SimSun" pitchFamily="34" charset="-122"/>
                <a:cs typeface="SimSun" pitchFamily="34" charset="-120"/>
              </a:rPr>
              <a:t>【</a:t>
            </a:r>
            <a:r>
              <a:rPr lang="en-US" altLang="zh-CN" sz="2400" b="0" i="0" dirty="0">
                <a:solidFill>
                  <a:srgbClr val="FF0000"/>
                </a:solidFill>
                <a:latin typeface="SimSun" pitchFamily="34" charset="0"/>
                <a:ea typeface="SimSun" pitchFamily="34" charset="-122"/>
                <a:cs typeface="SimSun" pitchFamily="34" charset="-120"/>
              </a:rPr>
              <a:t>示例</a:t>
            </a:r>
            <a:r>
              <a:rPr lang="en-US" altLang="zh-CN" sz="2400" b="0" i="0">
                <a:solidFill>
                  <a:srgbClr val="FF0000"/>
                </a:solidFill>
                <a:latin typeface="SimSun" pitchFamily="34" charset="0"/>
                <a:ea typeface="SimSun" pitchFamily="34" charset="-122"/>
                <a:cs typeface="SimSun" pitchFamily="34" charset="-120"/>
              </a:rPr>
              <a:t>】为什么嫦娥四号是中国嫦娥工程第二阶段的登月探测器嫦娥三号的备份</a:t>
            </a:r>
            <a:r>
              <a:rPr lang="en-US" altLang="zh-CN" sz="2400" b="0" i="0" dirty="0">
                <a:solidFill>
                  <a:srgbClr val="FF0000"/>
                </a:solidFill>
                <a:latin typeface="SimSun" pitchFamily="34" charset="0"/>
                <a:ea typeface="SimSun" pitchFamily="34" charset="-122"/>
                <a:cs typeface="SimSun" pitchFamily="34" charset="-120"/>
              </a:rPr>
              <a:t>？</a:t>
            </a:r>
            <a:endParaRPr lang="en-US" altLang="zh-CN" sz="2400" dirty="0"/>
          </a:p>
        </p:txBody>
      </p:sp>
      <p:sp>
        <p:nvSpPr>
          <p:cNvPr id="5" name="QB_4_AN.76_1#747e052e1.blank?vcp=1&amp;pid=e271a045f&amp;color=0,0,0&amp;vpa=41&amp;vtp=1&amp;bbb=1"/>
          <p:cNvSpPr/>
          <p:nvPr/>
        </p:nvSpPr>
        <p:spPr>
          <a:xfrm>
            <a:off x="8239021" y="3493008"/>
            <a:ext cx="1439863" cy="417449"/>
          </a:xfrm>
          <a:prstGeom prst="rect">
            <a:avLst/>
          </a:prstGeom>
          <a:noFill/>
          <a:ln/>
        </p:spPr>
        <p:txBody>
          <a:bodyPr wrap="none" lIns="0" tIns="0" rIns="0" bIns="0" rtlCol="0" anchor="t"/>
          <a:lstStyle/>
          <a:p>
            <a:pPr algn="ctr" latinLnBrk="1">
              <a:lnSpc>
                <a:spcPts val="3600"/>
              </a:lnSpc>
            </a:pPr>
            <a:r>
              <a:rPr lang="en-US" altLang="zh-CN" sz="2400" b="0" i="0" dirty="0">
                <a:solidFill>
                  <a:srgbClr val="FF0000"/>
                </a:solidFill>
                <a:latin typeface="SimSun" pitchFamily="34" charset="0"/>
                <a:ea typeface="SimSun" pitchFamily="34" charset="-122"/>
                <a:cs typeface="SimSun" pitchFamily="34" charset="-120"/>
              </a:rPr>
              <a:t>网络搜索</a:t>
            </a:r>
            <a:endParaRPr lang="en-US" altLang="zh-CN" sz="2400" dirty="0"/>
          </a:p>
        </p:txBody>
      </p:sp>
      <p:sp>
        <p:nvSpPr>
          <p:cNvPr id="6" name="QB_4_AN.77_1#747e052e1.blank?vcp=1&amp;pid=e271a045f&amp;color=0,0,0&amp;vpa=42&amp;vtp=1&amp;bbb=1"/>
          <p:cNvSpPr/>
          <p:nvPr/>
        </p:nvSpPr>
        <p:spPr>
          <a:xfrm>
            <a:off x="1289581" y="4225417"/>
            <a:ext cx="3573463" cy="417449"/>
          </a:xfrm>
          <a:prstGeom prst="rect">
            <a:avLst/>
          </a:prstGeom>
          <a:noFill/>
          <a:ln/>
        </p:spPr>
        <p:txBody>
          <a:bodyPr wrap="none" lIns="0" tIns="0" rIns="0" bIns="0" rtlCol="0" anchor="t"/>
          <a:lstStyle/>
          <a:p>
            <a:pPr algn="ctr" latinLnBrk="1">
              <a:lnSpc>
                <a:spcPts val="3600"/>
              </a:lnSpc>
            </a:pPr>
            <a:r>
              <a:rPr lang="en-US" altLang="zh-CN" sz="2400" b="0" i="0" dirty="0">
                <a:solidFill>
                  <a:srgbClr val="FF0000"/>
                </a:solidFill>
                <a:latin typeface="SimSun" pitchFamily="34" charset="0"/>
                <a:ea typeface="SimSun" pitchFamily="34" charset="-122"/>
                <a:cs typeface="SimSun" pitchFamily="34" charset="-120"/>
              </a:rPr>
              <a:t>嫦娥五号是否成功发射？</a:t>
            </a:r>
            <a:endParaRPr lang="en-US" altLang="zh-CN" sz="2400" dirty="0"/>
          </a:p>
        </p:txBody>
      </p:sp>
      <p:sp>
        <p:nvSpPr>
          <p:cNvPr id="7" name="QB_4_AN.78_1#747e052e1.blank?vcp=1&amp;pid=e271a045f&amp;color=0,0,0&amp;vpa=43&amp;vtp=1&amp;bbb=1"/>
          <p:cNvSpPr/>
          <p:nvPr/>
        </p:nvSpPr>
        <p:spPr>
          <a:xfrm>
            <a:off x="8239021" y="4720082"/>
            <a:ext cx="1744663" cy="417449"/>
          </a:xfrm>
          <a:prstGeom prst="rect">
            <a:avLst/>
          </a:prstGeom>
          <a:noFill/>
          <a:ln/>
        </p:spPr>
        <p:txBody>
          <a:bodyPr wrap="none" lIns="0" tIns="0" rIns="0" bIns="0" rtlCol="0" anchor="t"/>
          <a:lstStyle/>
          <a:p>
            <a:pPr algn="ctr" latinLnBrk="1">
              <a:lnSpc>
                <a:spcPts val="3600"/>
              </a:lnSpc>
            </a:pPr>
            <a:r>
              <a:rPr lang="en-US" altLang="zh-CN" sz="2400" b="0" i="0" dirty="0">
                <a:solidFill>
                  <a:srgbClr val="FF0000"/>
                </a:solidFill>
                <a:latin typeface="SimSun" pitchFamily="34" charset="0"/>
                <a:ea typeface="SimSun" pitchFamily="34" charset="-122"/>
                <a:cs typeface="SimSun" pitchFamily="34" charset="-120"/>
              </a:rPr>
              <a:t>向别人请教</a:t>
            </a:r>
            <a:endParaRPr lang="en-US" altLang="zh-CN"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 calcmode="lin" valueType="num">
                                      <p:cBhvr additive="base">
                                        <p:cTn id="15"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additive="base">
                                        <p:cTn id="19" dur="500" fill="hold"/>
                                        <p:tgtEl>
                                          <p:spTgt spid="31"/>
                                        </p:tgtEl>
                                        <p:attrNameLst>
                                          <p:attrName>ppt_x</p:attrName>
                                        </p:attrNameLst>
                                      </p:cBhvr>
                                      <p:tavLst>
                                        <p:tav tm="0">
                                          <p:val>
                                            <p:strVal val="#ppt_x"/>
                                          </p:val>
                                        </p:tav>
                                        <p:tav tm="100000">
                                          <p:val>
                                            <p:strVal val="#ppt_x"/>
                                          </p:val>
                                        </p:tav>
                                      </p:tavLst>
                                    </p:anim>
                                    <p:anim calcmode="lin" valueType="num">
                                      <p:cBhvr additive="base">
                                        <p:cTn id="20"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bg/>
                                          </p:spTgt>
                                        </p:tgtEl>
                                        <p:attrNameLst>
                                          <p:attrName>style.visibility</p:attrName>
                                        </p:attrNameLst>
                                      </p:cBhvr>
                                      <p:to>
                                        <p:strVal val="visible"/>
                                      </p:to>
                                    </p:set>
                                    <p:anim calcmode="lin" valueType="num">
                                      <p:cBhvr additive="base">
                                        <p:cTn id="25" dur="500" fill="hold"/>
                                        <p:tgtEl>
                                          <p:spTgt spid="4">
                                            <p:bg/>
                                          </p:spTgt>
                                        </p:tgtEl>
                                        <p:attrNameLst>
                                          <p:attrName>ppt_x</p:attrName>
                                        </p:attrNameLst>
                                      </p:cBhvr>
                                      <p:tavLst>
                                        <p:tav tm="0">
                                          <p:val>
                                            <p:strVal val="#ppt_x"/>
                                          </p:val>
                                        </p:tav>
                                        <p:tav tm="100000">
                                          <p:val>
                                            <p:strVal val="#ppt_x"/>
                                          </p:val>
                                        </p:tav>
                                      </p:tavLst>
                                    </p:anim>
                                    <p:anim calcmode="lin" valueType="num">
                                      <p:cBhvr additive="base">
                                        <p:cTn id="26" dur="500" fill="hold"/>
                                        <p:tgtEl>
                                          <p:spTgt spid="4">
                                            <p:bg/>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0" end="0"/>
                                            </p:txEl>
                                          </p:spTgt>
                                        </p:tgtEl>
                                        <p:attrNameLst>
                                          <p:attrName>style.visibility</p:attrName>
                                        </p:attrNameLst>
                                      </p:cBhvr>
                                      <p:to>
                                        <p:strVal val="visible"/>
                                      </p:to>
                                    </p:set>
                                    <p:anim calcmode="lin" valueType="num">
                                      <p:cBhvr additive="base">
                                        <p:cTn id="29"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0" end="0"/>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
                                            <p:bg/>
                                          </p:spTgt>
                                        </p:tgtEl>
                                        <p:attrNameLst>
                                          <p:attrName>style.visibility</p:attrName>
                                        </p:attrNameLst>
                                      </p:cBhvr>
                                      <p:to>
                                        <p:strVal val="visible"/>
                                      </p:to>
                                    </p:set>
                                    <p:anim calcmode="lin" valueType="num">
                                      <p:cBhvr additive="base">
                                        <p:cTn id="33" dur="500" fill="hold"/>
                                        <p:tgtEl>
                                          <p:spTgt spid="5">
                                            <p:bg/>
                                          </p:spTgt>
                                        </p:tgtEl>
                                        <p:attrNameLst>
                                          <p:attrName>ppt_x</p:attrName>
                                        </p:attrNameLst>
                                      </p:cBhvr>
                                      <p:tavLst>
                                        <p:tav tm="0">
                                          <p:val>
                                            <p:strVal val="#ppt_x"/>
                                          </p:val>
                                        </p:tav>
                                        <p:tav tm="100000">
                                          <p:val>
                                            <p:strVal val="#ppt_x"/>
                                          </p:val>
                                        </p:tav>
                                      </p:tavLst>
                                    </p:anim>
                                    <p:anim calcmode="lin" valueType="num">
                                      <p:cBhvr additive="base">
                                        <p:cTn id="34" dur="500" fill="hold"/>
                                        <p:tgtEl>
                                          <p:spTgt spid="5">
                                            <p:bg/>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5">
                                            <p:txEl>
                                              <p:pRg st="0" end="0"/>
                                            </p:txEl>
                                          </p:spTgt>
                                        </p:tgtEl>
                                        <p:attrNameLst>
                                          <p:attrName>style.visibility</p:attrName>
                                        </p:attrNameLst>
                                      </p:cBhvr>
                                      <p:to>
                                        <p:strVal val="visible"/>
                                      </p:to>
                                    </p:set>
                                    <p:anim calcmode="lin" valueType="num">
                                      <p:cBhvr additive="base">
                                        <p:cTn id="3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0" end="0"/>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6">
                                            <p:bg/>
                                          </p:spTgt>
                                        </p:tgtEl>
                                        <p:attrNameLst>
                                          <p:attrName>style.visibility</p:attrName>
                                        </p:attrNameLst>
                                      </p:cBhvr>
                                      <p:to>
                                        <p:strVal val="visible"/>
                                      </p:to>
                                    </p:set>
                                    <p:anim calcmode="lin" valueType="num">
                                      <p:cBhvr additive="base">
                                        <p:cTn id="41" dur="500" fill="hold"/>
                                        <p:tgtEl>
                                          <p:spTgt spid="6">
                                            <p:bg/>
                                          </p:spTgt>
                                        </p:tgtEl>
                                        <p:attrNameLst>
                                          <p:attrName>ppt_x</p:attrName>
                                        </p:attrNameLst>
                                      </p:cBhvr>
                                      <p:tavLst>
                                        <p:tav tm="0">
                                          <p:val>
                                            <p:strVal val="#ppt_x"/>
                                          </p:val>
                                        </p:tav>
                                        <p:tav tm="100000">
                                          <p:val>
                                            <p:strVal val="#ppt_x"/>
                                          </p:val>
                                        </p:tav>
                                      </p:tavLst>
                                    </p:anim>
                                    <p:anim calcmode="lin" valueType="num">
                                      <p:cBhvr additive="base">
                                        <p:cTn id="42" dur="500" fill="hold"/>
                                        <p:tgtEl>
                                          <p:spTgt spid="6">
                                            <p:bg/>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6">
                                            <p:txEl>
                                              <p:pRg st="0" end="0"/>
                                            </p:txEl>
                                          </p:spTgt>
                                        </p:tgtEl>
                                        <p:attrNameLst>
                                          <p:attrName>style.visibility</p:attrName>
                                        </p:attrNameLst>
                                      </p:cBhvr>
                                      <p:to>
                                        <p:strVal val="visible"/>
                                      </p:to>
                                    </p:set>
                                    <p:anim calcmode="lin" valueType="num">
                                      <p:cBhvr additive="base">
                                        <p:cTn id="4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6">
                                            <p:txEl>
                                              <p:pRg st="0" end="0"/>
                                            </p:txEl>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
                                            <p:bg/>
                                          </p:spTgt>
                                        </p:tgtEl>
                                        <p:attrNameLst>
                                          <p:attrName>style.visibility</p:attrName>
                                        </p:attrNameLst>
                                      </p:cBhvr>
                                      <p:to>
                                        <p:strVal val="visible"/>
                                      </p:to>
                                    </p:set>
                                    <p:anim calcmode="lin" valueType="num">
                                      <p:cBhvr additive="base">
                                        <p:cTn id="49" dur="500" fill="hold"/>
                                        <p:tgtEl>
                                          <p:spTgt spid="7">
                                            <p:bg/>
                                          </p:spTgt>
                                        </p:tgtEl>
                                        <p:attrNameLst>
                                          <p:attrName>ppt_x</p:attrName>
                                        </p:attrNameLst>
                                      </p:cBhvr>
                                      <p:tavLst>
                                        <p:tav tm="0">
                                          <p:val>
                                            <p:strVal val="#ppt_x"/>
                                          </p:val>
                                        </p:tav>
                                        <p:tav tm="100000">
                                          <p:val>
                                            <p:strVal val="#ppt_x"/>
                                          </p:val>
                                        </p:tav>
                                      </p:tavLst>
                                    </p:anim>
                                    <p:anim calcmode="lin" valueType="num">
                                      <p:cBhvr additive="base">
                                        <p:cTn id="50" dur="500" fill="hold"/>
                                        <p:tgtEl>
                                          <p:spTgt spid="7">
                                            <p:bg/>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0" end="0"/>
                                            </p:txEl>
                                          </p:spTgt>
                                        </p:tgtEl>
                                        <p:attrNameLst>
                                          <p:attrName>style.visibility</p:attrName>
                                        </p:attrNameLst>
                                      </p:cBhvr>
                                      <p:to>
                                        <p:strVal val="visible"/>
                                      </p:to>
                                    </p:set>
                                    <p:anim calcmode="lin" valueType="num">
                                      <p:cBhvr additive="base">
                                        <p:cTn id="5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4" grpId="0" build="p" animBg="1"/>
      <p:bldP spid="5" grpId="0" build="p" animBg="1"/>
      <p:bldP spid="6" grpId="0" build="p" animBg="1"/>
      <p:bldP spid="7"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sp>
        <p:nvSpPr>
          <p:cNvPr id="2" name="C_2_BD#4b85ce4da?vcp=1&amp;pid=c41e5983f&amp;color=0,0,0&amp;vtp=1&amp;bt=1&amp;bbb=1"/>
          <p:cNvSpPr/>
          <p:nvPr/>
        </p:nvSpPr>
        <p:spPr>
          <a:xfrm>
            <a:off x="896112" y="896112"/>
            <a:ext cx="10387584" cy="765048"/>
          </a:xfrm>
          <a:prstGeom prst="rect">
            <a:avLst/>
          </a:prstGeom>
          <a:noFill/>
          <a:ln/>
        </p:spPr>
        <p:txBody>
          <a:bodyPr wrap="none" lIns="0" tIns="0" rIns="0" bIns="0" rtlCol="0" anchor="t"/>
          <a:lstStyle/>
          <a:p>
            <a:pPr algn="ctr" latinLnBrk="1">
              <a:lnSpc>
                <a:spcPts val="3800"/>
              </a:lnSpc>
            </a:pPr>
            <a:r>
              <a:rPr lang="en-US" altLang="zh-CN" sz="3000" b="1" i="0" dirty="0">
                <a:solidFill>
                  <a:srgbClr val="000000"/>
                </a:solidFill>
                <a:latin typeface="SimSun" pitchFamily="34" charset="0"/>
                <a:ea typeface="SimSun" pitchFamily="34" charset="-122"/>
                <a:cs typeface="SimSun" pitchFamily="34" charset="-120"/>
              </a:rPr>
              <a:t>第三篇章 【成就梦想】 （30分）</a:t>
            </a:r>
            <a:endParaRPr lang="en-US" altLang="zh-CN" sz="3000" dirty="0"/>
          </a:p>
        </p:txBody>
      </p:sp>
      <p:sp>
        <p:nvSpPr>
          <p:cNvPr id="3" name="QB_3_BD.79_1#0fd514898?sp=1&amp;vcp=1&amp;pid=4b85ce4da&amp;color=0,0,0&amp;vtp=1&amp;bbb=1"/>
          <p:cNvSpPr/>
          <p:nvPr/>
        </p:nvSpPr>
        <p:spPr>
          <a:xfrm>
            <a:off x="896112" y="1356868"/>
            <a:ext cx="10387584" cy="474599"/>
          </a:xfrm>
          <a:prstGeom prst="rect">
            <a:avLst/>
          </a:prstGeom>
          <a:noFill/>
          <a:ln/>
        </p:spPr>
        <p:txBody>
          <a:bodyPr wrap="none" lIns="0" tIns="0" rIns="0" bIns="0" rtlCol="0" anchor="t"/>
          <a:lstStyle/>
          <a:p>
            <a:pPr algn="l" latinLnBrk="1">
              <a:lnSpc>
                <a:spcPts val="4200"/>
              </a:lnSpc>
            </a:pPr>
            <a:r>
              <a:rPr lang="en-US" altLang="zh-CN" sz="2400" b="0" i="0" dirty="0">
                <a:solidFill>
                  <a:srgbClr val="000000"/>
                </a:solidFill>
                <a:latin typeface="SimSun" pitchFamily="34" charset="0"/>
                <a:ea typeface="SimSun" pitchFamily="34" charset="-122"/>
                <a:cs typeface="SimSun" pitchFamily="34" charset="-120"/>
              </a:rPr>
              <a:t>15.阅读下面这则新闻，并根据情境将对话补充完整。（5分）</a:t>
            </a:r>
            <a:endParaRPr lang="en-US" altLang="zh-CN" sz="2400" dirty="0"/>
          </a:p>
        </p:txBody>
      </p:sp>
      <p:graphicFrame>
        <p:nvGraphicFramePr>
          <p:cNvPr id="32" name="QB_3_BD.79_2#0fd514898?colgroup=33&amp;vcp=1&amp;pid=4b85ce4da&amp;color=0,0,0&amp;vtp=1&amp;bbb=1&amp;hb=1"/>
          <p:cNvGraphicFramePr>
            <a:graphicFrameLocks noGrp="1"/>
          </p:cNvGraphicFramePr>
          <p:nvPr>
            <p:extLst>
              <p:ext uri="{D42A27DB-BD31-4B8C-83A1-F6EECF244321}">
                <p14:modId xmlns:p14="http://schemas.microsoft.com/office/powerpoint/2010/main" val="3936011181"/>
              </p:ext>
            </p:extLst>
          </p:nvPr>
        </p:nvGraphicFramePr>
        <p:xfrm>
          <a:off x="896112" y="1967738"/>
          <a:ext cx="10369296" cy="3857244"/>
        </p:xfrm>
        <a:graphic>
          <a:graphicData uri="http://schemas.openxmlformats.org/drawingml/2006/table">
            <a:tbl>
              <a:tblPr/>
              <a:tblGrid>
                <a:gridCol w="10369296">
                  <a:extLst>
                    <a:ext uri="{9D8B030D-6E8A-4147-A177-3AD203B41FA5}">
                      <a16:colId xmlns:a16="http://schemas.microsoft.com/office/drawing/2014/main" val="20000"/>
                    </a:ext>
                  </a:extLst>
                </a:gridCol>
              </a:tblGrid>
              <a:tr h="471551">
                <a:tc>
                  <a:txBody>
                    <a:bodyPr/>
                    <a:lstStyle/>
                    <a:p>
                      <a:pPr algn="ctr" latinLnBrk="1" hangingPunct="0">
                        <a:lnSpc>
                          <a:spcPts val="3700"/>
                        </a:lnSpc>
                      </a:pPr>
                      <a:r>
                        <a:rPr lang="en-US" altLang="zh-CN" sz="2400" b="1" i="0">
                          <a:solidFill>
                            <a:srgbClr val="000000"/>
                          </a:solidFill>
                          <a:latin typeface="SimSun" pitchFamily="34" charset="0"/>
                          <a:ea typeface="SimSun" pitchFamily="34" charset="-122"/>
                          <a:cs typeface="SimSun" pitchFamily="34" charset="-120"/>
                        </a:rPr>
                        <a:t>神舟十八号载人飞船发射取得圆满成功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385693">
                <a:tc>
                  <a:txBody>
                    <a:bodyPr/>
                    <a:lstStyle/>
                    <a:p>
                      <a:pPr marL="0" indent="0" algn="l" latinLnBrk="1" hangingPunct="0">
                        <a:lnSpc>
                          <a:spcPts val="3800"/>
                        </a:lnSpc>
                      </a:pPr>
                      <a:r>
                        <a:rPr lang="en-US" altLang="zh-CN" sz="2400" b="0" i="0" dirty="0">
                          <a:solidFill>
                            <a:srgbClr val="000000"/>
                          </a:solidFill>
                          <a:latin typeface="SimSun" pitchFamily="34" charset="0"/>
                          <a:ea typeface="SimSun" pitchFamily="34" charset="-122"/>
                          <a:cs typeface="SimSun" pitchFamily="34" charset="-120"/>
                        </a:rPr>
                        <a:t>发布日期：2024-04-25</a:t>
                      </a:r>
                      <a:endParaRPr lang="en-US" altLang="zh-CN" sz="1200" dirty="0"/>
                    </a:p>
                    <a:p>
                      <a:pPr marL="0" indent="0" algn="l" latinLnBrk="1" hangingPunct="0">
                        <a:lnSpc>
                          <a:spcPts val="3800"/>
                        </a:lnSpc>
                      </a:pPr>
                      <a:r>
                        <a:rPr lang="en-US" altLang="zh-CN" sz="2400" b="0" i="0">
                          <a:solidFill>
                            <a:srgbClr val="000000"/>
                          </a:solidFill>
                          <a:latin typeface="SimSun" pitchFamily="34" charset="0"/>
                          <a:ea typeface="SimSun" pitchFamily="34" charset="-122"/>
                          <a:cs typeface="SimSun" pitchFamily="34" charset="-120"/>
                        </a:rPr>
                        <a:t>信息来源</a:t>
                      </a:r>
                      <a:r>
                        <a:rPr lang="en-US" altLang="zh-CN" sz="2400" b="0" i="0" dirty="0">
                          <a:solidFill>
                            <a:srgbClr val="000000"/>
                          </a:solidFill>
                          <a:latin typeface="SimSun" pitchFamily="34" charset="0"/>
                          <a:ea typeface="SimSun" pitchFamily="34" charset="-122"/>
                          <a:cs typeface="SimSun" pitchFamily="34" charset="-120"/>
                        </a:rPr>
                        <a:t>：中国载人航天工程网</a:t>
                      </a:r>
                      <a:endParaRPr lang="en-US" altLang="zh-CN" sz="1200" dirty="0"/>
                    </a:p>
                    <a:p>
                      <a:pPr marL="0" indent="0" algn="l" latinLnBrk="1" hangingPunct="0">
                        <a:lnSpc>
                          <a:spcPts val="3800"/>
                        </a:lnSpc>
                      </a:pPr>
                      <a:r>
                        <a:rPr lang="en-US" altLang="zh-CN" sz="2400" b="0" i="0">
                          <a:solidFill>
                            <a:srgbClr val="000000"/>
                          </a:solidFill>
                          <a:latin typeface="SimSun" pitchFamily="34" charset="0"/>
                          <a:ea typeface="SimSun" pitchFamily="34" charset="-122"/>
                          <a:cs typeface="SimSun" pitchFamily="34" charset="-120"/>
                        </a:rPr>
                        <a:t>字号</a:t>
                      </a:r>
                      <a:r>
                        <a:rPr lang="en-US" altLang="zh-CN" sz="2400" b="0" i="0" dirty="0">
                          <a:solidFill>
                            <a:srgbClr val="000000"/>
                          </a:solidFill>
                          <a:latin typeface="SimSun" pitchFamily="34" charset="0"/>
                          <a:ea typeface="SimSun" pitchFamily="34" charset="-122"/>
                          <a:cs typeface="SimSun" pitchFamily="34" charset="-120"/>
                        </a:rPr>
                        <a:t>：［大］［中］［小］［打印］</a:t>
                      </a:r>
                      <a:endParaRPr lang="en-US" altLang="zh-CN" sz="1200" dirty="0"/>
                    </a:p>
                    <a:p>
                      <a:pPr marL="0" indent="0" algn="l" latinLnBrk="1" hangingPunct="0">
                        <a:lnSpc>
                          <a:spcPts val="3800"/>
                        </a:lnSpc>
                      </a:pPr>
                      <a:r>
                        <a:rPr lang="en-US" altLang="zh-CN" sz="2400" b="0" i="0" u="none">
                          <a:solidFill>
                            <a:srgbClr val="000000"/>
                          </a:solidFill>
                          <a:latin typeface="SimSun" panose="02010600030101010101" pitchFamily="2" charset="-122"/>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北京时间</a:t>
                      </a:r>
                      <a:r>
                        <a:rPr lang="en-US" altLang="zh-CN" sz="2400" b="0" i="0" dirty="0">
                          <a:solidFill>
                            <a:srgbClr val="000000"/>
                          </a:solidFill>
                          <a:latin typeface="SimSun" pitchFamily="34" charset="0"/>
                          <a:ea typeface="SimSun" pitchFamily="34" charset="-122"/>
                          <a:cs typeface="SimSun" pitchFamily="34" charset="-120"/>
                        </a:rPr>
                        <a:t>2024年4月25日20时59分</a:t>
                      </a:r>
                      <a:r>
                        <a:rPr lang="en-US" altLang="zh-CN" sz="2400" b="0" i="0" spc="-100">
                          <a:solidFill>
                            <a:srgbClr val="000000"/>
                          </a:solidFill>
                          <a:latin typeface="SimSun" pitchFamily="34" charset="0"/>
                          <a:ea typeface="SimSun" pitchFamily="34" charset="-122"/>
                          <a:cs typeface="SimSun" pitchFamily="34" charset="-120"/>
                        </a:rPr>
                        <a:t>，</a:t>
                      </a:r>
                      <a:r>
                        <a:rPr lang="en-US" altLang="zh-CN" sz="2400" b="0" i="0">
                          <a:solidFill>
                            <a:srgbClr val="000000"/>
                          </a:solidFill>
                          <a:latin typeface="SimSun" pitchFamily="34" charset="0"/>
                          <a:ea typeface="SimSun" pitchFamily="34" charset="-122"/>
                          <a:cs typeface="SimSun" pitchFamily="34" charset="-120"/>
                        </a:rPr>
                        <a:t>搭载神舟十八号载人飞船的长征二号</a:t>
                      </a:r>
                    </a:p>
                    <a:p>
                      <a:pPr marL="0" indent="0" algn="l" latinLnBrk="1" hangingPunct="0">
                        <a:lnSpc>
                          <a:spcPts val="3800"/>
                        </a:lnSpc>
                      </a:pPr>
                      <a:r>
                        <a:rPr lang="en-US" altLang="zh-CN" sz="2400" b="0" i="0">
                          <a:solidFill>
                            <a:srgbClr val="000000"/>
                          </a:solidFill>
                          <a:latin typeface="SimSun" pitchFamily="34" charset="0"/>
                          <a:ea typeface="SimSun" pitchFamily="34" charset="-122"/>
                          <a:cs typeface="SimSun" pitchFamily="34" charset="-120"/>
                        </a:rPr>
                        <a:t>F</a:t>
                      </a:r>
                      <a:r>
                        <a:rPr lang="en-US" altLang="zh-CN" sz="2400" b="0" i="0" dirty="0">
                          <a:solidFill>
                            <a:srgbClr val="000000"/>
                          </a:solidFill>
                          <a:latin typeface="SimSun" pitchFamily="34" charset="0"/>
                          <a:ea typeface="SimSun" pitchFamily="34" charset="-122"/>
                          <a:cs typeface="SimSun" pitchFamily="34" charset="-120"/>
                        </a:rPr>
                        <a:t>遥十八运载火箭在酒泉卫星发射中心点火发射</a:t>
                      </a:r>
                      <a:r>
                        <a:rPr lang="en-US" altLang="zh-CN" sz="2400" b="0" i="0" spc="-100" dirty="0">
                          <a:solidFill>
                            <a:srgbClr val="000000"/>
                          </a:solidFill>
                          <a:latin typeface="SimSun" pitchFamily="34" charset="0"/>
                          <a:ea typeface="SimSun" pitchFamily="34" charset="-122"/>
                          <a:cs typeface="SimSun" pitchFamily="34" charset="-120"/>
                        </a:rPr>
                        <a:t>，</a:t>
                      </a:r>
                      <a:r>
                        <a:rPr lang="en-US" altLang="zh-CN" sz="2400" b="0" i="0" dirty="0">
                          <a:solidFill>
                            <a:srgbClr val="000000"/>
                          </a:solidFill>
                          <a:latin typeface="SimSun" pitchFamily="34" charset="0"/>
                          <a:ea typeface="SimSun" pitchFamily="34" charset="-122"/>
                          <a:cs typeface="SimSun" pitchFamily="34" charset="-120"/>
                        </a:rPr>
                        <a:t>约10分钟后</a:t>
                      </a:r>
                      <a:r>
                        <a:rPr lang="en-US" altLang="zh-CN" sz="2400" b="0" i="0" spc="-100">
                          <a:solidFill>
                            <a:srgbClr val="000000"/>
                          </a:solidFill>
                          <a:latin typeface="SimSun" pitchFamily="34" charset="0"/>
                          <a:ea typeface="SimSun" pitchFamily="34" charset="-122"/>
                          <a:cs typeface="SimSun" pitchFamily="34" charset="-120"/>
                        </a:rPr>
                        <a:t>，</a:t>
                      </a:r>
                      <a:r>
                        <a:rPr lang="en-US" altLang="zh-CN" sz="2400" b="0" i="0">
                          <a:solidFill>
                            <a:srgbClr val="000000"/>
                          </a:solidFill>
                          <a:latin typeface="SimSun" pitchFamily="34" charset="0"/>
                          <a:ea typeface="SimSun" pitchFamily="34" charset="-122"/>
                          <a:cs typeface="SimSun" pitchFamily="34" charset="-120"/>
                        </a:rPr>
                        <a:t>神舟十八号载</a:t>
                      </a:r>
                    </a:p>
                    <a:p>
                      <a:pPr marL="0" indent="0" algn="l" latinLnBrk="1" hangingPunct="0">
                        <a:lnSpc>
                          <a:spcPts val="3800"/>
                        </a:lnSpc>
                      </a:pPr>
                      <a:r>
                        <a:rPr lang="en-US" altLang="zh-CN" sz="2400" b="0" i="0">
                          <a:solidFill>
                            <a:srgbClr val="000000"/>
                          </a:solidFill>
                          <a:latin typeface="SimSun" pitchFamily="34" charset="0"/>
                          <a:ea typeface="SimSun" pitchFamily="34" charset="-122"/>
                          <a:cs typeface="SimSun" pitchFamily="34" charset="-120"/>
                        </a:rPr>
                        <a:t>人飞船与火箭成功分离</a:t>
                      </a:r>
                      <a:r>
                        <a:rPr lang="en-US" altLang="zh-CN" sz="2400" b="0" i="0" spc="-100" dirty="0">
                          <a:solidFill>
                            <a:srgbClr val="000000"/>
                          </a:solidFill>
                          <a:latin typeface="SimSun" pitchFamily="34" charset="0"/>
                          <a:ea typeface="SimSun" pitchFamily="34" charset="-122"/>
                          <a:cs typeface="SimSun" pitchFamily="34" charset="-120"/>
                        </a:rPr>
                        <a:t>，</a:t>
                      </a:r>
                      <a:r>
                        <a:rPr lang="en-US" altLang="zh-CN" sz="2400" b="0" i="0" dirty="0">
                          <a:solidFill>
                            <a:srgbClr val="000000"/>
                          </a:solidFill>
                          <a:latin typeface="SimSun" pitchFamily="34" charset="0"/>
                          <a:ea typeface="SimSun" pitchFamily="34" charset="-122"/>
                          <a:cs typeface="SimSun" pitchFamily="34" charset="-120"/>
                        </a:rPr>
                        <a:t>进入预定轨道</a:t>
                      </a:r>
                      <a:r>
                        <a:rPr lang="en-US" altLang="zh-CN" sz="2400" b="0" i="0" spc="-100" dirty="0">
                          <a:solidFill>
                            <a:srgbClr val="000000"/>
                          </a:solidFill>
                          <a:latin typeface="SimSun" pitchFamily="34" charset="0"/>
                          <a:ea typeface="SimSun" pitchFamily="34" charset="-122"/>
                          <a:cs typeface="SimSun" pitchFamily="34" charset="-120"/>
                        </a:rPr>
                        <a:t>。</a:t>
                      </a:r>
                      <a:r>
                        <a:rPr lang="en-US" altLang="zh-CN" sz="2400" b="0" i="0" dirty="0">
                          <a:solidFill>
                            <a:srgbClr val="000000"/>
                          </a:solidFill>
                          <a:latin typeface="SimSun" pitchFamily="34" charset="0"/>
                          <a:ea typeface="SimSun" pitchFamily="34" charset="-122"/>
                          <a:cs typeface="SimSun" pitchFamily="34" charset="-120"/>
                        </a:rPr>
                        <a:t>目前</a:t>
                      </a:r>
                      <a:r>
                        <a:rPr lang="en-US" altLang="zh-CN" sz="2400" b="0" i="0" spc="-100" dirty="0">
                          <a:solidFill>
                            <a:srgbClr val="000000"/>
                          </a:solidFill>
                          <a:latin typeface="SimSun" pitchFamily="34" charset="0"/>
                          <a:ea typeface="SimSun" pitchFamily="34" charset="-122"/>
                          <a:cs typeface="SimSun" pitchFamily="34" charset="-120"/>
                        </a:rPr>
                        <a:t>，</a:t>
                      </a:r>
                      <a:r>
                        <a:rPr lang="en-US" altLang="zh-CN" sz="2400" b="0" i="0" dirty="0">
                          <a:solidFill>
                            <a:srgbClr val="000000"/>
                          </a:solidFill>
                          <a:latin typeface="SimSun" pitchFamily="34" charset="0"/>
                          <a:ea typeface="SimSun" pitchFamily="34" charset="-122"/>
                          <a:cs typeface="SimSun" pitchFamily="34" charset="-120"/>
                        </a:rPr>
                        <a:t>航天员乘组状态良好</a:t>
                      </a:r>
                      <a:r>
                        <a:rPr lang="en-US" altLang="zh-CN" sz="2400" b="0" i="0" spc="-100">
                          <a:solidFill>
                            <a:srgbClr val="000000"/>
                          </a:solidFill>
                          <a:latin typeface="SimSun" pitchFamily="34" charset="0"/>
                          <a:ea typeface="SimSun" pitchFamily="34" charset="-122"/>
                          <a:cs typeface="SimSun" pitchFamily="34" charset="-120"/>
                        </a:rPr>
                        <a:t>，</a:t>
                      </a:r>
                      <a:r>
                        <a:rPr lang="en-US" altLang="zh-CN" sz="2400" b="0" i="0">
                          <a:solidFill>
                            <a:srgbClr val="000000"/>
                          </a:solidFill>
                          <a:latin typeface="SimSun" pitchFamily="34" charset="0"/>
                          <a:ea typeface="SimSun" pitchFamily="34" charset="-122"/>
                          <a:cs typeface="SimSun" pitchFamily="34" charset="-120"/>
                        </a:rPr>
                        <a:t>发射</a:t>
                      </a:r>
                    </a:p>
                    <a:p>
                      <a:pPr marL="0" lvl="0" indent="0" algn="l" latinLnBrk="1" hangingPunct="0">
                        <a:lnSpc>
                          <a:spcPts val="3600"/>
                        </a:lnSpc>
                      </a:pPr>
                      <a:r>
                        <a:rPr lang="en-US" altLang="zh-CN" sz="2400" b="0" i="0">
                          <a:solidFill>
                            <a:srgbClr val="000000"/>
                          </a:solidFill>
                          <a:latin typeface="SimSun" pitchFamily="34" charset="0"/>
                          <a:ea typeface="SimSun" pitchFamily="34" charset="-122"/>
                          <a:cs typeface="SimSun" pitchFamily="34" charset="-120"/>
                        </a:rPr>
                        <a:t>取得圆满成功</a:t>
                      </a:r>
                      <a:r>
                        <a:rPr lang="en-US" altLang="zh-CN" sz="2400" b="0" i="0" spc="-100" dirty="0">
                          <a:solidFill>
                            <a:srgbClr val="000000"/>
                          </a:solidFill>
                          <a:latin typeface="SimSun" pitchFamily="34" charset="0"/>
                          <a:ea typeface="SimSun" pitchFamily="34" charset="-122"/>
                          <a:cs typeface="SimSu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500" fill="hold"/>
                                        <p:tgtEl>
                                          <p:spTgt spid="32"/>
                                        </p:tgtEl>
                                        <p:attrNameLst>
                                          <p:attrName>ppt_x</p:attrName>
                                        </p:attrNameLst>
                                      </p:cBhvr>
                                      <p:tavLst>
                                        <p:tav tm="0">
                                          <p:val>
                                            <p:strVal val="#ppt_x"/>
                                          </p:val>
                                        </p:tav>
                                        <p:tav tm="100000">
                                          <p:val>
                                            <p:strVal val="#ppt_x"/>
                                          </p:val>
                                        </p:tav>
                                      </p:tavLst>
                                    </p:anim>
                                    <p:anim calcmode="lin" valueType="num">
                                      <p:cBhvr additive="base">
                                        <p:cTn id="16"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3_BD.79_3#0fd514898?vcp=1&amp;pid=4b85ce4da&amp;color=0,0,0&amp;vtp=1&amp;bbb=1&amp;hb=1">
            <a:extLst>
              <a:ext uri="{FF2B5EF4-FFF2-40B4-BE49-F238E27FC236}">
                <a16:creationId xmlns:a16="http://schemas.microsoft.com/office/drawing/2014/main" id="{60A79557-B914-1E67-ABA3-290ACDFDC47D}"/>
              </a:ext>
            </a:extLst>
          </p:cNvPr>
          <p:cNvSpPr/>
          <p:nvPr/>
        </p:nvSpPr>
        <p:spPr>
          <a:xfrm>
            <a:off x="896112" y="2095055"/>
            <a:ext cx="10387584" cy="27097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高小语：读了新闻，</a:t>
            </a:r>
            <a:r>
              <a:rPr lang="en-US" altLang="zh-CN" sz="2400" b="0" i="0">
                <a:solidFill>
                  <a:srgbClr val="000000"/>
                </a:solidFill>
                <a:latin typeface="SimSun" pitchFamily="34" charset="0"/>
                <a:ea typeface="SimSun" pitchFamily="34" charset="-122"/>
                <a:cs typeface="SimSun" pitchFamily="34" charset="-120"/>
              </a:rPr>
              <a:t>我发现这则新闻来源于①</a:t>
            </a:r>
            <a:r>
              <a:rPr lang="en-US" altLang="zh-CN" sz="2400" i="0">
                <a:solidFill>
                  <a:srgbClr val="000000"/>
                </a:solidFill>
                <a:latin typeface="SimSun" pitchFamily="34" charset="0"/>
                <a:ea typeface="SimSun" pitchFamily="34" charset="-122"/>
                <a:cs typeface="SimSun" pitchFamily="34" charset="-120"/>
              </a:rPr>
              <a:t>____________________</a:t>
            </a:r>
            <a:r>
              <a:rPr lang="en-US" altLang="zh-CN" sz="2400" b="0" i="0">
                <a:solidFill>
                  <a:srgbClr val="000000"/>
                </a:solidFill>
                <a:latin typeface="SimSun" pitchFamily="34" charset="0"/>
                <a:ea typeface="SimSun" pitchFamily="34" charset="-122"/>
                <a:cs typeface="SimSun" pitchFamily="34" charset="-120"/>
              </a:rPr>
              <a:t>，同时，</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这则新闻主要讲了②</a:t>
            </a:r>
            <a:r>
              <a:rPr lang="en-US" altLang="zh-CN" sz="2400" i="0">
                <a:solidFill>
                  <a:srgbClr val="000000"/>
                </a:solidFill>
                <a:latin typeface="SimSun" pitchFamily="34" charset="0"/>
                <a:ea typeface="SimSun" pitchFamily="34" charset="-122"/>
                <a:cs typeface="SimSun" pitchFamily="34" charset="-120"/>
              </a:rPr>
              <a:t>____________________________________</a:t>
            </a:r>
            <a:r>
              <a:rPr lang="en-US" altLang="zh-CN" sz="2400" b="0" i="0">
                <a:solidFill>
                  <a:srgbClr val="000000"/>
                </a:solidFill>
                <a:latin typeface="SimSun" pitchFamily="34" charset="0"/>
                <a:ea typeface="SimSun" pitchFamily="34" charset="-122"/>
                <a:cs typeface="SimSun" pitchFamily="34" charset="-120"/>
              </a:rPr>
              <a:t>。（</a:t>
            </a:r>
            <a:r>
              <a:rPr lang="en-US" altLang="zh-CN" sz="2400" b="0" i="0" dirty="0">
                <a:solidFill>
                  <a:srgbClr val="000000"/>
                </a:solidFill>
                <a:latin typeface="SimSun" pitchFamily="34" charset="0"/>
                <a:ea typeface="SimSun" pitchFamily="34" charset="-122"/>
                <a:cs typeface="SimSun" pitchFamily="34" charset="-120"/>
              </a:rPr>
              <a:t>3分）</a:t>
            </a:r>
            <a:endParaRPr lang="en-US" altLang="zh-CN" sz="2400" dirty="0"/>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老师</a:t>
            </a:r>
            <a:r>
              <a:rPr lang="en-US" altLang="zh-CN" sz="2400" b="0" i="0" dirty="0">
                <a:solidFill>
                  <a:srgbClr val="000000"/>
                </a:solidFill>
                <a:latin typeface="SimSun" pitchFamily="34" charset="0"/>
                <a:ea typeface="SimSun" pitchFamily="34" charset="-122"/>
                <a:cs typeface="SimSun" pitchFamily="34" charset="-120"/>
              </a:rPr>
              <a:t>：真棒！把握新闻的准确性很重要，那你对这则新闻有什么看法呢？</a:t>
            </a:r>
            <a:endParaRPr lang="en-US" altLang="zh-CN" sz="2400" dirty="0"/>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高小语：③</a:t>
            </a:r>
            <a:r>
              <a:rPr lang="en-US" altLang="zh-CN" sz="2400" i="0">
                <a:solidFill>
                  <a:srgbClr val="000000"/>
                </a:solidFill>
                <a:latin typeface="SimSun" pitchFamily="34" charset="0"/>
                <a:ea typeface="SimSun" pitchFamily="34" charset="-122"/>
                <a:cs typeface="SimSun" pitchFamily="34" charset="-120"/>
              </a:rPr>
              <a:t>__________________________________________________________</a:t>
            </a:r>
          </a:p>
          <a:p>
            <a:pPr latinLnBrk="1">
              <a:lnSpc>
                <a:spcPts val="4200"/>
              </a:lnSpc>
            </a:pPr>
            <a:r>
              <a:rPr lang="en-US" altLang="zh-CN" sz="2400" i="0">
                <a:solidFill>
                  <a:srgbClr val="000000"/>
                </a:solidFill>
                <a:latin typeface="SimSun" pitchFamily="34" charset="0"/>
                <a:ea typeface="SimSun" pitchFamily="34" charset="-122"/>
                <a:cs typeface="SimSun" pitchFamily="34" charset="-120"/>
              </a:rPr>
              <a:t>_______________________________________</a:t>
            </a:r>
            <a:r>
              <a:rPr lang="en-US" altLang="zh-CN" sz="2400" b="0" i="0">
                <a:solidFill>
                  <a:srgbClr val="000000"/>
                </a:solidFill>
                <a:latin typeface="SimSun" pitchFamily="34" charset="0"/>
                <a:ea typeface="SimSun" pitchFamily="34" charset="-122"/>
                <a:cs typeface="SimSun" pitchFamily="34" charset="-120"/>
              </a:rPr>
              <a:t>（</a:t>
            </a:r>
            <a:r>
              <a:rPr lang="en-US" altLang="zh-CN" sz="2400" b="0" i="0" dirty="0">
                <a:solidFill>
                  <a:srgbClr val="000000"/>
                </a:solidFill>
                <a:latin typeface="SimSun" pitchFamily="34" charset="0"/>
                <a:ea typeface="SimSun" pitchFamily="34" charset="-122"/>
                <a:cs typeface="SimSun" pitchFamily="34" charset="-120"/>
              </a:rPr>
              <a:t>2分）</a:t>
            </a:r>
            <a:endParaRPr lang="en-US" altLang="zh-CN" sz="2400" dirty="0"/>
          </a:p>
        </p:txBody>
      </p:sp>
      <p:sp>
        <p:nvSpPr>
          <p:cNvPr id="3" name="QB_3_AN.80_1#0fd514898.blank?vcp=1&amp;pid=4b85ce4da&amp;color=0,0,0&amp;vpa=44&amp;vtp=1&amp;bbb=1">
            <a:extLst>
              <a:ext uri="{FF2B5EF4-FFF2-40B4-BE49-F238E27FC236}">
                <a16:creationId xmlns:a16="http://schemas.microsoft.com/office/drawing/2014/main" id="{3F2E3F51-31DC-E392-1B1B-82DC85D86E8A}"/>
              </a:ext>
            </a:extLst>
          </p:cNvPr>
          <p:cNvSpPr/>
          <p:nvPr/>
        </p:nvSpPr>
        <p:spPr>
          <a:xfrm>
            <a:off x="7008781" y="2067115"/>
            <a:ext cx="29638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Sun" pitchFamily="34" charset="0"/>
                <a:ea typeface="SimSun" pitchFamily="34" charset="-122"/>
                <a:cs typeface="SimSun" pitchFamily="34" charset="-120"/>
              </a:rPr>
              <a:t>中国载人航天工程网</a:t>
            </a:r>
            <a:endParaRPr lang="en-US" altLang="zh-CN" sz="2400" dirty="0"/>
          </a:p>
        </p:txBody>
      </p:sp>
      <p:sp>
        <p:nvSpPr>
          <p:cNvPr id="4" name="QB_3_AN.81_1#0fd514898.blank?vcp=1&amp;pid=4b85ce4da&amp;color=0,0,0&amp;vpa=45&amp;vtp=1&amp;bbb=1">
            <a:extLst>
              <a:ext uri="{FF2B5EF4-FFF2-40B4-BE49-F238E27FC236}">
                <a16:creationId xmlns:a16="http://schemas.microsoft.com/office/drawing/2014/main" id="{E208EC3A-35D2-4B89-69DC-5879D05D621E}"/>
              </a:ext>
            </a:extLst>
          </p:cNvPr>
          <p:cNvSpPr/>
          <p:nvPr/>
        </p:nvSpPr>
        <p:spPr>
          <a:xfrm>
            <a:off x="3655980" y="2625915"/>
            <a:ext cx="54022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Sun" pitchFamily="34" charset="0"/>
                <a:ea typeface="SimSun" pitchFamily="34" charset="-122"/>
                <a:cs typeface="SimSun" pitchFamily="34" charset="-120"/>
              </a:rPr>
              <a:t>神舟十八号载人飞船发射取得圆满成功</a:t>
            </a:r>
            <a:endParaRPr lang="en-US" altLang="zh-CN" sz="2400" dirty="0"/>
          </a:p>
        </p:txBody>
      </p:sp>
      <p:sp>
        <p:nvSpPr>
          <p:cNvPr id="5" name="QB_3_AN.82_1#0fd514898.blank?vcp=1&amp;pid=4b85ce4da&amp;color=0,0,0&amp;vpa=46&amp;vtp=1&amp;bbb=1&amp;hb=1">
            <a:extLst>
              <a:ext uri="{FF2B5EF4-FFF2-40B4-BE49-F238E27FC236}">
                <a16:creationId xmlns:a16="http://schemas.microsoft.com/office/drawing/2014/main" id="{9C268D18-D154-F5FC-3090-3FFA89A3B8BE}"/>
              </a:ext>
            </a:extLst>
          </p:cNvPr>
          <p:cNvSpPr/>
          <p:nvPr/>
        </p:nvSpPr>
        <p:spPr>
          <a:xfrm>
            <a:off x="896112" y="3743516"/>
            <a:ext cx="10387584" cy="1034669"/>
          </a:xfrm>
          <a:prstGeom prst="rect">
            <a:avLst/>
          </a:prstGeom>
          <a:noFill/>
          <a:ln/>
        </p:spPr>
        <p:txBody>
          <a:bodyPr wrap="square" lIns="0" tIns="0" rIns="0" bIns="0" rtlCol="0" anchor="t"/>
          <a:lstStyle/>
          <a:p>
            <a:pPr latinLnBrk="1">
              <a:lnSpc>
                <a:spcPct val="150000"/>
              </a:lnSpc>
            </a:pPr>
            <a:r>
              <a:rPr lang="en-US" altLang="zh-CN" sz="2400" b="0" i="0">
                <a:solidFill>
                  <a:srgbClr val="FF0000"/>
                </a:solidFill>
                <a:latin typeface="SimSun" panose="02010600030101010101" pitchFamily="2" charset="-122"/>
                <a:ea typeface="SimSun" pitchFamily="34" charset="-122"/>
                <a:cs typeface="SimSun" pitchFamily="34" charset="-120"/>
              </a:rPr>
              <a:t>           </a:t>
            </a:r>
            <a:r>
              <a:rPr lang="en-US" altLang="zh-CN" sz="2400" b="0" i="0">
                <a:solidFill>
                  <a:srgbClr val="FF0000"/>
                </a:solidFill>
                <a:latin typeface="SimSun" pitchFamily="34" charset="0"/>
                <a:ea typeface="SimSun" pitchFamily="34" charset="-122"/>
                <a:cs typeface="SimSun" pitchFamily="34" charset="-120"/>
              </a:rPr>
              <a:t>【</a:t>
            </a:r>
            <a:r>
              <a:rPr lang="en-US" altLang="zh-CN" sz="2400" b="0" i="0" dirty="0">
                <a:solidFill>
                  <a:srgbClr val="FF0000"/>
                </a:solidFill>
                <a:latin typeface="SimSun" pitchFamily="34" charset="0"/>
                <a:ea typeface="SimSun" pitchFamily="34" charset="-122"/>
                <a:cs typeface="SimSun" pitchFamily="34" charset="-120"/>
              </a:rPr>
              <a:t>示例】神舟十八号载人飞船的成功发射</a:t>
            </a:r>
            <a:r>
              <a:rPr lang="en-US" altLang="zh-CN" sz="2400" b="0" i="0">
                <a:solidFill>
                  <a:srgbClr val="FF0000"/>
                </a:solidFill>
                <a:latin typeface="SimSun" pitchFamily="34" charset="0"/>
                <a:ea typeface="SimSun" pitchFamily="34" charset="-122"/>
                <a:cs typeface="SimSun" pitchFamily="34" charset="-120"/>
              </a:rPr>
              <a:t>，是中国航天事业的一次伟大胜利</a:t>
            </a:r>
            <a:r>
              <a:rPr lang="en-US" altLang="zh-CN" sz="2400" b="0" i="0" dirty="0">
                <a:solidFill>
                  <a:srgbClr val="FF0000"/>
                </a:solidFill>
                <a:latin typeface="SimSun" pitchFamily="34" charset="0"/>
                <a:ea typeface="SimSun" pitchFamily="34" charset="-122"/>
                <a:cs typeface="SimSun" pitchFamily="34" charset="-120"/>
              </a:rPr>
              <a:t>，我为此感到无比骄傲和自豪！</a:t>
            </a:r>
            <a:endParaRPr lang="en-US" altLang="zh-CN" sz="2400" dirty="0"/>
          </a:p>
        </p:txBody>
      </p:sp>
    </p:spTree>
    <p:extLst>
      <p:ext uri="{BB962C8B-B14F-4D97-AF65-F5344CB8AC3E}">
        <p14:creationId xmlns:p14="http://schemas.microsoft.com/office/powerpoint/2010/main" val="127015198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 calcmode="lin" valueType="num">
                                      <p:cBhvr additive="base">
                                        <p:cTn id="15"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
                                            <p:txEl>
                                              <p:pRg st="3" end="3"/>
                                            </p:txEl>
                                          </p:spTgt>
                                        </p:tgtEl>
                                        <p:attrNameLst>
                                          <p:attrName>style.visibility</p:attrName>
                                        </p:attrNameLst>
                                      </p:cBhvr>
                                      <p:to>
                                        <p:strVal val="visible"/>
                                      </p:to>
                                    </p:set>
                                    <p:anim calcmode="lin" valueType="num">
                                      <p:cBhvr additive="base">
                                        <p:cTn id="23"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 calcmode="lin" valueType="num">
                                      <p:cBhvr additive="base">
                                        <p:cTn id="27"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3">
                                            <p:bg/>
                                          </p:spTgt>
                                        </p:tgtEl>
                                        <p:attrNameLst>
                                          <p:attrName>style.visibility</p:attrName>
                                        </p:attrNameLst>
                                      </p:cBhvr>
                                      <p:to>
                                        <p:strVal val="visible"/>
                                      </p:to>
                                    </p:set>
                                    <p:anim calcmode="lin" valueType="num">
                                      <p:cBhvr additive="base">
                                        <p:cTn id="33" dur="500" fill="hold"/>
                                        <p:tgtEl>
                                          <p:spTgt spid="3">
                                            <p:bg/>
                                          </p:spTgt>
                                        </p:tgtEl>
                                        <p:attrNameLst>
                                          <p:attrName>ppt_x</p:attrName>
                                        </p:attrNameLst>
                                      </p:cBhvr>
                                      <p:tavLst>
                                        <p:tav tm="0">
                                          <p:val>
                                            <p:strVal val="#ppt_x"/>
                                          </p:val>
                                        </p:tav>
                                        <p:tav tm="100000">
                                          <p:val>
                                            <p:strVal val="#ppt_x"/>
                                          </p:val>
                                        </p:tav>
                                      </p:tavLst>
                                    </p:anim>
                                    <p:anim calcmode="lin" valueType="num">
                                      <p:cBhvr additive="base">
                                        <p:cTn id="34" dur="500" fill="hold"/>
                                        <p:tgtEl>
                                          <p:spTgt spid="3">
                                            <p:bg/>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3">
                                            <p:txEl>
                                              <p:pRg st="0" end="0"/>
                                            </p:txEl>
                                          </p:spTgt>
                                        </p:tgtEl>
                                        <p:attrNameLst>
                                          <p:attrName>style.visibility</p:attrName>
                                        </p:attrNameLst>
                                      </p:cBhvr>
                                      <p:to>
                                        <p:strVal val="visible"/>
                                      </p:to>
                                    </p:set>
                                    <p:anim calcmode="lin" valueType="num">
                                      <p:cBhvr additive="base">
                                        <p:cTn id="3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4">
                                            <p:bg/>
                                          </p:spTgt>
                                        </p:tgtEl>
                                        <p:attrNameLst>
                                          <p:attrName>style.visibility</p:attrName>
                                        </p:attrNameLst>
                                      </p:cBhvr>
                                      <p:to>
                                        <p:strVal val="visible"/>
                                      </p:to>
                                    </p:set>
                                    <p:anim calcmode="lin" valueType="num">
                                      <p:cBhvr additive="base">
                                        <p:cTn id="41" dur="500" fill="hold"/>
                                        <p:tgtEl>
                                          <p:spTgt spid="4">
                                            <p:bg/>
                                          </p:spTgt>
                                        </p:tgtEl>
                                        <p:attrNameLst>
                                          <p:attrName>ppt_x</p:attrName>
                                        </p:attrNameLst>
                                      </p:cBhvr>
                                      <p:tavLst>
                                        <p:tav tm="0">
                                          <p:val>
                                            <p:strVal val="#ppt_x"/>
                                          </p:val>
                                        </p:tav>
                                        <p:tav tm="100000">
                                          <p:val>
                                            <p:strVal val="#ppt_x"/>
                                          </p:val>
                                        </p:tav>
                                      </p:tavLst>
                                    </p:anim>
                                    <p:anim calcmode="lin" valueType="num">
                                      <p:cBhvr additive="base">
                                        <p:cTn id="42" dur="500" fill="hold"/>
                                        <p:tgtEl>
                                          <p:spTgt spid="4">
                                            <p:bg/>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4">
                                            <p:txEl>
                                              <p:pRg st="0" end="0"/>
                                            </p:txEl>
                                          </p:spTgt>
                                        </p:tgtEl>
                                        <p:attrNameLst>
                                          <p:attrName>style.visibility</p:attrName>
                                        </p:attrNameLst>
                                      </p:cBhvr>
                                      <p:to>
                                        <p:strVal val="visible"/>
                                      </p:to>
                                    </p:set>
                                    <p:anim calcmode="lin" valueType="num">
                                      <p:cBhvr additive="base">
                                        <p:cTn id="45"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4">
                                            <p:txEl>
                                              <p:pRg st="0" end="0"/>
                                            </p:txEl>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5">
                                            <p:bg/>
                                          </p:spTgt>
                                        </p:tgtEl>
                                        <p:attrNameLst>
                                          <p:attrName>style.visibility</p:attrName>
                                        </p:attrNameLst>
                                      </p:cBhvr>
                                      <p:to>
                                        <p:strVal val="visible"/>
                                      </p:to>
                                    </p:set>
                                    <p:anim calcmode="lin" valueType="num">
                                      <p:cBhvr additive="base">
                                        <p:cTn id="49" dur="500" fill="hold"/>
                                        <p:tgtEl>
                                          <p:spTgt spid="5">
                                            <p:bg/>
                                          </p:spTgt>
                                        </p:tgtEl>
                                        <p:attrNameLst>
                                          <p:attrName>ppt_x</p:attrName>
                                        </p:attrNameLst>
                                      </p:cBhvr>
                                      <p:tavLst>
                                        <p:tav tm="0">
                                          <p:val>
                                            <p:strVal val="#ppt_x"/>
                                          </p:val>
                                        </p:tav>
                                        <p:tav tm="100000">
                                          <p:val>
                                            <p:strVal val="#ppt_x"/>
                                          </p:val>
                                        </p:tav>
                                      </p:tavLst>
                                    </p:anim>
                                    <p:anim calcmode="lin" valueType="num">
                                      <p:cBhvr additive="base">
                                        <p:cTn id="50" dur="500" fill="hold"/>
                                        <p:tgtEl>
                                          <p:spTgt spid="5">
                                            <p:bg/>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5">
                                            <p:txEl>
                                              <p:pRg st="0" end="0"/>
                                            </p:txEl>
                                          </p:spTgt>
                                        </p:tgtEl>
                                        <p:attrNameLst>
                                          <p:attrName>style.visibility</p:attrName>
                                        </p:attrNameLst>
                                      </p:cBhvr>
                                      <p:to>
                                        <p:strVal val="visible"/>
                                      </p:to>
                                    </p:set>
                                    <p:anim calcmode="lin" valueType="num">
                                      <p:cBhvr additive="base">
                                        <p:cTn id="5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P spid="4" grpId="0" build="p" animBg="1"/>
      <p:bldP spid="5"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sp>
        <p:nvSpPr>
          <p:cNvPr id="2" name="QO_3_BD.83_1#107b4de47?sp=1&amp;vcp=1&amp;pid=4b85ce4da&amp;color=0,0,0&amp;vtp=1&amp;bt=1&amp;bbb=1&amp;hb=1"/>
          <p:cNvSpPr/>
          <p:nvPr/>
        </p:nvSpPr>
        <p:spPr>
          <a:xfrm>
            <a:off x="896112" y="1265206"/>
            <a:ext cx="10387584" cy="27097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16.富兰克林曾经说过：“</a:t>
            </a:r>
            <a:r>
              <a:rPr lang="en-US" altLang="zh-CN" sz="2400" b="0" i="0">
                <a:solidFill>
                  <a:srgbClr val="000000"/>
                </a:solidFill>
                <a:latin typeface="SimSun" pitchFamily="34" charset="0"/>
                <a:ea typeface="SimSun" pitchFamily="34" charset="-122"/>
                <a:cs typeface="SimSun" pitchFamily="34" charset="-120"/>
              </a:rPr>
              <a:t>我们在享受着他人的发明给我们带来的巨大益处，</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我们也必须乐于用自己的发明去为他人服务</a:t>
            </a:r>
            <a:r>
              <a:rPr lang="en-US" altLang="zh-CN" sz="2400" b="0" i="0" dirty="0">
                <a:solidFill>
                  <a:srgbClr val="000000"/>
                </a:solidFill>
                <a:latin typeface="SimSun" pitchFamily="34" charset="0"/>
                <a:ea typeface="SimSun" pitchFamily="34" charset="-122"/>
                <a:cs typeface="SimSun" pitchFamily="34" charset="-120"/>
              </a:rPr>
              <a:t>。”世界日新月异</a:t>
            </a:r>
            <a:r>
              <a:rPr lang="en-US" altLang="zh-CN" sz="2400" b="0" i="0">
                <a:solidFill>
                  <a:srgbClr val="000000"/>
                </a:solidFill>
                <a:latin typeface="SimSun" pitchFamily="34" charset="0"/>
                <a:ea typeface="SimSun" pitchFamily="34" charset="-122"/>
                <a:cs typeface="SimSun" pitchFamily="34" charset="-120"/>
              </a:rPr>
              <a:t>，科技发展迅猛</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如飞</a:t>
            </a:r>
            <a:r>
              <a:rPr lang="en-US" altLang="zh-CN" sz="2400" b="0" i="0" dirty="0">
                <a:solidFill>
                  <a:srgbClr val="000000"/>
                </a:solidFill>
                <a:latin typeface="SimSun" pitchFamily="34" charset="0"/>
                <a:ea typeface="SimSun" pitchFamily="34" charset="-122"/>
                <a:cs typeface="SimSun" pitchFamily="34" charset="-120"/>
              </a:rPr>
              <a:t>。同学们参观完科技馆后，深受启发，有的想发明隐形衣</a:t>
            </a:r>
            <a:r>
              <a:rPr lang="en-US" altLang="zh-CN" sz="2400" b="0" i="0">
                <a:solidFill>
                  <a:srgbClr val="000000"/>
                </a:solidFill>
                <a:latin typeface="SimSun" pitchFamily="34" charset="0"/>
                <a:ea typeface="SimSun" pitchFamily="34" charset="-122"/>
                <a:cs typeface="SimSun" pitchFamily="34" charset="-120"/>
              </a:rPr>
              <a:t>，有的想制造智</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能钢笔</a:t>
            </a:r>
            <a:r>
              <a:rPr lang="en-US" altLang="zh-CN" sz="2400" b="0" i="0" dirty="0">
                <a:solidFill>
                  <a:srgbClr val="000000"/>
                </a:solidFill>
                <a:latin typeface="SimSun" pitchFamily="34" charset="0"/>
                <a:ea typeface="SimSun" pitchFamily="34" charset="-122"/>
                <a:cs typeface="SimSun" pitchFamily="34" charset="-120"/>
              </a:rPr>
              <a:t>，还有的想发明一辆会变大变小的自行车</a:t>
            </a:r>
            <a:r>
              <a:rPr lang="en-US" altLang="zh-CN" sz="2400" b="0" i="0" dirty="0">
                <a:solidFill>
                  <a:srgbClr val="000000"/>
                </a:solidFill>
                <a:latin typeface="SimSun" panose="02010600030101010101" pitchFamily="2" charset="-122"/>
                <a:ea typeface="SimSun" pitchFamily="34" charset="-122"/>
                <a:cs typeface="SimSun" pitchFamily="34" charset="-120"/>
              </a:rPr>
              <a:t>……</a:t>
            </a:r>
            <a:r>
              <a:rPr lang="en-US" altLang="zh-CN" sz="2400" b="0" i="0" dirty="0">
                <a:solidFill>
                  <a:srgbClr val="000000"/>
                </a:solidFill>
                <a:latin typeface="SimSun" pitchFamily="34" charset="0"/>
                <a:ea typeface="SimSun" pitchFamily="34" charset="-122"/>
                <a:cs typeface="SimSun" pitchFamily="34" charset="-120"/>
              </a:rPr>
              <a:t>请展开丰富的想象</a:t>
            </a:r>
            <a:r>
              <a:rPr lang="en-US" altLang="zh-CN" sz="2400" b="0" i="0">
                <a:solidFill>
                  <a:srgbClr val="000000"/>
                </a:solidFill>
                <a:latin typeface="SimSun" pitchFamily="34" charset="0"/>
                <a:ea typeface="SimSun" pitchFamily="34" charset="-122"/>
                <a:cs typeface="SimSun" pitchFamily="34" charset="-120"/>
              </a:rPr>
              <a:t>，结合</a:t>
            </a:r>
          </a:p>
          <a:p>
            <a:pPr latinLnBrk="1">
              <a:lnSpc>
                <a:spcPts val="4200"/>
              </a:lnSpc>
            </a:pPr>
            <a:r>
              <a:rPr lang="en-US" altLang="zh-CN" sz="2400" b="0" i="0">
                <a:solidFill>
                  <a:srgbClr val="000000"/>
                </a:solidFill>
                <a:latin typeface="SimSun" pitchFamily="34" charset="0"/>
                <a:ea typeface="SimSun" pitchFamily="34" charset="-122"/>
                <a:cs typeface="SimSun" pitchFamily="34" charset="-120"/>
              </a:rPr>
              <a:t>自己的实际需求</a:t>
            </a:r>
            <a:r>
              <a:rPr lang="en-US" altLang="zh-CN" sz="2400" b="0" i="0" dirty="0">
                <a:solidFill>
                  <a:srgbClr val="000000"/>
                </a:solidFill>
                <a:latin typeface="SimSun" pitchFamily="34" charset="0"/>
                <a:ea typeface="SimSun" pitchFamily="34" charset="-122"/>
                <a:cs typeface="SimSun" pitchFamily="34" charset="-120"/>
              </a:rPr>
              <a:t>，写一写你想发明的东西。（25分）</a:t>
            </a:r>
            <a:endParaRPr lang="en-US" altLang="zh-CN" sz="2400" dirty="0"/>
          </a:p>
        </p:txBody>
      </p:sp>
      <p:sp>
        <p:nvSpPr>
          <p:cNvPr id="3" name="QO_3_BD.83_2#107b4de47?sp=1&amp;vcp=1&amp;pid=4b85ce4da&amp;color=0,0,0&amp;vtp=1&amp;bbb=1&amp;hb=1"/>
          <p:cNvSpPr/>
          <p:nvPr/>
        </p:nvSpPr>
        <p:spPr>
          <a:xfrm>
            <a:off x="896112" y="4008533"/>
            <a:ext cx="10387584" cy="10333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要求：（1）题目自拟。（2）可从发明物品的样子和功能等方面来写。（</a:t>
            </a:r>
            <a:r>
              <a:rPr lang="en-US" altLang="zh-CN" sz="2400" b="0" i="0">
                <a:solidFill>
                  <a:srgbClr val="000000"/>
                </a:solidFill>
                <a:latin typeface="SimSun" pitchFamily="34" charset="0"/>
                <a:ea typeface="SimSun" pitchFamily="34" charset="-122"/>
                <a:cs typeface="SimSun" pitchFamily="34" charset="-120"/>
              </a:rPr>
              <a:t>3）</a:t>
            </a:r>
          </a:p>
          <a:p>
            <a:pPr latinLnBrk="1">
              <a:lnSpc>
                <a:spcPts val="4200"/>
              </a:lnSpc>
            </a:pPr>
            <a:r>
              <a:rPr lang="en-US" altLang="zh-CN" sz="2400" b="0" i="0">
                <a:solidFill>
                  <a:srgbClr val="000000"/>
                </a:solidFill>
                <a:latin typeface="SimSun" pitchFamily="34" charset="0"/>
                <a:ea typeface="SimSun" pitchFamily="34" charset="-122"/>
                <a:cs typeface="SimSun" pitchFamily="34" charset="-120"/>
              </a:rPr>
              <a:t>不出现真实学校和姓名</a:t>
            </a:r>
            <a:r>
              <a:rPr lang="en-US" altLang="zh-CN" sz="2400" b="0" i="0" dirty="0">
                <a:solidFill>
                  <a:srgbClr val="000000"/>
                </a:solidFill>
                <a:latin typeface="SimSun" pitchFamily="34" charset="0"/>
                <a:ea typeface="SimSun" pitchFamily="34" charset="-122"/>
                <a:cs typeface="SimSun" pitchFamily="34" charset="-120"/>
              </a:rPr>
              <a:t>。</a:t>
            </a:r>
            <a:endParaRPr lang="en-US" altLang="zh-CN" sz="2400" dirty="0"/>
          </a:p>
        </p:txBody>
      </p:sp>
      <p:sp>
        <p:nvSpPr>
          <p:cNvPr id="4" name="QO_3_AN.84_1#107b4de47?vcp=1&amp;pid=4b85ce4da&amp;color=0,0,0&amp;vtp=1&amp;bbb=1"/>
          <p:cNvSpPr/>
          <p:nvPr/>
        </p:nvSpPr>
        <p:spPr>
          <a:xfrm>
            <a:off x="896112" y="5105495"/>
            <a:ext cx="10387584" cy="474599"/>
          </a:xfrm>
          <a:prstGeom prst="rect">
            <a:avLst/>
          </a:prstGeom>
          <a:noFill/>
          <a:ln/>
        </p:spPr>
        <p:txBody>
          <a:bodyPr wrap="none" lIns="0" tIns="0" rIns="0" bIns="0" rtlCol="0" anchor="t"/>
          <a:lstStyle/>
          <a:p>
            <a:pPr algn="l" latinLnBrk="1">
              <a:lnSpc>
                <a:spcPts val="4200"/>
              </a:lnSpc>
            </a:pPr>
            <a:r>
              <a:rPr lang="en-US" altLang="zh-CN" sz="2400" b="1" i="0" dirty="0">
                <a:solidFill>
                  <a:srgbClr val="FF0000"/>
                </a:solidFill>
                <a:latin typeface="SimSun" pitchFamily="34" charset="0"/>
                <a:ea typeface="SimSun" pitchFamily="34" charset="-122"/>
                <a:cs typeface="SimSun" pitchFamily="34" charset="-120"/>
              </a:rPr>
              <a:t>【示例】 </a:t>
            </a:r>
            <a:r>
              <a:rPr lang="en-US" altLang="zh-CN" sz="2400" b="0" i="0" dirty="0">
                <a:solidFill>
                  <a:srgbClr val="FF0000"/>
                </a:solidFill>
                <a:latin typeface="SimSun" pitchFamily="34" charset="0"/>
                <a:ea typeface="SimSun" pitchFamily="34" charset="-122"/>
                <a:cs typeface="SimSun" pitchFamily="34" charset="-120"/>
              </a:rPr>
              <a:t>略</a:t>
            </a:r>
            <a:endParaRPr lang="en-US" altLang="zh-CN"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 calcmode="lin" valueType="num">
                                      <p:cBhvr additive="base">
                                        <p:cTn id="15"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
                                            <p:txEl>
                                              <p:pRg st="3" end="3"/>
                                            </p:txEl>
                                          </p:spTgt>
                                        </p:tgtEl>
                                        <p:attrNameLst>
                                          <p:attrName>style.visibility</p:attrName>
                                        </p:attrNameLst>
                                      </p:cBhvr>
                                      <p:to>
                                        <p:strVal val="visible"/>
                                      </p:to>
                                    </p:set>
                                    <p:anim calcmode="lin" valueType="num">
                                      <p:cBhvr additive="base">
                                        <p:cTn id="23"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 calcmode="lin" valueType="num">
                                      <p:cBhvr additive="base">
                                        <p:cTn id="27"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2">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
                                            <p:bg/>
                                          </p:spTgt>
                                        </p:tgtEl>
                                        <p:attrNameLst>
                                          <p:attrName>style.visibility</p:attrName>
                                        </p:attrNameLst>
                                      </p:cBhvr>
                                      <p:to>
                                        <p:strVal val="visible"/>
                                      </p:to>
                                    </p:set>
                                    <p:anim calcmode="lin" valueType="num">
                                      <p:cBhvr additive="base">
                                        <p:cTn id="31" dur="500" fill="hold"/>
                                        <p:tgtEl>
                                          <p:spTgt spid="3">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3">
                                            <p:bg/>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
                                            <p:txEl>
                                              <p:pRg st="0" end="0"/>
                                            </p:txEl>
                                          </p:spTgt>
                                        </p:tgtEl>
                                        <p:attrNameLst>
                                          <p:attrName>style.visibility</p:attrName>
                                        </p:attrNameLst>
                                      </p:cBhvr>
                                      <p:to>
                                        <p:strVal val="visible"/>
                                      </p:to>
                                    </p:set>
                                    <p:anim calcmode="lin" valueType="num">
                                      <p:cBhvr additive="base">
                                        <p:cTn id="3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0" end="0"/>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
                                            <p:txEl>
                                              <p:pRg st="1" end="1"/>
                                            </p:txEl>
                                          </p:spTgt>
                                        </p:tgtEl>
                                        <p:attrNameLst>
                                          <p:attrName>style.visibility</p:attrName>
                                        </p:attrNameLst>
                                      </p:cBhvr>
                                      <p:to>
                                        <p:strVal val="visible"/>
                                      </p:to>
                                    </p:set>
                                    <p:anim calcmode="lin" valueType="num">
                                      <p:cBhvr additive="base">
                                        <p:cTn id="3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4">
                                            <p:bg/>
                                          </p:spTgt>
                                        </p:tgtEl>
                                        <p:attrNameLst>
                                          <p:attrName>style.visibility</p:attrName>
                                        </p:attrNameLst>
                                      </p:cBhvr>
                                      <p:to>
                                        <p:strVal val="visible"/>
                                      </p:to>
                                    </p:set>
                                    <p:anim calcmode="lin" valueType="num">
                                      <p:cBhvr additive="base">
                                        <p:cTn id="45" dur="500" fill="hold"/>
                                        <p:tgtEl>
                                          <p:spTgt spid="4">
                                            <p:bg/>
                                          </p:spTgt>
                                        </p:tgtEl>
                                        <p:attrNameLst>
                                          <p:attrName>ppt_x</p:attrName>
                                        </p:attrNameLst>
                                      </p:cBhvr>
                                      <p:tavLst>
                                        <p:tav tm="0">
                                          <p:val>
                                            <p:strVal val="#ppt_x"/>
                                          </p:val>
                                        </p:tav>
                                        <p:tav tm="100000">
                                          <p:val>
                                            <p:strVal val="#ppt_x"/>
                                          </p:val>
                                        </p:tav>
                                      </p:tavLst>
                                    </p:anim>
                                    <p:anim calcmode="lin" valueType="num">
                                      <p:cBhvr additive="base">
                                        <p:cTn id="46" dur="500" fill="hold"/>
                                        <p:tgtEl>
                                          <p:spTgt spid="4">
                                            <p:bg/>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4">
                                            <p:txEl>
                                              <p:pRg st="0" end="0"/>
                                            </p:txEl>
                                          </p:spTgt>
                                        </p:tgtEl>
                                        <p:attrNameLst>
                                          <p:attrName>style.visibility</p:attrName>
                                        </p:attrNameLst>
                                      </p:cBhvr>
                                      <p:to>
                                        <p:strVal val="visible"/>
                                      </p:to>
                                    </p:set>
                                    <p:anim calcmode="lin" valueType="num">
                                      <p:cBhvr additive="base">
                                        <p:cTn id="49"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P spid="4"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C_2_BD#169a4ec58?vcp=1&amp;pid=c41e5983f&amp;color=0,0,0&amp;vtp=1&amp;bt=1&amp;bbb=1"/>
          <p:cNvSpPr/>
          <p:nvPr/>
        </p:nvSpPr>
        <p:spPr>
          <a:xfrm>
            <a:off x="896112" y="896112"/>
            <a:ext cx="10387584" cy="765048"/>
          </a:xfrm>
          <a:prstGeom prst="rect">
            <a:avLst/>
          </a:prstGeom>
          <a:noFill/>
          <a:ln/>
        </p:spPr>
        <p:txBody>
          <a:bodyPr wrap="none" lIns="0" tIns="0" rIns="0" bIns="0" rtlCol="0" anchor="t"/>
          <a:lstStyle/>
          <a:p>
            <a:pPr algn="ctr" latinLnBrk="1">
              <a:lnSpc>
                <a:spcPts val="3800"/>
              </a:lnSpc>
            </a:pPr>
            <a:r>
              <a:rPr lang="en-US" altLang="zh-CN" sz="3000" b="1" i="0" dirty="0">
                <a:solidFill>
                  <a:srgbClr val="000000"/>
                </a:solidFill>
                <a:latin typeface="SimSun" pitchFamily="34" charset="0"/>
                <a:ea typeface="SimSun" pitchFamily="34" charset="-122"/>
                <a:cs typeface="SimSun" pitchFamily="34" charset="-120"/>
              </a:rPr>
              <a:t>第一篇章 【启迪智慧】 （40分）</a:t>
            </a:r>
            <a:endParaRPr lang="en-US" altLang="zh-CN" sz="3000" dirty="0"/>
          </a:p>
        </p:txBody>
      </p:sp>
      <p:sp>
        <p:nvSpPr>
          <p:cNvPr id="3" name="QO_3_BD.1_1#17a5a665f?sp=1&amp;vcp=1&amp;pid=169a4ec58&amp;color=0,0,0&amp;vtp=1&amp;bbb=1&amp;hb=1"/>
          <p:cNvSpPr/>
          <p:nvPr/>
        </p:nvSpPr>
        <p:spPr>
          <a:xfrm>
            <a:off x="896112" y="1356868"/>
            <a:ext cx="10387584" cy="27097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1.请根据拼音将相应词语规范地填写在横线上。（5分）</a:t>
            </a:r>
            <a:endParaRPr lang="en-US" altLang="zh-CN" sz="2400" dirty="0"/>
          </a:p>
          <a:p>
            <a:pPr latinLnBrk="1">
              <a:lnSpc>
                <a:spcPts val="4400"/>
              </a:lnSpc>
            </a:pPr>
            <a:r>
              <a:rPr lang="en-US" altLang="zh-CN" sz="2400" b="0" i="0">
                <a:solidFill>
                  <a:srgbClr val="000000"/>
                </a:solidFill>
                <a:latin typeface="SimSun" panose="02010600030101010101" pitchFamily="2" charset="-122"/>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m</a:t>
            </a:r>
            <a:r>
              <a:rPr lang="en-US" altLang="zh-CN" sz="2400" b="0" i="0">
                <a:solidFill>
                  <a:srgbClr val="000000"/>
                </a:solidFill>
                <a:latin typeface="SimSun" panose="02010600030101010101" pitchFamily="2" charset="-122"/>
                <a:ea typeface="SimSun" pitchFamily="34" charset="-122"/>
                <a:cs typeface="SimSun" pitchFamily="34" charset="-120"/>
              </a:rPr>
              <a:t>à</a:t>
            </a:r>
            <a:r>
              <a:rPr lang="en-US" altLang="zh-CN" sz="2400" b="0" i="0">
                <a:solidFill>
                  <a:srgbClr val="000000"/>
                </a:solidFill>
                <a:latin typeface="SimSun" pitchFamily="34" charset="0"/>
                <a:ea typeface="SimSun" pitchFamily="34" charset="-122"/>
                <a:cs typeface="SimSun" pitchFamily="34" charset="-120"/>
              </a:rPr>
              <a:t>n </a:t>
            </a:r>
            <a:r>
              <a:rPr lang="en-US" altLang="zh-CN" sz="2400" b="0" i="0" dirty="0">
                <a:solidFill>
                  <a:srgbClr val="000000"/>
                </a:solidFill>
                <a:latin typeface="SimSun" pitchFamily="34" charset="0"/>
                <a:ea typeface="SimSun" pitchFamily="34" charset="-122"/>
                <a:cs typeface="SimSun" pitchFamily="34" charset="-120"/>
              </a:rPr>
              <a:t>yóu①____在科技的世界里，</a:t>
            </a:r>
            <a:r>
              <a:rPr lang="en-US" altLang="zh-CN" sz="2400" b="0" i="0">
                <a:solidFill>
                  <a:srgbClr val="000000"/>
                </a:solidFill>
                <a:latin typeface="SimSun" pitchFamily="34" charset="0"/>
                <a:ea typeface="SimSun" pitchFamily="34" charset="-122"/>
                <a:cs typeface="SimSun" pitchFamily="34" charset="-120"/>
              </a:rPr>
              <a:t>我们可以探寻ménɡ lónɡ②____的夜空中</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繁星的奥秘</a:t>
            </a:r>
            <a:r>
              <a:rPr lang="en-US" altLang="zh-CN" sz="2400" b="0" i="0" dirty="0">
                <a:solidFill>
                  <a:srgbClr val="000000"/>
                </a:solidFill>
                <a:latin typeface="SimSun" pitchFamily="34" charset="0"/>
                <a:ea typeface="SimSun" pitchFamily="34" charset="-122"/>
                <a:cs typeface="SimSun" pitchFamily="34" charset="-120"/>
              </a:rPr>
              <a:t>，</a:t>
            </a:r>
            <a:r>
              <a:rPr lang="en-US" altLang="zh-CN" sz="2400" b="0" i="0">
                <a:solidFill>
                  <a:srgbClr val="000000"/>
                </a:solidFill>
                <a:latin typeface="SimSun" pitchFamily="34" charset="0"/>
                <a:ea typeface="SimSun" pitchFamily="34" charset="-122"/>
                <a:cs typeface="SimSun" pitchFamily="34" charset="-120"/>
              </a:rPr>
              <a:t>可以回到远古时代寻觅恐龙的zōnɡ </a:t>
            </a:r>
            <a:r>
              <a:rPr lang="en-US" altLang="zh-CN" sz="2400" b="0" i="0" dirty="0">
                <a:solidFill>
                  <a:srgbClr val="000000"/>
                </a:solidFill>
                <a:latin typeface="SimSun" pitchFamily="34" charset="0"/>
                <a:ea typeface="SimSun" pitchFamily="34" charset="-122"/>
                <a:cs typeface="SimSun" pitchFamily="34" charset="-120"/>
              </a:rPr>
              <a:t>jì③</a:t>
            </a:r>
            <a:r>
              <a:rPr lang="en-US" altLang="zh-CN" sz="2400" b="0" i="0">
                <a:solidFill>
                  <a:srgbClr val="000000"/>
                </a:solidFill>
                <a:latin typeface="SimSun" pitchFamily="34" charset="0"/>
                <a:ea typeface="SimSun" pitchFamily="34" charset="-122"/>
                <a:cs typeface="SimSun" pitchFamily="34" charset="-120"/>
              </a:rPr>
              <a:t>____，还可以穿越到</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dōnɡ </a:t>
            </a:r>
            <a:r>
              <a:rPr lang="en-US" altLang="zh-CN" sz="2400" b="0" i="0" dirty="0">
                <a:solidFill>
                  <a:srgbClr val="000000"/>
                </a:solidFill>
                <a:latin typeface="SimSun" pitchFamily="34" charset="0"/>
                <a:ea typeface="SimSun" pitchFamily="34" charset="-122"/>
                <a:cs typeface="SimSun" pitchFamily="34" charset="-120"/>
              </a:rPr>
              <a:t>jìn④____和qín fèn⑤____刻苦的车胤交朋友</a:t>
            </a:r>
            <a:r>
              <a:rPr lang="en-US" altLang="zh-CN" sz="2400" b="0" i="0">
                <a:solidFill>
                  <a:srgbClr val="000000"/>
                </a:solidFill>
                <a:latin typeface="SimSun" pitchFamily="34" charset="0"/>
                <a:ea typeface="SimSun" pitchFamily="34" charset="-122"/>
                <a:cs typeface="SimSun" pitchFamily="34" charset="-120"/>
              </a:rPr>
              <a:t>，去唐代观东都洛阳的繁</a:t>
            </a:r>
          </a:p>
          <a:p>
            <a:pPr latinLnBrk="1">
              <a:lnSpc>
                <a:spcPts val="4200"/>
              </a:lnSpc>
            </a:pPr>
            <a:r>
              <a:rPr lang="en-US" altLang="zh-CN" sz="2400" b="0" i="0">
                <a:solidFill>
                  <a:srgbClr val="000000"/>
                </a:solidFill>
                <a:latin typeface="SimSun" pitchFamily="34" charset="0"/>
                <a:ea typeface="SimSun" pitchFamily="34" charset="-122"/>
                <a:cs typeface="SimSun" pitchFamily="34" charset="-120"/>
              </a:rPr>
              <a:t>华景象</a:t>
            </a:r>
            <a:r>
              <a:rPr lang="en-US" altLang="zh-CN" sz="2400" b="0" i="0" dirty="0">
                <a:solidFill>
                  <a:srgbClr val="000000"/>
                </a:solidFill>
                <a:latin typeface="SimSun" panose="02010600030101010101" pitchFamily="2" charset="-122"/>
                <a:ea typeface="SimSun" pitchFamily="34" charset="-122"/>
                <a:cs typeface="SimSun" pitchFamily="34" charset="-120"/>
              </a:rPr>
              <a:t>……</a:t>
            </a:r>
            <a:r>
              <a:rPr lang="en-US" altLang="zh-CN" sz="2400" b="0" i="0" dirty="0">
                <a:solidFill>
                  <a:srgbClr val="000000"/>
                </a:solidFill>
                <a:latin typeface="SimSun" pitchFamily="34" charset="0"/>
                <a:ea typeface="SimSun" pitchFamily="34" charset="-122"/>
                <a:cs typeface="SimSun" pitchFamily="34" charset="-120"/>
              </a:rPr>
              <a:t>科技的世界是如此广阔，如此神秘！</a:t>
            </a:r>
            <a:endParaRPr lang="en-US" altLang="zh-CN" sz="2400" dirty="0"/>
          </a:p>
        </p:txBody>
      </p:sp>
      <p:sp>
        <p:nvSpPr>
          <p:cNvPr id="4" name="QO_3_AN.2_1#17a5a665f?vcp=1&amp;pid=169a4ec58&amp;color=0,0,0&amp;vtp=1&amp;bbb=1"/>
          <p:cNvSpPr/>
          <p:nvPr/>
        </p:nvSpPr>
        <p:spPr>
          <a:xfrm>
            <a:off x="896112" y="4105211"/>
            <a:ext cx="10387584" cy="474599"/>
          </a:xfrm>
          <a:prstGeom prst="rect">
            <a:avLst/>
          </a:prstGeom>
          <a:noFill/>
          <a:ln/>
        </p:spPr>
        <p:txBody>
          <a:bodyPr wrap="none" lIns="0" tIns="0" rIns="0" bIns="0" rtlCol="0" anchor="t"/>
          <a:lstStyle/>
          <a:p>
            <a:pPr algn="l" latinLnBrk="1">
              <a:lnSpc>
                <a:spcPts val="4200"/>
              </a:lnSpc>
            </a:pPr>
            <a:r>
              <a:rPr lang="en-US" altLang="zh-CN" sz="2400" b="1" i="0" dirty="0">
                <a:solidFill>
                  <a:srgbClr val="FF0000"/>
                </a:solidFill>
                <a:latin typeface="SimSun" pitchFamily="34" charset="0"/>
                <a:ea typeface="SimSun" pitchFamily="34" charset="-122"/>
                <a:cs typeface="SimSun" pitchFamily="34" charset="-120"/>
              </a:rPr>
              <a:t>【示例】 </a:t>
            </a:r>
            <a:r>
              <a:rPr lang="en-US" altLang="zh-CN" sz="2400" b="0" i="0" dirty="0">
                <a:solidFill>
                  <a:srgbClr val="FF0000"/>
                </a:solidFill>
                <a:latin typeface="SimSun" pitchFamily="34" charset="0"/>
                <a:ea typeface="SimSun" pitchFamily="34" charset="-122"/>
                <a:cs typeface="SimSun" pitchFamily="34" charset="-120"/>
              </a:rPr>
              <a:t>①漫游 ②朦胧 ③踪迹 ④东晋 ⑤勤奋</a:t>
            </a:r>
            <a:endParaRPr lang="en-US" altLang="zh-CN"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4">
                                            <p:bg/>
                                          </p:spTgt>
                                        </p:tgtEl>
                                        <p:attrNameLst>
                                          <p:attrName>style.visibility</p:attrName>
                                        </p:attrNameLst>
                                      </p:cBhvr>
                                      <p:to>
                                        <p:strVal val="visible"/>
                                      </p:to>
                                    </p:set>
                                    <p:anim calcmode="lin" valueType="num">
                                      <p:cBhvr additive="base">
                                        <p:cTn id="33" dur="500" fill="hold"/>
                                        <p:tgtEl>
                                          <p:spTgt spid="4">
                                            <p:bg/>
                                          </p:spTgt>
                                        </p:tgtEl>
                                        <p:attrNameLst>
                                          <p:attrName>ppt_x</p:attrName>
                                        </p:attrNameLst>
                                      </p:cBhvr>
                                      <p:tavLst>
                                        <p:tav tm="0">
                                          <p:val>
                                            <p:strVal val="#ppt_x"/>
                                          </p:val>
                                        </p:tav>
                                        <p:tav tm="100000">
                                          <p:val>
                                            <p:strVal val="#ppt_x"/>
                                          </p:val>
                                        </p:tav>
                                      </p:tavLst>
                                    </p:anim>
                                    <p:anim calcmode="lin" valueType="num">
                                      <p:cBhvr additive="base">
                                        <p:cTn id="34" dur="500" fill="hold"/>
                                        <p:tgtEl>
                                          <p:spTgt spid="4">
                                            <p:bg/>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4">
                                            <p:txEl>
                                              <p:pRg st="0" end="0"/>
                                            </p:txEl>
                                          </p:spTgt>
                                        </p:tgtEl>
                                        <p:attrNameLst>
                                          <p:attrName>style.visibility</p:attrName>
                                        </p:attrNameLst>
                                      </p:cBhvr>
                                      <p:to>
                                        <p:strVal val="visible"/>
                                      </p:to>
                                    </p:set>
                                    <p:anim calcmode="lin" valueType="num">
                                      <p:cBhvr additive="base">
                                        <p:cTn id="3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3_BD.3_1#d2f511bf2?vcp=1&amp;vopoq=1&amp;pid=169a4ec58&amp;color=0,0,0&amp;vtp=1&amp;bt=1&amp;bbb=1"/>
          <p:cNvSpPr/>
          <p:nvPr/>
        </p:nvSpPr>
        <p:spPr>
          <a:xfrm>
            <a:off x="896112" y="2629917"/>
            <a:ext cx="10387584" cy="474599"/>
          </a:xfrm>
          <a:prstGeom prst="rect">
            <a:avLst/>
          </a:prstGeom>
          <a:noFill/>
          <a:ln/>
        </p:spPr>
        <p:txBody>
          <a:bodyPr wrap="none" lIns="0" tIns="0" rIns="0" bIns="0" rtlCol="0" anchor="t"/>
          <a:lstStyle/>
          <a:p>
            <a:pPr algn="l" latinLnBrk="1">
              <a:lnSpc>
                <a:spcPts val="4200"/>
              </a:lnSpc>
            </a:pPr>
            <a:r>
              <a:rPr lang="en-US" altLang="zh-CN" sz="2400" b="0" i="0" dirty="0">
                <a:solidFill>
                  <a:srgbClr val="000000"/>
                </a:solidFill>
                <a:latin typeface="SimSun" pitchFamily="34" charset="0"/>
                <a:ea typeface="SimSun" pitchFamily="34" charset="-122"/>
                <a:cs typeface="SimSun" pitchFamily="34" charset="-120"/>
              </a:rPr>
              <a:t>2.下列加点字，</a:t>
            </a:r>
            <a:r>
              <a:rPr lang="en-US" altLang="zh-CN" sz="2400" b="0" i="0">
                <a:solidFill>
                  <a:srgbClr val="000000"/>
                </a:solidFill>
                <a:latin typeface="SimSun" pitchFamily="34" charset="0"/>
                <a:ea typeface="SimSun" pitchFamily="34" charset="-122"/>
                <a:cs typeface="SimSun" pitchFamily="34" charset="-120"/>
              </a:rPr>
              <a:t>读音完全正确的一项是(     )。（</a:t>
            </a:r>
            <a:r>
              <a:rPr lang="en-US" altLang="zh-CN" sz="2400" b="0" i="0" dirty="0">
                <a:solidFill>
                  <a:srgbClr val="000000"/>
                </a:solidFill>
                <a:latin typeface="SimSun" pitchFamily="34" charset="0"/>
                <a:ea typeface="SimSun" pitchFamily="34" charset="-122"/>
                <a:cs typeface="SimSun" pitchFamily="34" charset="-120"/>
              </a:rPr>
              <a:t>2分）</a:t>
            </a:r>
            <a:endParaRPr lang="en-US" altLang="zh-CN" sz="2400" dirty="0"/>
          </a:p>
        </p:txBody>
      </p:sp>
      <p:sp>
        <p:nvSpPr>
          <p:cNvPr id="3" name="QC_3_AN.4_1#d2f511bf2.bracket?vcp=1&amp;vopoq=1&amp;pid=169a4ec58&amp;color=0,0,0&amp;vpa=1&amp;vtp=1"/>
          <p:cNvSpPr/>
          <p:nvPr/>
        </p:nvSpPr>
        <p:spPr>
          <a:xfrm>
            <a:off x="6399181" y="2618487"/>
            <a:ext cx="3730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Sun" pitchFamily="34" charset="0"/>
                <a:ea typeface="SimSun" pitchFamily="34" charset="-122"/>
                <a:cs typeface="SimSun" pitchFamily="34" charset="-120"/>
              </a:rPr>
              <a:t>C</a:t>
            </a:r>
            <a:endParaRPr lang="en-US" altLang="zh-CN" sz="2400" dirty="0"/>
          </a:p>
        </p:txBody>
      </p:sp>
      <p:sp>
        <p:nvSpPr>
          <p:cNvPr id="4" name="QC_3_BD.3_2#d2f511bf2.choices?vcp=1&amp;vopoq=1&amp;pid=169a4ec58&amp;color=0,0,0&amp;vtp=1&amp;bbb=1"/>
          <p:cNvSpPr/>
          <p:nvPr/>
        </p:nvSpPr>
        <p:spPr>
          <a:xfrm>
            <a:off x="896112" y="3169285"/>
            <a:ext cx="10387584" cy="1033399"/>
          </a:xfrm>
          <a:prstGeom prst="rect">
            <a:avLst/>
          </a:prstGeom>
          <a:noFill/>
          <a:ln/>
        </p:spPr>
        <p:txBody>
          <a:bodyPr wrap="none" lIns="0" tIns="0" rIns="0" bIns="0" rtlCol="0" anchor="t"/>
          <a:lstStyle/>
          <a:p>
            <a:pPr latinLnBrk="1">
              <a:lnSpc>
                <a:spcPts val="4400"/>
              </a:lnSpc>
              <a:tabLst>
                <a:tab pos="5301742" algn="l"/>
              </a:tabLst>
            </a:pPr>
            <a:r>
              <a:rPr lang="en-US" altLang="zh-CN" sz="2400" b="0" i="0" dirty="0">
                <a:solidFill>
                  <a:srgbClr val="000000"/>
                </a:solidFill>
                <a:latin typeface="SimSun" pitchFamily="34" charset="0"/>
                <a:ea typeface="SimSun" pitchFamily="34" charset="-122"/>
                <a:cs typeface="SimSun" pitchFamily="34" charset="-120"/>
              </a:rPr>
              <a:t>A</a:t>
            </a:r>
            <a:r>
              <a:rPr lang="en-US" altLang="zh-CN" sz="2400" b="0" i="0">
                <a:solidFill>
                  <a:srgbClr val="000000"/>
                </a:solidFill>
                <a:latin typeface="SimSun" pitchFamily="34" charset="0"/>
                <a:ea typeface="SimSun" pitchFamily="34" charset="-122"/>
                <a:cs typeface="SimSun" pitchFamily="34" charset="-120"/>
              </a:rPr>
              <a:t>.慰藉（</a:t>
            </a:r>
            <a:r>
              <a:rPr lang="en-US" altLang="zh-CN" sz="2400" b="0" i="0" dirty="0">
                <a:solidFill>
                  <a:srgbClr val="000000"/>
                </a:solidFill>
                <a:latin typeface="SimSun" pitchFamily="34" charset="0"/>
                <a:ea typeface="SimSun" pitchFamily="34" charset="-122"/>
                <a:cs typeface="SimSun" pitchFamily="34" charset="-120"/>
              </a:rPr>
              <a:t>jí</a:t>
            </a:r>
            <a:r>
              <a:rPr lang="en-US" altLang="zh-CN" sz="2400" b="0" i="0">
                <a:solidFill>
                  <a:srgbClr val="000000"/>
                </a:solidFill>
                <a:latin typeface="SimSun" pitchFamily="34" charset="0"/>
                <a:ea typeface="SimSun" pitchFamily="34" charset="-122"/>
                <a:cs typeface="SimSun" pitchFamily="34" charset="-120"/>
              </a:rPr>
              <a:t>） 挣扎（zh</a:t>
            </a:r>
            <a:r>
              <a:rPr lang="en-US" altLang="zh-CN" sz="2400" b="0" i="0">
                <a:solidFill>
                  <a:srgbClr val="000000"/>
                </a:solidFill>
                <a:latin typeface="SimSun" panose="02010600030101010101" pitchFamily="2" charset="-122"/>
                <a:ea typeface="SimSun" pitchFamily="34" charset="-122"/>
                <a:cs typeface="SimSun" pitchFamily="34" charset="-120"/>
              </a:rPr>
              <a:t>á</a:t>
            </a:r>
            <a:r>
              <a:rPr lang="en-US" altLang="zh-CN" sz="2400" b="0" i="0">
                <a:solidFill>
                  <a:srgbClr val="000000"/>
                </a:solidFill>
                <a:latin typeface="SimSun" pitchFamily="34" charset="0"/>
                <a:ea typeface="SimSun" pitchFamily="34" charset="-122"/>
                <a:cs typeface="SimSun" pitchFamily="34" charset="-120"/>
              </a:rPr>
              <a:t>）</a:t>
            </a:r>
            <a:r>
              <a:rPr lang="en-US" altLang="zh-CN" sz="2400" b="0" i="0" spc="-1030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B.曝晒</a:t>
            </a:r>
            <a:r>
              <a:rPr lang="en-US" altLang="zh-CN" sz="2400" b="0" i="0" dirty="0">
                <a:solidFill>
                  <a:srgbClr val="000000"/>
                </a:solidFill>
                <a:latin typeface="SimSun" pitchFamily="34" charset="0"/>
                <a:ea typeface="SimSun" pitchFamily="34" charset="-122"/>
                <a:cs typeface="SimSun" pitchFamily="34" charset="-120"/>
              </a:rPr>
              <a:t>（pù</a:t>
            </a:r>
            <a:r>
              <a:rPr lang="en-US" altLang="zh-CN" sz="2400" b="0" i="0">
                <a:solidFill>
                  <a:srgbClr val="000000"/>
                </a:solidFill>
                <a:latin typeface="SimSun" pitchFamily="34" charset="0"/>
                <a:ea typeface="SimSun" pitchFamily="34" charset="-122"/>
                <a:cs typeface="SimSun" pitchFamily="34" charset="-120"/>
              </a:rPr>
              <a:t>） 伺机</a:t>
            </a:r>
            <a:r>
              <a:rPr lang="en-US" altLang="zh-CN" sz="2400" b="0" i="0" dirty="0">
                <a:solidFill>
                  <a:srgbClr val="000000"/>
                </a:solidFill>
                <a:latin typeface="SimSun" pitchFamily="34" charset="0"/>
                <a:ea typeface="SimSun" pitchFamily="34" charset="-122"/>
                <a:cs typeface="SimSun" pitchFamily="34" charset="-120"/>
              </a:rPr>
              <a:t>（cì）</a:t>
            </a:r>
            <a:endParaRPr lang="en-US" altLang="zh-CN" sz="2400" dirty="0"/>
          </a:p>
          <a:p>
            <a:pPr latinLnBrk="1">
              <a:lnSpc>
                <a:spcPts val="4200"/>
              </a:lnSpc>
              <a:tabLst>
                <a:tab pos="5301742" algn="l"/>
              </a:tabLst>
            </a:pPr>
            <a:r>
              <a:rPr lang="en-US" altLang="zh-CN" sz="2400" b="0" i="0">
                <a:solidFill>
                  <a:srgbClr val="000000"/>
                </a:solidFill>
                <a:latin typeface="SimSun" pitchFamily="34" charset="0"/>
                <a:ea typeface="SimSun" pitchFamily="34" charset="-122"/>
                <a:cs typeface="SimSun" pitchFamily="34" charset="-120"/>
              </a:rPr>
              <a:t>C.倔强（ji</a:t>
            </a:r>
            <a:r>
              <a:rPr lang="en-US" altLang="zh-CN" sz="2400" b="0" i="0">
                <a:solidFill>
                  <a:srgbClr val="000000"/>
                </a:solidFill>
                <a:latin typeface="SimSun" panose="02010600030101010101" pitchFamily="2" charset="-122"/>
                <a:ea typeface="SimSun" pitchFamily="34" charset="-122"/>
                <a:cs typeface="SimSun" pitchFamily="34" charset="-120"/>
              </a:rPr>
              <a:t>à</a:t>
            </a:r>
            <a:r>
              <a:rPr lang="en-US" altLang="zh-CN" sz="2400" b="0" i="0">
                <a:solidFill>
                  <a:srgbClr val="000000"/>
                </a:solidFill>
                <a:latin typeface="SimSun" pitchFamily="34" charset="0"/>
                <a:ea typeface="SimSun" pitchFamily="34" charset="-122"/>
                <a:cs typeface="SimSun" pitchFamily="34" charset="-120"/>
              </a:rPr>
              <a:t>nɡ） 漆黑</a:t>
            </a:r>
            <a:r>
              <a:rPr lang="en-US" altLang="zh-CN" sz="2400" b="0" i="0" dirty="0">
                <a:solidFill>
                  <a:srgbClr val="000000"/>
                </a:solidFill>
                <a:latin typeface="SimSun" pitchFamily="34" charset="0"/>
                <a:ea typeface="SimSun" pitchFamily="34" charset="-122"/>
                <a:cs typeface="SimSun" pitchFamily="34" charset="-120"/>
              </a:rPr>
              <a:t>（</a:t>
            </a:r>
            <a:r>
              <a:rPr lang="en-US" altLang="zh-CN" sz="2400" b="0" i="0">
                <a:solidFill>
                  <a:srgbClr val="000000"/>
                </a:solidFill>
                <a:latin typeface="SimSun" pitchFamily="34" charset="0"/>
                <a:ea typeface="SimSun" pitchFamily="34" charset="-122"/>
                <a:cs typeface="SimSun" pitchFamily="34" charset="-120"/>
              </a:rPr>
              <a:t>qī）</a:t>
            </a:r>
            <a:r>
              <a:rPr lang="en-US" altLang="zh-CN" sz="2400" b="0" i="0" spc="-1030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D.单于</a:t>
            </a:r>
            <a:r>
              <a:rPr lang="en-US" altLang="zh-CN" sz="2400" b="0" i="0" dirty="0">
                <a:solidFill>
                  <a:srgbClr val="000000"/>
                </a:solidFill>
                <a:latin typeface="SimSun" pitchFamily="34" charset="0"/>
                <a:ea typeface="SimSun" pitchFamily="34" charset="-122"/>
                <a:cs typeface="SimSun" pitchFamily="34" charset="-120"/>
              </a:rPr>
              <a:t>（ch</a:t>
            </a:r>
            <a:r>
              <a:rPr lang="en-US" altLang="zh-CN" sz="2400" b="0" i="0" dirty="0">
                <a:solidFill>
                  <a:srgbClr val="000000"/>
                </a:solidFill>
                <a:latin typeface="SimSun" panose="02010600030101010101" pitchFamily="2" charset="-122"/>
                <a:ea typeface="SimSun" pitchFamily="34" charset="-122"/>
                <a:cs typeface="SimSun" pitchFamily="34" charset="-120"/>
              </a:rPr>
              <a:t>á</a:t>
            </a:r>
            <a:r>
              <a:rPr lang="en-US" altLang="zh-CN" sz="2400" b="0" i="0" dirty="0">
                <a:solidFill>
                  <a:srgbClr val="000000"/>
                </a:solidFill>
                <a:latin typeface="SimSun" pitchFamily="34" charset="0"/>
                <a:ea typeface="SimSun" pitchFamily="34" charset="-122"/>
                <a:cs typeface="SimSun" pitchFamily="34" charset="-120"/>
              </a:rPr>
              <a:t>n</a:t>
            </a:r>
            <a:r>
              <a:rPr lang="en-US" altLang="zh-CN" sz="2400" b="0" i="0">
                <a:solidFill>
                  <a:srgbClr val="000000"/>
                </a:solidFill>
                <a:latin typeface="SimSun" pitchFamily="34" charset="0"/>
                <a:ea typeface="SimSun" pitchFamily="34" charset="-122"/>
                <a:cs typeface="SimSun" pitchFamily="34" charset="-120"/>
              </a:rPr>
              <a:t>） 矩形</a:t>
            </a:r>
            <a:r>
              <a:rPr lang="en-US" altLang="zh-CN" sz="2400" b="0" i="0" dirty="0">
                <a:solidFill>
                  <a:srgbClr val="000000"/>
                </a:solidFill>
                <a:latin typeface="SimSun" pitchFamily="34" charset="0"/>
                <a:ea typeface="SimSun" pitchFamily="34" charset="-122"/>
                <a:cs typeface="SimSun" pitchFamily="34" charset="-120"/>
              </a:rPr>
              <a:t>（jù）</a:t>
            </a:r>
            <a:endParaRPr lang="en-US" altLang="zh-CN" sz="2400" dirty="0"/>
          </a:p>
        </p:txBody>
      </p:sp>
      <p:sp>
        <p:nvSpPr>
          <p:cNvPr id="5" name="QC_3_BD.3_2#d2f511bf2.choices?vcp=1&amp;vopoq=1&amp;pid=169a4ec58&amp;color=0,0,0&amp;vtp=1&amp;bbb=1&amp;zzd= 1">
            <a:extLst>
              <a:ext uri="{FF2B5EF4-FFF2-40B4-BE49-F238E27FC236}">
                <a16:creationId xmlns:a16="http://schemas.microsoft.com/office/drawing/2014/main" id="{D3ECCD0B-D944-6F58-A507-A3031E940F56}"/>
              </a:ext>
            </a:extLst>
          </p:cNvPr>
          <p:cNvSpPr/>
          <p:nvPr/>
        </p:nvSpPr>
        <p:spPr>
          <a:xfrm>
            <a:off x="1639094" y="3740785"/>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QC_3_BD.3_2#d2f511bf2.choices?vcp=1&amp;vopoq=1&amp;pid=169a4ec58&amp;color=0,0,0&amp;vtp=1&amp;bbb=1&amp;zzd= 1">
            <a:extLst>
              <a:ext uri="{FF2B5EF4-FFF2-40B4-BE49-F238E27FC236}">
                <a16:creationId xmlns:a16="http://schemas.microsoft.com/office/drawing/2014/main" id="{7ECA0424-38C5-C8AC-60E4-58069482DD80}"/>
              </a:ext>
            </a:extLst>
          </p:cNvPr>
          <p:cNvSpPr/>
          <p:nvPr/>
        </p:nvSpPr>
        <p:spPr>
          <a:xfrm>
            <a:off x="3315494" y="3740785"/>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QC_3_BD.3_2#d2f511bf2.choices?vcp=1&amp;vopoq=1&amp;pid=169a4ec58&amp;color=0,0,0&amp;vtp=1&amp;bbb=1&amp;zzd= 1">
            <a:extLst>
              <a:ext uri="{FF2B5EF4-FFF2-40B4-BE49-F238E27FC236}">
                <a16:creationId xmlns:a16="http://schemas.microsoft.com/office/drawing/2014/main" id="{DE9DFA49-95AD-6ACA-5E44-58A717C98091}"/>
              </a:ext>
            </a:extLst>
          </p:cNvPr>
          <p:cNvSpPr/>
          <p:nvPr/>
        </p:nvSpPr>
        <p:spPr>
          <a:xfrm>
            <a:off x="6635909" y="3740785"/>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QC_3_BD.3_2#d2f511bf2.choices?vcp=1&amp;vopoq=1&amp;pid=169a4ec58&amp;color=0,0,0&amp;vtp=1&amp;bbb=1&amp;zzd= 1">
            <a:extLst>
              <a:ext uri="{FF2B5EF4-FFF2-40B4-BE49-F238E27FC236}">
                <a16:creationId xmlns:a16="http://schemas.microsoft.com/office/drawing/2014/main" id="{70A0524A-485F-424F-7EA7-F77A0D22C30C}"/>
              </a:ext>
            </a:extLst>
          </p:cNvPr>
          <p:cNvSpPr/>
          <p:nvPr/>
        </p:nvSpPr>
        <p:spPr>
          <a:xfrm>
            <a:off x="8312309" y="3740785"/>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QC_3_BD.3_2#d2f511bf2.choices?vcp=1&amp;vopoq=1&amp;pid=169a4ec58&amp;color=0,0,0&amp;vtp=1&amp;bbb=1&amp;zzd= 3">
            <a:extLst>
              <a:ext uri="{FF2B5EF4-FFF2-40B4-BE49-F238E27FC236}">
                <a16:creationId xmlns:a16="http://schemas.microsoft.com/office/drawing/2014/main" id="{72DA05F8-2631-E141-871A-B4CCA96DC14C}"/>
              </a:ext>
            </a:extLst>
          </p:cNvPr>
          <p:cNvSpPr/>
          <p:nvPr/>
        </p:nvSpPr>
        <p:spPr>
          <a:xfrm>
            <a:off x="1639094" y="4228084"/>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QC_3_BD.3_2#d2f511bf2.choices?vcp=1&amp;vopoq=1&amp;pid=169a4ec58&amp;color=0,0,0&amp;vtp=1&amp;bbb=1&amp;zzd= 3">
            <a:extLst>
              <a:ext uri="{FF2B5EF4-FFF2-40B4-BE49-F238E27FC236}">
                <a16:creationId xmlns:a16="http://schemas.microsoft.com/office/drawing/2014/main" id="{AE9A266E-570B-A691-D589-712C3172656D}"/>
              </a:ext>
            </a:extLst>
          </p:cNvPr>
          <p:cNvSpPr/>
          <p:nvPr/>
        </p:nvSpPr>
        <p:spPr>
          <a:xfrm>
            <a:off x="3467894" y="4228084"/>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QC_3_BD.3_2#d2f511bf2.choices?vcp=1&amp;vopoq=1&amp;pid=169a4ec58&amp;color=0,0,0&amp;vtp=1&amp;bbb=1&amp;zzd= 3">
            <a:extLst>
              <a:ext uri="{FF2B5EF4-FFF2-40B4-BE49-F238E27FC236}">
                <a16:creationId xmlns:a16="http://schemas.microsoft.com/office/drawing/2014/main" id="{58D79E8E-1981-B7B8-8827-A60C174F5C23}"/>
              </a:ext>
            </a:extLst>
          </p:cNvPr>
          <p:cNvSpPr/>
          <p:nvPr/>
        </p:nvSpPr>
        <p:spPr>
          <a:xfrm>
            <a:off x="6635909" y="4228084"/>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QC_3_BD.3_2#d2f511bf2.choices?vcp=1&amp;vopoq=1&amp;pid=169a4ec58&amp;color=0,0,0&amp;vtp=1&amp;bbb=1&amp;zzd= 3">
            <a:extLst>
              <a:ext uri="{FF2B5EF4-FFF2-40B4-BE49-F238E27FC236}">
                <a16:creationId xmlns:a16="http://schemas.microsoft.com/office/drawing/2014/main" id="{D2C8BB76-4EA5-B3CC-755C-B3863F8961AE}"/>
              </a:ext>
            </a:extLst>
          </p:cNvPr>
          <p:cNvSpPr/>
          <p:nvPr/>
        </p:nvSpPr>
        <p:spPr>
          <a:xfrm>
            <a:off x="8617109" y="4228084"/>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
                                            <p:bg/>
                                          </p:spTgt>
                                        </p:tgtEl>
                                        <p:attrNameLst>
                                          <p:attrName>style.visibility</p:attrName>
                                        </p:attrNameLst>
                                      </p:cBhvr>
                                      <p:to>
                                        <p:strVal val="visible"/>
                                      </p:to>
                                    </p:set>
                                    <p:anim calcmode="lin" valueType="num">
                                      <p:cBhvr additive="base">
                                        <p:cTn id="15"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6" dur="500" fill="hold"/>
                                        <p:tgtEl>
                                          <p:spTgt spid="4">
                                            <p:bg/>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 calcmode="lin" valueType="num">
                                      <p:cBhvr additive="base">
                                        <p:cTn id="19"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4">
                                            <p:txEl>
                                              <p:pRg st="1" end="1"/>
                                            </p:txEl>
                                          </p:spTgt>
                                        </p:tgtEl>
                                        <p:attrNameLst>
                                          <p:attrName>style.visibility</p:attrName>
                                        </p:attrNameLst>
                                      </p:cBhvr>
                                      <p:to>
                                        <p:strVal val="visible"/>
                                      </p:to>
                                    </p:set>
                                    <p:anim calcmode="lin" valueType="num">
                                      <p:cBhvr additive="base">
                                        <p:cTn id="2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5">
                                            <p:bg/>
                                          </p:spTgt>
                                        </p:tgtEl>
                                        <p:attrNameLst>
                                          <p:attrName>style.visibility</p:attrName>
                                        </p:attrNameLst>
                                      </p:cBhvr>
                                      <p:to>
                                        <p:strVal val="visible"/>
                                      </p:to>
                                    </p:set>
                                    <p:anim calcmode="lin" valueType="num">
                                      <p:cBhvr additive="base">
                                        <p:cTn id="2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5">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nodePh="1">
                                  <p:stCondLst>
                                    <p:cond delay="0"/>
                                  </p:stCondLst>
                                  <p:endCondLst>
                                    <p:cond evt="begin" delay="0">
                                      <p:tn val="29"/>
                                    </p:cond>
                                  </p:end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6">
                                            <p:bg/>
                                          </p:spTgt>
                                        </p:tgtEl>
                                        <p:attrNameLst>
                                          <p:attrName>style.visibility</p:attrName>
                                        </p:attrNameLst>
                                      </p:cBhvr>
                                      <p:to>
                                        <p:strVal val="visible"/>
                                      </p:to>
                                    </p:set>
                                    <p:anim calcmode="lin" valueType="num">
                                      <p:cBhvr additive="base">
                                        <p:cTn id="35"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6" dur="500" fill="hold"/>
                                        <p:tgtEl>
                                          <p:spTgt spid="6">
                                            <p:bg/>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nodePh="1">
                                  <p:stCondLst>
                                    <p:cond delay="0"/>
                                  </p:stCondLst>
                                  <p:endCondLst>
                                    <p:cond evt="begin" delay="0">
                                      <p:tn val="37"/>
                                    </p:cond>
                                  </p:endCondLst>
                                  <p:childTnLst>
                                    <p:set>
                                      <p:cBhvr>
                                        <p:cTn id="38" dur="1" fill="hold">
                                          <p:stCondLst>
                                            <p:cond delay="0"/>
                                          </p:stCondLst>
                                        </p:cTn>
                                        <p:tgtEl>
                                          <p:spTgt spid="6">
                                            <p:txEl>
                                              <p:pRg st="0" end="0"/>
                                            </p:txEl>
                                          </p:spTgt>
                                        </p:tgtEl>
                                        <p:attrNameLst>
                                          <p:attrName>style.visibility</p:attrName>
                                        </p:attrNameLst>
                                      </p:cBhvr>
                                      <p:to>
                                        <p:strVal val="visible"/>
                                      </p:to>
                                    </p:set>
                                    <p:anim calcmode="lin" valueType="num">
                                      <p:cBhvr additive="base">
                                        <p:cTn id="3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0" end="0"/>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7">
                                            <p:bg/>
                                          </p:spTgt>
                                        </p:tgtEl>
                                        <p:attrNameLst>
                                          <p:attrName>style.visibility</p:attrName>
                                        </p:attrNameLst>
                                      </p:cBhvr>
                                      <p:to>
                                        <p:strVal val="visible"/>
                                      </p:to>
                                    </p:set>
                                    <p:anim calcmode="lin" valueType="num">
                                      <p:cBhvr additive="base">
                                        <p:cTn id="43"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4" dur="500" fill="hold"/>
                                        <p:tgtEl>
                                          <p:spTgt spid="7">
                                            <p:bg/>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nodePh="1">
                                  <p:stCondLst>
                                    <p:cond delay="0"/>
                                  </p:stCondLst>
                                  <p:endCondLst>
                                    <p:cond evt="begin" delay="0">
                                      <p:tn val="45"/>
                                    </p:cond>
                                  </p:endCondLst>
                                  <p:childTnLst>
                                    <p:set>
                                      <p:cBhvr>
                                        <p:cTn id="46" dur="1" fill="hold">
                                          <p:stCondLst>
                                            <p:cond delay="0"/>
                                          </p:stCondLst>
                                        </p:cTn>
                                        <p:tgtEl>
                                          <p:spTgt spid="7">
                                            <p:txEl>
                                              <p:pRg st="0" end="0"/>
                                            </p:txEl>
                                          </p:spTgt>
                                        </p:tgtEl>
                                        <p:attrNameLst>
                                          <p:attrName>style.visibility</p:attrName>
                                        </p:attrNameLst>
                                      </p:cBhvr>
                                      <p:to>
                                        <p:strVal val="visible"/>
                                      </p:to>
                                    </p:set>
                                    <p:anim calcmode="lin" valueType="num">
                                      <p:cBhvr additive="base">
                                        <p:cTn id="4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7">
                                            <p:txEl>
                                              <p:pRg st="0" end="0"/>
                                            </p:txEl>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8">
                                            <p:bg/>
                                          </p:spTgt>
                                        </p:tgtEl>
                                        <p:attrNameLst>
                                          <p:attrName>style.visibility</p:attrName>
                                        </p:attrNameLst>
                                      </p:cBhvr>
                                      <p:to>
                                        <p:strVal val="visible"/>
                                      </p:to>
                                    </p:set>
                                    <p:anim calcmode="lin" valueType="num">
                                      <p:cBhvr additive="base">
                                        <p:cTn id="51" dur="500" fill="hold"/>
                                        <p:tgtEl>
                                          <p:spTgt spid="8">
                                            <p:bg/>
                                          </p:spTgt>
                                        </p:tgtEl>
                                        <p:attrNameLst>
                                          <p:attrName>ppt_x</p:attrName>
                                        </p:attrNameLst>
                                      </p:cBhvr>
                                      <p:tavLst>
                                        <p:tav tm="0">
                                          <p:val>
                                            <p:strVal val="#ppt_x"/>
                                          </p:val>
                                        </p:tav>
                                        <p:tav tm="100000">
                                          <p:val>
                                            <p:strVal val="#ppt_x"/>
                                          </p:val>
                                        </p:tav>
                                      </p:tavLst>
                                    </p:anim>
                                    <p:anim calcmode="lin" valueType="num">
                                      <p:cBhvr additive="base">
                                        <p:cTn id="52" dur="500" fill="hold"/>
                                        <p:tgtEl>
                                          <p:spTgt spid="8">
                                            <p:bg/>
                                          </p:spTgt>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nodePh="1">
                                  <p:stCondLst>
                                    <p:cond delay="0"/>
                                  </p:stCondLst>
                                  <p:endCondLst>
                                    <p:cond evt="begin" delay="0">
                                      <p:tn val="53"/>
                                    </p:cond>
                                  </p:endCondLst>
                                  <p:childTnLst>
                                    <p:set>
                                      <p:cBhvr>
                                        <p:cTn id="54" dur="1" fill="hold">
                                          <p:stCondLst>
                                            <p:cond delay="0"/>
                                          </p:stCondLst>
                                        </p:cTn>
                                        <p:tgtEl>
                                          <p:spTgt spid="8">
                                            <p:txEl>
                                              <p:pRg st="0" end="0"/>
                                            </p:txEl>
                                          </p:spTgt>
                                        </p:tgtEl>
                                        <p:attrNameLst>
                                          <p:attrName>style.visibility</p:attrName>
                                        </p:attrNameLst>
                                      </p:cBhvr>
                                      <p:to>
                                        <p:strVal val="visible"/>
                                      </p:to>
                                    </p:set>
                                    <p:anim calcmode="lin" valueType="num">
                                      <p:cBhvr additive="base">
                                        <p:cTn id="55"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8">
                                            <p:txEl>
                                              <p:pRg st="0" end="0"/>
                                            </p:txEl>
                                          </p:spTgt>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9">
                                            <p:bg/>
                                          </p:spTgt>
                                        </p:tgtEl>
                                        <p:attrNameLst>
                                          <p:attrName>style.visibility</p:attrName>
                                        </p:attrNameLst>
                                      </p:cBhvr>
                                      <p:to>
                                        <p:strVal val="visible"/>
                                      </p:to>
                                    </p:set>
                                    <p:anim calcmode="lin" valueType="num">
                                      <p:cBhvr additive="base">
                                        <p:cTn id="59" dur="500" fill="hold"/>
                                        <p:tgtEl>
                                          <p:spTgt spid="9">
                                            <p:bg/>
                                          </p:spTgt>
                                        </p:tgtEl>
                                        <p:attrNameLst>
                                          <p:attrName>ppt_x</p:attrName>
                                        </p:attrNameLst>
                                      </p:cBhvr>
                                      <p:tavLst>
                                        <p:tav tm="0">
                                          <p:val>
                                            <p:strVal val="#ppt_x"/>
                                          </p:val>
                                        </p:tav>
                                        <p:tav tm="100000">
                                          <p:val>
                                            <p:strVal val="#ppt_x"/>
                                          </p:val>
                                        </p:tav>
                                      </p:tavLst>
                                    </p:anim>
                                    <p:anim calcmode="lin" valueType="num">
                                      <p:cBhvr additive="base">
                                        <p:cTn id="60" dur="500" fill="hold"/>
                                        <p:tgtEl>
                                          <p:spTgt spid="9">
                                            <p:bg/>
                                          </p:spTgt>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nodePh="1">
                                  <p:stCondLst>
                                    <p:cond delay="0"/>
                                  </p:stCondLst>
                                  <p:endCondLst>
                                    <p:cond evt="begin" delay="0">
                                      <p:tn val="61"/>
                                    </p:cond>
                                  </p:endCondLst>
                                  <p:childTnLst>
                                    <p:set>
                                      <p:cBhvr>
                                        <p:cTn id="62" dur="1" fill="hold">
                                          <p:stCondLst>
                                            <p:cond delay="0"/>
                                          </p:stCondLst>
                                        </p:cTn>
                                        <p:tgtEl>
                                          <p:spTgt spid="9">
                                            <p:txEl>
                                              <p:pRg st="0" end="0"/>
                                            </p:txEl>
                                          </p:spTgt>
                                        </p:tgtEl>
                                        <p:attrNameLst>
                                          <p:attrName>style.visibility</p:attrName>
                                        </p:attrNameLst>
                                      </p:cBhvr>
                                      <p:to>
                                        <p:strVal val="visible"/>
                                      </p:to>
                                    </p:set>
                                    <p:anim calcmode="lin" valueType="num">
                                      <p:cBhvr additive="base">
                                        <p:cTn id="6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9">
                                            <p:txEl>
                                              <p:pRg st="0" end="0"/>
                                            </p:txEl>
                                          </p:spTgt>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10">
                                            <p:bg/>
                                          </p:spTgt>
                                        </p:tgtEl>
                                        <p:attrNameLst>
                                          <p:attrName>style.visibility</p:attrName>
                                        </p:attrNameLst>
                                      </p:cBhvr>
                                      <p:to>
                                        <p:strVal val="visible"/>
                                      </p:to>
                                    </p:set>
                                    <p:anim calcmode="lin" valueType="num">
                                      <p:cBhvr additive="base">
                                        <p:cTn id="67"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68" dur="500" fill="hold"/>
                                        <p:tgtEl>
                                          <p:spTgt spid="10">
                                            <p:bg/>
                                          </p:spTgt>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nodePh="1">
                                  <p:stCondLst>
                                    <p:cond delay="0"/>
                                  </p:stCondLst>
                                  <p:endCondLst>
                                    <p:cond evt="begin" delay="0">
                                      <p:tn val="69"/>
                                    </p:cond>
                                  </p:endCondLst>
                                  <p:childTnLst>
                                    <p:set>
                                      <p:cBhvr>
                                        <p:cTn id="70" dur="1" fill="hold">
                                          <p:stCondLst>
                                            <p:cond delay="0"/>
                                          </p:stCondLst>
                                        </p:cTn>
                                        <p:tgtEl>
                                          <p:spTgt spid="10">
                                            <p:txEl>
                                              <p:pRg st="0" end="0"/>
                                            </p:txEl>
                                          </p:spTgt>
                                        </p:tgtEl>
                                        <p:attrNameLst>
                                          <p:attrName>style.visibility</p:attrName>
                                        </p:attrNameLst>
                                      </p:cBhvr>
                                      <p:to>
                                        <p:strVal val="visible"/>
                                      </p:to>
                                    </p:set>
                                    <p:anim calcmode="lin" valueType="num">
                                      <p:cBhvr additive="base">
                                        <p:cTn id="71"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11">
                                            <p:bg/>
                                          </p:spTgt>
                                        </p:tgtEl>
                                        <p:attrNameLst>
                                          <p:attrName>style.visibility</p:attrName>
                                        </p:attrNameLst>
                                      </p:cBhvr>
                                      <p:to>
                                        <p:strVal val="visible"/>
                                      </p:to>
                                    </p:set>
                                    <p:anim calcmode="lin" valueType="num">
                                      <p:cBhvr additive="base">
                                        <p:cTn id="75" dur="500" fill="hold"/>
                                        <p:tgtEl>
                                          <p:spTgt spid="11">
                                            <p:bg/>
                                          </p:spTgt>
                                        </p:tgtEl>
                                        <p:attrNameLst>
                                          <p:attrName>ppt_x</p:attrName>
                                        </p:attrNameLst>
                                      </p:cBhvr>
                                      <p:tavLst>
                                        <p:tav tm="0">
                                          <p:val>
                                            <p:strVal val="#ppt_x"/>
                                          </p:val>
                                        </p:tav>
                                        <p:tav tm="100000">
                                          <p:val>
                                            <p:strVal val="#ppt_x"/>
                                          </p:val>
                                        </p:tav>
                                      </p:tavLst>
                                    </p:anim>
                                    <p:anim calcmode="lin" valueType="num">
                                      <p:cBhvr additive="base">
                                        <p:cTn id="76" dur="500" fill="hold"/>
                                        <p:tgtEl>
                                          <p:spTgt spid="11">
                                            <p:bg/>
                                          </p:spTgt>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nodePh="1">
                                  <p:stCondLst>
                                    <p:cond delay="0"/>
                                  </p:stCondLst>
                                  <p:endCondLst>
                                    <p:cond evt="begin" delay="0">
                                      <p:tn val="77"/>
                                    </p:cond>
                                  </p:endCondLst>
                                  <p:childTnLst>
                                    <p:set>
                                      <p:cBhvr>
                                        <p:cTn id="78" dur="1" fill="hold">
                                          <p:stCondLst>
                                            <p:cond delay="0"/>
                                          </p:stCondLst>
                                        </p:cTn>
                                        <p:tgtEl>
                                          <p:spTgt spid="11">
                                            <p:txEl>
                                              <p:pRg st="0" end="0"/>
                                            </p:txEl>
                                          </p:spTgt>
                                        </p:tgtEl>
                                        <p:attrNameLst>
                                          <p:attrName>style.visibility</p:attrName>
                                        </p:attrNameLst>
                                      </p:cBhvr>
                                      <p:to>
                                        <p:strVal val="visible"/>
                                      </p:to>
                                    </p:set>
                                    <p:anim calcmode="lin" valueType="num">
                                      <p:cBhvr additive="base">
                                        <p:cTn id="79"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11">
                                            <p:txEl>
                                              <p:pRg st="0" end="0"/>
                                            </p:txEl>
                                          </p:spTgt>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0"/>
                                  </p:stCondLst>
                                  <p:childTnLst>
                                    <p:set>
                                      <p:cBhvr>
                                        <p:cTn id="82" dur="1" fill="hold">
                                          <p:stCondLst>
                                            <p:cond delay="0"/>
                                          </p:stCondLst>
                                        </p:cTn>
                                        <p:tgtEl>
                                          <p:spTgt spid="12">
                                            <p:bg/>
                                          </p:spTgt>
                                        </p:tgtEl>
                                        <p:attrNameLst>
                                          <p:attrName>style.visibility</p:attrName>
                                        </p:attrNameLst>
                                      </p:cBhvr>
                                      <p:to>
                                        <p:strVal val="visible"/>
                                      </p:to>
                                    </p:set>
                                    <p:anim calcmode="lin" valueType="num">
                                      <p:cBhvr additive="base">
                                        <p:cTn id="83" dur="500" fill="hold"/>
                                        <p:tgtEl>
                                          <p:spTgt spid="12">
                                            <p:bg/>
                                          </p:spTgt>
                                        </p:tgtEl>
                                        <p:attrNameLst>
                                          <p:attrName>ppt_x</p:attrName>
                                        </p:attrNameLst>
                                      </p:cBhvr>
                                      <p:tavLst>
                                        <p:tav tm="0">
                                          <p:val>
                                            <p:strVal val="#ppt_x"/>
                                          </p:val>
                                        </p:tav>
                                        <p:tav tm="100000">
                                          <p:val>
                                            <p:strVal val="#ppt_x"/>
                                          </p:val>
                                        </p:tav>
                                      </p:tavLst>
                                    </p:anim>
                                    <p:anim calcmode="lin" valueType="num">
                                      <p:cBhvr additive="base">
                                        <p:cTn id="84" dur="500" fill="hold"/>
                                        <p:tgtEl>
                                          <p:spTgt spid="12">
                                            <p:bg/>
                                          </p:spTgt>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nodePh="1">
                                  <p:stCondLst>
                                    <p:cond delay="0"/>
                                  </p:stCondLst>
                                  <p:endCondLst>
                                    <p:cond evt="begin" delay="0">
                                      <p:tn val="85"/>
                                    </p:cond>
                                  </p:endCondLst>
                                  <p:childTnLst>
                                    <p:set>
                                      <p:cBhvr>
                                        <p:cTn id="86" dur="1" fill="hold">
                                          <p:stCondLst>
                                            <p:cond delay="0"/>
                                          </p:stCondLst>
                                        </p:cTn>
                                        <p:tgtEl>
                                          <p:spTgt spid="12">
                                            <p:txEl>
                                              <p:pRg st="0" end="0"/>
                                            </p:txEl>
                                          </p:spTgt>
                                        </p:tgtEl>
                                        <p:attrNameLst>
                                          <p:attrName>style.visibility</p:attrName>
                                        </p:attrNameLst>
                                      </p:cBhvr>
                                      <p:to>
                                        <p:strVal val="visible"/>
                                      </p:to>
                                    </p:set>
                                    <p:anim calcmode="lin" valueType="num">
                                      <p:cBhvr additive="base">
                                        <p:cTn id="87"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88"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89" fill="hold">
                      <p:stCondLst>
                        <p:cond delay="indefinite"/>
                      </p:stCondLst>
                      <p:childTnLst>
                        <p:par>
                          <p:cTn id="90" fill="hold">
                            <p:stCondLst>
                              <p:cond delay="0"/>
                            </p:stCondLst>
                            <p:childTnLst>
                              <p:par>
                                <p:cTn id="91" presetID="2" presetClass="entr" presetSubtype="4" fill="hold" grpId="0" nodeType="clickEffect">
                                  <p:stCondLst>
                                    <p:cond delay="0"/>
                                  </p:stCondLst>
                                  <p:childTnLst>
                                    <p:set>
                                      <p:cBhvr>
                                        <p:cTn id="92" dur="1" fill="hold">
                                          <p:stCondLst>
                                            <p:cond delay="0"/>
                                          </p:stCondLst>
                                        </p:cTn>
                                        <p:tgtEl>
                                          <p:spTgt spid="3">
                                            <p:bg/>
                                          </p:spTgt>
                                        </p:tgtEl>
                                        <p:attrNameLst>
                                          <p:attrName>style.visibility</p:attrName>
                                        </p:attrNameLst>
                                      </p:cBhvr>
                                      <p:to>
                                        <p:strVal val="visible"/>
                                      </p:to>
                                    </p:set>
                                    <p:anim calcmode="lin" valueType="num">
                                      <p:cBhvr additive="base">
                                        <p:cTn id="93" dur="500" fill="hold"/>
                                        <p:tgtEl>
                                          <p:spTgt spid="3">
                                            <p:bg/>
                                          </p:spTgt>
                                        </p:tgtEl>
                                        <p:attrNameLst>
                                          <p:attrName>ppt_x</p:attrName>
                                        </p:attrNameLst>
                                      </p:cBhvr>
                                      <p:tavLst>
                                        <p:tav tm="0">
                                          <p:val>
                                            <p:strVal val="#ppt_x"/>
                                          </p:val>
                                        </p:tav>
                                        <p:tav tm="100000">
                                          <p:val>
                                            <p:strVal val="#ppt_x"/>
                                          </p:val>
                                        </p:tav>
                                      </p:tavLst>
                                    </p:anim>
                                    <p:anim calcmode="lin" valueType="num">
                                      <p:cBhvr additive="base">
                                        <p:cTn id="94" dur="500" fill="hold"/>
                                        <p:tgtEl>
                                          <p:spTgt spid="3">
                                            <p:bg/>
                                          </p:spTgt>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stCondLst>
                                    <p:cond delay="0"/>
                                  </p:stCondLst>
                                  <p:childTnLst>
                                    <p:set>
                                      <p:cBhvr>
                                        <p:cTn id="96" dur="1" fill="hold">
                                          <p:stCondLst>
                                            <p:cond delay="0"/>
                                          </p:stCondLst>
                                        </p:cTn>
                                        <p:tgtEl>
                                          <p:spTgt spid="3">
                                            <p:txEl>
                                              <p:pRg st="0" end="0"/>
                                            </p:txEl>
                                          </p:spTgt>
                                        </p:tgtEl>
                                        <p:attrNameLst>
                                          <p:attrName>style.visibility</p:attrName>
                                        </p:attrNameLst>
                                      </p:cBhvr>
                                      <p:to>
                                        <p:strVal val="visible"/>
                                      </p:to>
                                    </p:set>
                                    <p:anim calcmode="lin" valueType="num">
                                      <p:cBhvr additive="base">
                                        <p:cTn id="9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9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P spid="4" grpId="0" build="p" animBg="1"/>
      <p:bldP spid="5" grpId="0" build="p" animBg="1"/>
      <p:bldP spid="6" grpId="0" build="p" animBg="1"/>
      <p:bldP spid="7" grpId="0" build="p" animBg="1"/>
      <p:bldP spid="8" grpId="0" build="p" animBg="1"/>
      <p:bldP spid="9" grpId="0" build="p" animBg="1"/>
      <p:bldP spid="10" grpId="0" build="p" animBg="1"/>
      <p:bldP spid="11" grpId="0" build="p" animBg="1"/>
      <p:bldP spid="12"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O_3_BD.5_1#5fcd1a635?sp=1&amp;vcp=1&amp;pid=169a4ec58&amp;color=0,0,0&amp;vtp=1&amp;bt=1&amp;bbb=1&amp;hb=1"/>
          <p:cNvSpPr/>
          <p:nvPr/>
        </p:nvSpPr>
        <p:spPr>
          <a:xfrm>
            <a:off x="896112" y="1589056"/>
            <a:ext cx="10387584" cy="10333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3.观看李白生平时，高小语不理解“卒”的意思。“卒</a:t>
            </a:r>
            <a:r>
              <a:rPr lang="en-US" altLang="zh-CN" sz="2400" b="0" i="0">
                <a:solidFill>
                  <a:srgbClr val="000000"/>
                </a:solidFill>
                <a:latin typeface="SimSun" pitchFamily="34" charset="0"/>
                <a:ea typeface="SimSun" pitchFamily="34" charset="-122"/>
                <a:cs typeface="SimSun" pitchFamily="34" charset="-120"/>
              </a:rPr>
              <a:t>”字在字典中有多种解</a:t>
            </a:r>
          </a:p>
          <a:p>
            <a:pPr latinLnBrk="1">
              <a:lnSpc>
                <a:spcPts val="4200"/>
              </a:lnSpc>
            </a:pPr>
            <a:r>
              <a:rPr lang="en-US" altLang="zh-CN" sz="2400" b="0" i="0">
                <a:solidFill>
                  <a:srgbClr val="000000"/>
                </a:solidFill>
                <a:latin typeface="SimSun" pitchFamily="34" charset="0"/>
                <a:ea typeface="SimSun" pitchFamily="34" charset="-122"/>
                <a:cs typeface="SimSun" pitchFamily="34" charset="-120"/>
              </a:rPr>
              <a:t>释</a:t>
            </a:r>
            <a:r>
              <a:rPr lang="en-US" altLang="zh-CN" sz="2400" b="0" i="0" dirty="0">
                <a:solidFill>
                  <a:srgbClr val="000000"/>
                </a:solidFill>
                <a:latin typeface="SimSun" pitchFamily="34" charset="0"/>
                <a:ea typeface="SimSun" pitchFamily="34" charset="-122"/>
                <a:cs typeface="SimSun" pitchFamily="34" charset="-120"/>
              </a:rPr>
              <a:t>（见右图），请帮忙选择正确的解释。（填序号）（2分）</a:t>
            </a:r>
            <a:endParaRPr lang="en-US" altLang="zh-CN" sz="2400" dirty="0"/>
          </a:p>
        </p:txBody>
      </p:sp>
      <p:pic>
        <p:nvPicPr>
          <p:cNvPr id="3" name="QO_3_BD.5_2#5fcd1a635?vcp=1&amp;pid=169a4ec58&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800600" y="2757202"/>
            <a:ext cx="2596896" cy="133502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B_4_BD.6_1#0e20a2997?vcp=1&amp;pid=5fcd1a635&amp;color=0,0,0&amp;vtp=1&amp;bbb=1"/>
          <p:cNvSpPr/>
          <p:nvPr/>
        </p:nvSpPr>
        <p:spPr>
          <a:xfrm>
            <a:off x="896112" y="4230402"/>
            <a:ext cx="10387584" cy="474599"/>
          </a:xfrm>
          <a:prstGeom prst="rect">
            <a:avLst/>
          </a:prstGeom>
          <a:noFill/>
          <a:ln/>
        </p:spPr>
        <p:txBody>
          <a:bodyPr wrap="none" lIns="0" tIns="0" rIns="0" bIns="0" rtlCol="0" anchor="t"/>
          <a:lstStyle/>
          <a:p>
            <a:pPr algn="l" latinLnBrk="1">
              <a:lnSpc>
                <a:spcPts val="4200"/>
              </a:lnSpc>
            </a:pPr>
            <a:r>
              <a:rPr lang="en-US" altLang="zh-CN" sz="2400" b="0" i="0" dirty="0">
                <a:solidFill>
                  <a:srgbClr val="000000"/>
                </a:solidFill>
                <a:latin typeface="SimSun" pitchFamily="34" charset="0"/>
                <a:ea typeface="SimSun" pitchFamily="34" charset="-122"/>
                <a:cs typeface="SimSun" pitchFamily="34" charset="-120"/>
              </a:rPr>
              <a:t>（1）太白感其意</a:t>
            </a:r>
            <a:r>
              <a:rPr lang="en-US" altLang="zh-CN" sz="2400" b="0" i="0">
                <a:solidFill>
                  <a:srgbClr val="000000"/>
                </a:solidFill>
                <a:latin typeface="SimSun" pitchFamily="34" charset="0"/>
                <a:ea typeface="SimSun" pitchFamily="34" charset="-122"/>
                <a:cs typeface="SimSun" pitchFamily="34" charset="-120"/>
              </a:rPr>
              <a:t>，还卒业。</a:t>
            </a:r>
            <a:r>
              <a:rPr lang="en-US" altLang="zh-CN" sz="2400" i="0">
                <a:solidFill>
                  <a:srgbClr val="000000"/>
                </a:solidFill>
                <a:latin typeface="SimSun" pitchFamily="34" charset="0"/>
                <a:ea typeface="SimSun" pitchFamily="34" charset="-122"/>
                <a:cs typeface="SimSun" pitchFamily="34" charset="-120"/>
              </a:rPr>
              <a:t>____</a:t>
            </a:r>
            <a:endParaRPr lang="en-US" altLang="zh-CN" sz="2400" dirty="0"/>
          </a:p>
        </p:txBody>
      </p:sp>
      <p:sp>
        <p:nvSpPr>
          <p:cNvPr id="5" name="QB_4_AN.7_1#0e20a2997.blank?vcp=1&amp;pid=5fcd1a635&amp;color=0,0,0&amp;vpa=2&amp;vtp=1"/>
          <p:cNvSpPr/>
          <p:nvPr/>
        </p:nvSpPr>
        <p:spPr>
          <a:xfrm>
            <a:off x="4722780" y="4180872"/>
            <a:ext cx="5254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Sun" pitchFamily="34" charset="0"/>
                <a:ea typeface="SimSun" pitchFamily="34" charset="-122"/>
                <a:cs typeface="SimSun" pitchFamily="34" charset="-120"/>
              </a:rPr>
              <a:t>④</a:t>
            </a:r>
            <a:endParaRPr lang="en-US" altLang="zh-CN" sz="2400" dirty="0"/>
          </a:p>
        </p:txBody>
      </p:sp>
      <p:sp>
        <p:nvSpPr>
          <p:cNvPr id="6" name="QB_4_BD.8_1#715aa559c?vcp=1&amp;pid=5fcd1a635&amp;color=0,0,0&amp;vtp=1&amp;bbb=1"/>
          <p:cNvSpPr/>
          <p:nvPr/>
        </p:nvSpPr>
        <p:spPr>
          <a:xfrm>
            <a:off x="896112" y="4770215"/>
            <a:ext cx="10387584" cy="474599"/>
          </a:xfrm>
          <a:prstGeom prst="rect">
            <a:avLst/>
          </a:prstGeom>
          <a:noFill/>
          <a:ln/>
        </p:spPr>
        <p:txBody>
          <a:bodyPr wrap="none" lIns="0" tIns="0" rIns="0" bIns="0" rtlCol="0" anchor="t"/>
          <a:lstStyle/>
          <a:p>
            <a:pPr algn="l" latinLnBrk="1">
              <a:lnSpc>
                <a:spcPts val="4200"/>
              </a:lnSpc>
            </a:pPr>
            <a:r>
              <a:rPr lang="en-US" altLang="zh-CN" sz="2400" b="0" i="0" dirty="0">
                <a:solidFill>
                  <a:srgbClr val="000000"/>
                </a:solidFill>
                <a:latin typeface="SimSun" pitchFamily="34" charset="0"/>
                <a:ea typeface="SimSun" pitchFamily="34" charset="-122"/>
                <a:cs typeface="SimSun" pitchFamily="34" charset="-120"/>
              </a:rPr>
              <a:t>（2）诗仙李白，生于701</a:t>
            </a:r>
            <a:r>
              <a:rPr lang="en-US" altLang="zh-CN" sz="2400" b="0" i="0">
                <a:solidFill>
                  <a:srgbClr val="000000"/>
                </a:solidFill>
                <a:latin typeface="SimSun" pitchFamily="34" charset="0"/>
                <a:ea typeface="SimSun" pitchFamily="34" charset="-122"/>
                <a:cs typeface="SimSun" pitchFamily="34" charset="-120"/>
              </a:rPr>
              <a:t>年，卒于</a:t>
            </a:r>
            <a:r>
              <a:rPr lang="en-US" altLang="zh-CN" sz="2400" b="0" i="0" dirty="0">
                <a:solidFill>
                  <a:srgbClr val="000000"/>
                </a:solidFill>
                <a:latin typeface="SimSun" pitchFamily="34" charset="0"/>
                <a:ea typeface="SimSun" pitchFamily="34" charset="-122"/>
                <a:cs typeface="SimSun" pitchFamily="34" charset="-120"/>
              </a:rPr>
              <a:t>762</a:t>
            </a:r>
            <a:r>
              <a:rPr lang="en-US" altLang="zh-CN" sz="2400" b="0" i="0">
                <a:solidFill>
                  <a:srgbClr val="000000"/>
                </a:solidFill>
                <a:latin typeface="SimSun" pitchFamily="34" charset="0"/>
                <a:ea typeface="SimSun" pitchFamily="34" charset="-122"/>
                <a:cs typeface="SimSun" pitchFamily="34" charset="-120"/>
              </a:rPr>
              <a:t>年。</a:t>
            </a:r>
            <a:r>
              <a:rPr lang="en-US" altLang="zh-CN" sz="2400" i="0">
                <a:solidFill>
                  <a:srgbClr val="000000"/>
                </a:solidFill>
                <a:latin typeface="SimSun" pitchFamily="34" charset="0"/>
                <a:ea typeface="SimSun" pitchFamily="34" charset="-122"/>
                <a:cs typeface="SimSun" pitchFamily="34" charset="-120"/>
              </a:rPr>
              <a:t>____</a:t>
            </a:r>
            <a:endParaRPr lang="en-US" altLang="zh-CN" sz="2400" dirty="0"/>
          </a:p>
        </p:txBody>
      </p:sp>
      <p:sp>
        <p:nvSpPr>
          <p:cNvPr id="7" name="QB_4_AN.9_1#715aa559c.blank?vcp=1&amp;pid=5fcd1a635&amp;color=0,0,0&amp;vpa=3&amp;vtp=1"/>
          <p:cNvSpPr/>
          <p:nvPr/>
        </p:nvSpPr>
        <p:spPr>
          <a:xfrm>
            <a:off x="6551581" y="4720685"/>
            <a:ext cx="5254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Sun" pitchFamily="34" charset="0"/>
                <a:ea typeface="SimSun" pitchFamily="34" charset="-122"/>
                <a:cs typeface="SimSun" pitchFamily="34" charset="-120"/>
              </a:rPr>
              <a:t>③</a:t>
            </a:r>
            <a:endParaRPr lang="en-US" altLang="zh-CN" sz="2400" dirty="0"/>
          </a:p>
        </p:txBody>
      </p:sp>
      <p:sp>
        <p:nvSpPr>
          <p:cNvPr id="8" name="QB_4_BD.6_1#0e20a2997?vcp=1&amp;pid=5fcd1a635&amp;color=0,0,0&amp;vtp=1&amp;bbb=1&amp;zzd= 1">
            <a:extLst>
              <a:ext uri="{FF2B5EF4-FFF2-40B4-BE49-F238E27FC236}">
                <a16:creationId xmlns:a16="http://schemas.microsoft.com/office/drawing/2014/main" id="{44E2A70A-B06B-A982-B20B-B560631821B7}"/>
              </a:ext>
            </a:extLst>
          </p:cNvPr>
          <p:cNvSpPr/>
          <p:nvPr/>
        </p:nvSpPr>
        <p:spPr>
          <a:xfrm>
            <a:off x="3925094" y="4730401"/>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QB_4_BD.8_1#715aa559c?vcp=1&amp;pid=5fcd1a635&amp;color=0,0,0&amp;vtp=1&amp;bbb=1&amp;zzd= 1">
            <a:extLst>
              <a:ext uri="{FF2B5EF4-FFF2-40B4-BE49-F238E27FC236}">
                <a16:creationId xmlns:a16="http://schemas.microsoft.com/office/drawing/2014/main" id="{9724CECC-B160-B6C3-F54A-6780F1DF66E0}"/>
              </a:ext>
            </a:extLst>
          </p:cNvPr>
          <p:cNvSpPr/>
          <p:nvPr/>
        </p:nvSpPr>
        <p:spPr>
          <a:xfrm>
            <a:off x="4991894" y="5270214"/>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 calcmode="lin" valueType="num">
                                      <p:cBhvr additive="base">
                                        <p:cTn id="15"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bg/>
                                          </p:spTgt>
                                        </p:tgtEl>
                                        <p:attrNameLst>
                                          <p:attrName>style.visibility</p:attrName>
                                        </p:attrNameLst>
                                      </p:cBhvr>
                                      <p:to>
                                        <p:strVal val="visible"/>
                                      </p:to>
                                    </p:set>
                                    <p:anim calcmode="lin" valueType="num">
                                      <p:cBhvr additive="base">
                                        <p:cTn id="25" dur="500" fill="hold"/>
                                        <p:tgtEl>
                                          <p:spTgt spid="4">
                                            <p:bg/>
                                          </p:spTgt>
                                        </p:tgtEl>
                                        <p:attrNameLst>
                                          <p:attrName>ppt_x</p:attrName>
                                        </p:attrNameLst>
                                      </p:cBhvr>
                                      <p:tavLst>
                                        <p:tav tm="0">
                                          <p:val>
                                            <p:strVal val="#ppt_x"/>
                                          </p:val>
                                        </p:tav>
                                        <p:tav tm="100000">
                                          <p:val>
                                            <p:strVal val="#ppt_x"/>
                                          </p:val>
                                        </p:tav>
                                      </p:tavLst>
                                    </p:anim>
                                    <p:anim calcmode="lin" valueType="num">
                                      <p:cBhvr additive="base">
                                        <p:cTn id="26" dur="500" fill="hold"/>
                                        <p:tgtEl>
                                          <p:spTgt spid="4">
                                            <p:bg/>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0" end="0"/>
                                            </p:txEl>
                                          </p:spTgt>
                                        </p:tgtEl>
                                        <p:attrNameLst>
                                          <p:attrName>style.visibility</p:attrName>
                                        </p:attrNameLst>
                                      </p:cBhvr>
                                      <p:to>
                                        <p:strVal val="visible"/>
                                      </p:to>
                                    </p:set>
                                    <p:anim calcmode="lin" valueType="num">
                                      <p:cBhvr additive="base">
                                        <p:cTn id="29"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0" end="0"/>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nodePh="1">
                                  <p:stCondLst>
                                    <p:cond delay="0"/>
                                  </p:stCondLst>
                                  <p:endCondLst>
                                    <p:cond evt="begin" delay="0">
                                      <p:tn val="31"/>
                                    </p:cond>
                                  </p:endCondLst>
                                  <p:childTnLst>
                                    <p:set>
                                      <p:cBhvr>
                                        <p:cTn id="32" dur="1" fill="hold">
                                          <p:stCondLst>
                                            <p:cond delay="0"/>
                                          </p:stCondLst>
                                        </p:cTn>
                                        <p:tgtEl>
                                          <p:spTgt spid="8">
                                            <p:txEl>
                                              <p:pRg st="0" end="0"/>
                                            </p:txEl>
                                          </p:spTgt>
                                        </p:tgtEl>
                                        <p:attrNameLst>
                                          <p:attrName>style.visibility</p:attrName>
                                        </p:attrNameLst>
                                      </p:cBhvr>
                                      <p:to>
                                        <p:strVal val="visible"/>
                                      </p:to>
                                    </p:set>
                                    <p:anim calcmode="lin" valueType="num">
                                      <p:cBhvr additive="base">
                                        <p:cTn id="33"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8">
                                            <p:txEl>
                                              <p:pRg st="0" end="0"/>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8">
                                            <p:bg/>
                                          </p:spTgt>
                                        </p:tgtEl>
                                        <p:attrNameLst>
                                          <p:attrName>style.visibility</p:attrName>
                                        </p:attrNameLst>
                                      </p:cBhvr>
                                      <p:to>
                                        <p:strVal val="visible"/>
                                      </p:to>
                                    </p:set>
                                    <p:anim calcmode="lin" valueType="num">
                                      <p:cBhvr additive="base">
                                        <p:cTn id="37" dur="500" fill="hold"/>
                                        <p:tgtEl>
                                          <p:spTgt spid="8">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8">
                                            <p:bg/>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5">
                                            <p:bg/>
                                          </p:spTgt>
                                        </p:tgtEl>
                                        <p:attrNameLst>
                                          <p:attrName>style.visibility</p:attrName>
                                        </p:attrNameLst>
                                      </p:cBhvr>
                                      <p:to>
                                        <p:strVal val="visible"/>
                                      </p:to>
                                    </p:set>
                                    <p:anim calcmode="lin" valueType="num">
                                      <p:cBhvr additive="base">
                                        <p:cTn id="43" dur="500" fill="hold"/>
                                        <p:tgtEl>
                                          <p:spTgt spid="5">
                                            <p:bg/>
                                          </p:spTgt>
                                        </p:tgtEl>
                                        <p:attrNameLst>
                                          <p:attrName>ppt_x</p:attrName>
                                        </p:attrNameLst>
                                      </p:cBhvr>
                                      <p:tavLst>
                                        <p:tav tm="0">
                                          <p:val>
                                            <p:strVal val="#ppt_x"/>
                                          </p:val>
                                        </p:tav>
                                        <p:tav tm="100000">
                                          <p:val>
                                            <p:strVal val="#ppt_x"/>
                                          </p:val>
                                        </p:tav>
                                      </p:tavLst>
                                    </p:anim>
                                    <p:anim calcmode="lin" valueType="num">
                                      <p:cBhvr additive="base">
                                        <p:cTn id="44" dur="500" fill="hold"/>
                                        <p:tgtEl>
                                          <p:spTgt spid="5">
                                            <p:bg/>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5">
                                            <p:txEl>
                                              <p:pRg st="0" end="0"/>
                                            </p:txEl>
                                          </p:spTgt>
                                        </p:tgtEl>
                                        <p:attrNameLst>
                                          <p:attrName>style.visibility</p:attrName>
                                        </p:attrNameLst>
                                      </p:cBhvr>
                                      <p:to>
                                        <p:strVal val="visible"/>
                                      </p:to>
                                    </p:set>
                                    <p:anim calcmode="lin" valueType="num">
                                      <p:cBhvr additive="base">
                                        <p:cTn id="4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grpId="0" nodeType="clickEffect">
                                  <p:stCondLst>
                                    <p:cond delay="0"/>
                                  </p:stCondLst>
                                  <p:childTnLst>
                                    <p:set>
                                      <p:cBhvr>
                                        <p:cTn id="52" dur="1" fill="hold">
                                          <p:stCondLst>
                                            <p:cond delay="0"/>
                                          </p:stCondLst>
                                        </p:cTn>
                                        <p:tgtEl>
                                          <p:spTgt spid="6">
                                            <p:bg/>
                                          </p:spTgt>
                                        </p:tgtEl>
                                        <p:attrNameLst>
                                          <p:attrName>style.visibility</p:attrName>
                                        </p:attrNameLst>
                                      </p:cBhvr>
                                      <p:to>
                                        <p:strVal val="visible"/>
                                      </p:to>
                                    </p:set>
                                    <p:anim calcmode="lin" valueType="num">
                                      <p:cBhvr additive="base">
                                        <p:cTn id="53" dur="500" fill="hold"/>
                                        <p:tgtEl>
                                          <p:spTgt spid="6">
                                            <p:bg/>
                                          </p:spTgt>
                                        </p:tgtEl>
                                        <p:attrNameLst>
                                          <p:attrName>ppt_x</p:attrName>
                                        </p:attrNameLst>
                                      </p:cBhvr>
                                      <p:tavLst>
                                        <p:tav tm="0">
                                          <p:val>
                                            <p:strVal val="#ppt_x"/>
                                          </p:val>
                                        </p:tav>
                                        <p:tav tm="100000">
                                          <p:val>
                                            <p:strVal val="#ppt_x"/>
                                          </p:val>
                                        </p:tav>
                                      </p:tavLst>
                                    </p:anim>
                                    <p:anim calcmode="lin" valueType="num">
                                      <p:cBhvr additive="base">
                                        <p:cTn id="54" dur="500" fill="hold"/>
                                        <p:tgtEl>
                                          <p:spTgt spid="6">
                                            <p:bg/>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6">
                                            <p:txEl>
                                              <p:pRg st="0" end="0"/>
                                            </p:txEl>
                                          </p:spTgt>
                                        </p:tgtEl>
                                        <p:attrNameLst>
                                          <p:attrName>style.visibility</p:attrName>
                                        </p:attrNameLst>
                                      </p:cBhvr>
                                      <p:to>
                                        <p:strVal val="visible"/>
                                      </p:to>
                                    </p:set>
                                    <p:anim calcmode="lin" valueType="num">
                                      <p:cBhvr additive="base">
                                        <p:cTn id="5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6">
                                            <p:txEl>
                                              <p:pRg st="0" end="0"/>
                                            </p:txEl>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nodePh="1">
                                  <p:stCondLst>
                                    <p:cond delay="0"/>
                                  </p:stCondLst>
                                  <p:endCondLst>
                                    <p:cond evt="begin" delay="0">
                                      <p:tn val="59"/>
                                    </p:cond>
                                  </p:endCondLst>
                                  <p:childTnLst>
                                    <p:set>
                                      <p:cBhvr>
                                        <p:cTn id="60" dur="1" fill="hold">
                                          <p:stCondLst>
                                            <p:cond delay="0"/>
                                          </p:stCondLst>
                                        </p:cTn>
                                        <p:tgtEl>
                                          <p:spTgt spid="9">
                                            <p:txEl>
                                              <p:pRg st="0" end="0"/>
                                            </p:txEl>
                                          </p:spTgt>
                                        </p:tgtEl>
                                        <p:attrNameLst>
                                          <p:attrName>style.visibility</p:attrName>
                                        </p:attrNameLst>
                                      </p:cBhvr>
                                      <p:to>
                                        <p:strVal val="visible"/>
                                      </p:to>
                                    </p:set>
                                    <p:anim calcmode="lin" valueType="num">
                                      <p:cBhvr additive="base">
                                        <p:cTn id="61"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9">
                                            <p:txEl>
                                              <p:pRg st="0" end="0"/>
                                            </p:txEl>
                                          </p:spTgt>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9">
                                            <p:bg/>
                                          </p:spTgt>
                                        </p:tgtEl>
                                        <p:attrNameLst>
                                          <p:attrName>style.visibility</p:attrName>
                                        </p:attrNameLst>
                                      </p:cBhvr>
                                      <p:to>
                                        <p:strVal val="visible"/>
                                      </p:to>
                                    </p:set>
                                    <p:anim calcmode="lin" valueType="num">
                                      <p:cBhvr additive="base">
                                        <p:cTn id="65" dur="500" fill="hold"/>
                                        <p:tgtEl>
                                          <p:spTgt spid="9">
                                            <p:bg/>
                                          </p:spTgt>
                                        </p:tgtEl>
                                        <p:attrNameLst>
                                          <p:attrName>ppt_x</p:attrName>
                                        </p:attrNameLst>
                                      </p:cBhvr>
                                      <p:tavLst>
                                        <p:tav tm="0">
                                          <p:val>
                                            <p:strVal val="#ppt_x"/>
                                          </p:val>
                                        </p:tav>
                                        <p:tav tm="100000">
                                          <p:val>
                                            <p:strVal val="#ppt_x"/>
                                          </p:val>
                                        </p:tav>
                                      </p:tavLst>
                                    </p:anim>
                                    <p:anim calcmode="lin" valueType="num">
                                      <p:cBhvr additive="base">
                                        <p:cTn id="66" dur="500" fill="hold"/>
                                        <p:tgtEl>
                                          <p:spTgt spid="9">
                                            <p:bg/>
                                          </p:spTgt>
                                        </p:tgtEl>
                                        <p:attrNameLst>
                                          <p:attrName>ppt_y</p:attrName>
                                        </p:attrNameLst>
                                      </p:cBhvr>
                                      <p:tavLst>
                                        <p:tav tm="0">
                                          <p:val>
                                            <p:strVal val="1+#ppt_h/2"/>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 presetClass="entr" presetSubtype="4" fill="hold" grpId="0" nodeType="clickEffect">
                                  <p:stCondLst>
                                    <p:cond delay="0"/>
                                  </p:stCondLst>
                                  <p:childTnLst>
                                    <p:set>
                                      <p:cBhvr>
                                        <p:cTn id="70" dur="1" fill="hold">
                                          <p:stCondLst>
                                            <p:cond delay="0"/>
                                          </p:stCondLst>
                                        </p:cTn>
                                        <p:tgtEl>
                                          <p:spTgt spid="7">
                                            <p:bg/>
                                          </p:spTgt>
                                        </p:tgtEl>
                                        <p:attrNameLst>
                                          <p:attrName>style.visibility</p:attrName>
                                        </p:attrNameLst>
                                      </p:cBhvr>
                                      <p:to>
                                        <p:strVal val="visible"/>
                                      </p:to>
                                    </p:set>
                                    <p:anim calcmode="lin" valueType="num">
                                      <p:cBhvr additive="base">
                                        <p:cTn id="71" dur="500" fill="hold"/>
                                        <p:tgtEl>
                                          <p:spTgt spid="7">
                                            <p:bg/>
                                          </p:spTgt>
                                        </p:tgtEl>
                                        <p:attrNameLst>
                                          <p:attrName>ppt_x</p:attrName>
                                        </p:attrNameLst>
                                      </p:cBhvr>
                                      <p:tavLst>
                                        <p:tav tm="0">
                                          <p:val>
                                            <p:strVal val="#ppt_x"/>
                                          </p:val>
                                        </p:tav>
                                        <p:tav tm="100000">
                                          <p:val>
                                            <p:strVal val="#ppt_x"/>
                                          </p:val>
                                        </p:tav>
                                      </p:tavLst>
                                    </p:anim>
                                    <p:anim calcmode="lin" valueType="num">
                                      <p:cBhvr additive="base">
                                        <p:cTn id="72" dur="500" fill="hold"/>
                                        <p:tgtEl>
                                          <p:spTgt spid="7">
                                            <p:bg/>
                                          </p:spTgt>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7">
                                            <p:txEl>
                                              <p:pRg st="0" end="0"/>
                                            </p:txEl>
                                          </p:spTgt>
                                        </p:tgtEl>
                                        <p:attrNameLst>
                                          <p:attrName>style.visibility</p:attrName>
                                        </p:attrNameLst>
                                      </p:cBhvr>
                                      <p:to>
                                        <p:strVal val="visible"/>
                                      </p:to>
                                    </p:set>
                                    <p:anim calcmode="lin" valueType="num">
                                      <p:cBhvr additive="base">
                                        <p:cTn id="7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7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4" grpId="0" build="p" animBg="1"/>
      <p:bldP spid="5" grpId="0" build="p" animBg="1"/>
      <p:bldP spid="6" grpId="0" build="p" animBg="1"/>
      <p:bldP spid="7" grpId="0" build="p" animBg="1"/>
      <p:bldP spid="8" grpId="0" build="p" animBg="1"/>
      <p:bldP spid="9"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3_BD.10_1#e395bf801?vcp=1&amp;vopoq=1&amp;pid=169a4ec58&amp;color=0,0,0&amp;vtp=1&amp;bt=1&amp;bbb=1"/>
          <p:cNvSpPr/>
          <p:nvPr/>
        </p:nvSpPr>
        <p:spPr>
          <a:xfrm>
            <a:off x="896112" y="2355121"/>
            <a:ext cx="10387584" cy="474599"/>
          </a:xfrm>
          <a:prstGeom prst="rect">
            <a:avLst/>
          </a:prstGeom>
          <a:noFill/>
          <a:ln/>
        </p:spPr>
        <p:txBody>
          <a:bodyPr wrap="none" lIns="0" tIns="0" rIns="0" bIns="0" rtlCol="0" anchor="t"/>
          <a:lstStyle/>
          <a:p>
            <a:pPr algn="l" latinLnBrk="1">
              <a:lnSpc>
                <a:spcPts val="4200"/>
              </a:lnSpc>
            </a:pPr>
            <a:r>
              <a:rPr lang="en-US" altLang="zh-CN" sz="2400" b="0" i="0" dirty="0">
                <a:solidFill>
                  <a:srgbClr val="000000"/>
                </a:solidFill>
                <a:latin typeface="SimSun" pitchFamily="34" charset="0"/>
                <a:ea typeface="SimSun" pitchFamily="34" charset="-122"/>
                <a:cs typeface="SimSun" pitchFamily="34" charset="-120"/>
              </a:rPr>
              <a:t>4.下列句子中，</a:t>
            </a:r>
            <a:r>
              <a:rPr lang="en-US" altLang="zh-CN" sz="2400" b="0" i="0">
                <a:solidFill>
                  <a:srgbClr val="000000"/>
                </a:solidFill>
                <a:latin typeface="SimSun" pitchFamily="34" charset="0"/>
                <a:ea typeface="SimSun" pitchFamily="34" charset="-122"/>
                <a:cs typeface="SimSun" pitchFamily="34" charset="-120"/>
              </a:rPr>
              <a:t>对加点词语理解有误的一项是(     )。（</a:t>
            </a:r>
            <a:r>
              <a:rPr lang="en-US" altLang="zh-CN" sz="2400" b="0" i="0" dirty="0">
                <a:solidFill>
                  <a:srgbClr val="000000"/>
                </a:solidFill>
                <a:latin typeface="SimSun" pitchFamily="34" charset="0"/>
                <a:ea typeface="SimSun" pitchFamily="34" charset="-122"/>
                <a:cs typeface="SimSun" pitchFamily="34" charset="-120"/>
              </a:rPr>
              <a:t>2分）</a:t>
            </a:r>
            <a:endParaRPr lang="en-US" altLang="zh-CN" sz="2400" dirty="0"/>
          </a:p>
        </p:txBody>
      </p:sp>
      <p:sp>
        <p:nvSpPr>
          <p:cNvPr id="3" name="QC_3_AN.11_1#e395bf801.bracket?vcp=1&amp;vopoq=1&amp;pid=169a4ec58&amp;color=0,0,0&amp;vpa=4&amp;vtp=1"/>
          <p:cNvSpPr/>
          <p:nvPr/>
        </p:nvSpPr>
        <p:spPr>
          <a:xfrm>
            <a:off x="7313581" y="2343691"/>
            <a:ext cx="3730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Sun" pitchFamily="34" charset="0"/>
                <a:ea typeface="SimSun" pitchFamily="34" charset="-122"/>
                <a:cs typeface="SimSun" pitchFamily="34" charset="-120"/>
              </a:rPr>
              <a:t>D</a:t>
            </a:r>
            <a:endParaRPr lang="en-US" altLang="zh-CN" sz="2400" dirty="0"/>
          </a:p>
        </p:txBody>
      </p:sp>
      <p:sp>
        <p:nvSpPr>
          <p:cNvPr id="4" name="QC_3_BD.10_2#e395bf801.choices?vcp=1&amp;vopoq=1&amp;pid=169a4ec58&amp;color=0,0,0&amp;vtp=1&amp;bbb=1"/>
          <p:cNvSpPr/>
          <p:nvPr/>
        </p:nvSpPr>
        <p:spPr>
          <a:xfrm>
            <a:off x="896112" y="2894489"/>
            <a:ext cx="10387584" cy="1033399"/>
          </a:xfrm>
          <a:prstGeom prst="rect">
            <a:avLst/>
          </a:prstGeom>
          <a:noFill/>
          <a:ln/>
        </p:spPr>
        <p:txBody>
          <a:bodyPr wrap="none" lIns="0" tIns="0" rIns="0" bIns="0" rtlCol="0" anchor="t"/>
          <a:lstStyle/>
          <a:p>
            <a:pPr latinLnBrk="1">
              <a:lnSpc>
                <a:spcPts val="4400"/>
              </a:lnSpc>
              <a:tabLst>
                <a:tab pos="5301742" algn="l"/>
              </a:tabLst>
            </a:pPr>
            <a:r>
              <a:rPr lang="en-US" altLang="zh-CN" sz="2400" b="0" i="0">
                <a:solidFill>
                  <a:srgbClr val="000000"/>
                </a:solidFill>
                <a:latin typeface="SimSun" pitchFamily="34" charset="0"/>
                <a:ea typeface="SimSun" pitchFamily="34" charset="-122"/>
                <a:cs typeface="SimSun" pitchFamily="34" charset="-120"/>
              </a:rPr>
              <a:t>A.平明送客楚山孤</a:t>
            </a:r>
            <a:r>
              <a:rPr lang="en-US" altLang="zh-CN" sz="2400" b="0" i="0" dirty="0">
                <a:solidFill>
                  <a:srgbClr val="000000"/>
                </a:solidFill>
                <a:latin typeface="SimSun" pitchFamily="34" charset="0"/>
                <a:ea typeface="SimSun" pitchFamily="34" charset="-122"/>
                <a:cs typeface="SimSun" pitchFamily="34" charset="-120"/>
              </a:rPr>
              <a:t>（</a:t>
            </a:r>
            <a:r>
              <a:rPr lang="en-US" altLang="zh-CN" sz="2400" b="0" i="0">
                <a:solidFill>
                  <a:srgbClr val="000000"/>
                </a:solidFill>
                <a:latin typeface="SimSun" pitchFamily="34" charset="0"/>
                <a:ea typeface="SimSun" pitchFamily="34" charset="-122"/>
                <a:cs typeface="SimSun" pitchFamily="34" charset="-120"/>
              </a:rPr>
              <a:t>天刚亮）</a:t>
            </a:r>
            <a:r>
              <a:rPr lang="en-US" altLang="zh-CN" sz="2400" b="0" i="0" spc="-1030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B.欲将轻骑逐</a:t>
            </a:r>
            <a:r>
              <a:rPr lang="en-US" altLang="zh-CN" sz="2400" b="0" i="0" dirty="0">
                <a:solidFill>
                  <a:srgbClr val="000000"/>
                </a:solidFill>
                <a:latin typeface="SimSun" pitchFamily="34" charset="0"/>
                <a:ea typeface="SimSun" pitchFamily="34" charset="-122"/>
                <a:cs typeface="SimSun" pitchFamily="34" charset="-120"/>
              </a:rPr>
              <a:t>（骑兵）</a:t>
            </a:r>
            <a:endParaRPr lang="en-US" altLang="zh-CN" sz="2400" dirty="0"/>
          </a:p>
          <a:p>
            <a:pPr latinLnBrk="1">
              <a:lnSpc>
                <a:spcPts val="4200"/>
              </a:lnSpc>
              <a:tabLst>
                <a:tab pos="5301742" algn="l"/>
              </a:tabLst>
            </a:pPr>
            <a:r>
              <a:rPr lang="en-US" altLang="zh-CN" sz="2400" b="0" i="0">
                <a:solidFill>
                  <a:srgbClr val="000000"/>
                </a:solidFill>
                <a:latin typeface="SimSun" pitchFamily="34" charset="0"/>
                <a:ea typeface="SimSun" pitchFamily="34" charset="-122"/>
                <a:cs typeface="SimSun" pitchFamily="34" charset="-120"/>
              </a:rPr>
              <a:t>C.胤恭勤不倦</a:t>
            </a:r>
            <a:r>
              <a:rPr lang="en-US" altLang="zh-CN" sz="2400" b="0" i="0" dirty="0">
                <a:solidFill>
                  <a:srgbClr val="000000"/>
                </a:solidFill>
                <a:latin typeface="SimSun" pitchFamily="34" charset="0"/>
                <a:ea typeface="SimSun" pitchFamily="34" charset="-122"/>
                <a:cs typeface="SimSun" pitchFamily="34" charset="-120"/>
              </a:rPr>
              <a:t>（</a:t>
            </a:r>
            <a:r>
              <a:rPr lang="en-US" altLang="zh-CN" sz="2400" b="0" i="0">
                <a:solidFill>
                  <a:srgbClr val="000000"/>
                </a:solidFill>
                <a:latin typeface="SimSun" pitchFamily="34" charset="0"/>
                <a:ea typeface="SimSun" pitchFamily="34" charset="-122"/>
                <a:cs typeface="SimSun" pitchFamily="34" charset="-120"/>
              </a:rPr>
              <a:t>肃敬勤勉）</a:t>
            </a:r>
            <a:r>
              <a:rPr lang="en-US" altLang="zh-CN" sz="2400" b="0" i="0" spc="-1030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SimSun" pitchFamily="34" charset="0"/>
                <a:ea typeface="SimSun" pitchFamily="34" charset="-122"/>
                <a:cs typeface="SimSun" pitchFamily="34" charset="-120"/>
              </a:rPr>
              <a:t>D.逢老媪方磨铁杵</a:t>
            </a:r>
            <a:r>
              <a:rPr lang="en-US" altLang="zh-CN" sz="2400" b="0" i="0" dirty="0">
                <a:solidFill>
                  <a:srgbClr val="000000"/>
                </a:solidFill>
                <a:latin typeface="SimSun" pitchFamily="34" charset="0"/>
                <a:ea typeface="SimSun" pitchFamily="34" charset="-122"/>
                <a:cs typeface="SimSun" pitchFamily="34" charset="-120"/>
              </a:rPr>
              <a:t>（方才）</a:t>
            </a:r>
            <a:endParaRPr lang="en-US" altLang="zh-CN" sz="2400" dirty="0"/>
          </a:p>
        </p:txBody>
      </p:sp>
      <p:sp>
        <p:nvSpPr>
          <p:cNvPr id="5" name="QC_3_AS.12_1#e395bf801?vcp=1&amp;vopoq=1&amp;pid=169a4ec58&amp;color=0,0,0&amp;vtp=1&amp;bbb=1"/>
          <p:cNvSpPr/>
          <p:nvPr/>
        </p:nvSpPr>
        <p:spPr>
          <a:xfrm>
            <a:off x="896112" y="3991451"/>
            <a:ext cx="10387584" cy="474599"/>
          </a:xfrm>
          <a:prstGeom prst="rect">
            <a:avLst/>
          </a:prstGeom>
          <a:noFill/>
          <a:ln/>
        </p:spPr>
        <p:txBody>
          <a:bodyPr wrap="none" lIns="0" tIns="0" rIns="0" bIns="0" rtlCol="0" anchor="t"/>
          <a:lstStyle/>
          <a:p>
            <a:pPr algn="l" latinLnBrk="1">
              <a:lnSpc>
                <a:spcPts val="4200"/>
              </a:lnSpc>
            </a:pPr>
            <a:r>
              <a:rPr lang="en-US" altLang="zh-CN" sz="2400" b="1" i="0" dirty="0">
                <a:solidFill>
                  <a:srgbClr val="FF0000"/>
                </a:solidFill>
                <a:latin typeface="SimSun" pitchFamily="34" charset="0"/>
                <a:ea typeface="SimSun" pitchFamily="34" charset="-122"/>
                <a:cs typeface="SimSun" pitchFamily="34" charset="-120"/>
              </a:rPr>
              <a:t>【解析】 </a:t>
            </a:r>
            <a:r>
              <a:rPr lang="en-US" altLang="zh-CN" sz="2400" b="0" i="0" dirty="0">
                <a:solidFill>
                  <a:srgbClr val="FF0000"/>
                </a:solidFill>
                <a:latin typeface="SimSun" pitchFamily="34" charset="0"/>
                <a:ea typeface="SimSun" pitchFamily="34" charset="-122"/>
                <a:cs typeface="SimSun" pitchFamily="34" charset="-120"/>
              </a:rPr>
              <a:t>本题考查词语理解。D项中“方”的意思是正在，故D项错误。</a:t>
            </a:r>
            <a:endParaRPr lang="en-US" altLang="zh-CN" sz="2400" dirty="0"/>
          </a:p>
        </p:txBody>
      </p:sp>
      <p:sp>
        <p:nvSpPr>
          <p:cNvPr id="6" name="QC_3_BD.10_2#e395bf801.choices?vcp=1&amp;vopoq=1&amp;pid=169a4ec58&amp;color=0,0,0&amp;vtp=1&amp;bbb=1&amp;zzd= 1">
            <a:extLst>
              <a:ext uri="{FF2B5EF4-FFF2-40B4-BE49-F238E27FC236}">
                <a16:creationId xmlns:a16="http://schemas.microsoft.com/office/drawing/2014/main" id="{FD2FB995-2775-2792-00D5-E454971397C6}"/>
              </a:ext>
            </a:extLst>
          </p:cNvPr>
          <p:cNvSpPr/>
          <p:nvPr/>
        </p:nvSpPr>
        <p:spPr>
          <a:xfrm>
            <a:off x="1334294" y="3465989"/>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QC_3_BD.10_2#e395bf801.choices?vcp=1&amp;vopoq=1&amp;pid=169a4ec58&amp;color=0,0,0&amp;vtp=1&amp;bbb=1&amp;zzd= 1">
            <a:extLst>
              <a:ext uri="{FF2B5EF4-FFF2-40B4-BE49-F238E27FC236}">
                <a16:creationId xmlns:a16="http://schemas.microsoft.com/office/drawing/2014/main" id="{FC78A4F8-9367-D786-D82C-455BEB83570A}"/>
              </a:ext>
            </a:extLst>
          </p:cNvPr>
          <p:cNvSpPr/>
          <p:nvPr/>
        </p:nvSpPr>
        <p:spPr>
          <a:xfrm>
            <a:off x="1639094" y="3465989"/>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QC_3_BD.10_2#e395bf801.choices?vcp=1&amp;vopoq=1&amp;pid=169a4ec58&amp;color=0,0,0&amp;vtp=1&amp;bbb=1&amp;zzd= 1">
            <a:extLst>
              <a:ext uri="{FF2B5EF4-FFF2-40B4-BE49-F238E27FC236}">
                <a16:creationId xmlns:a16="http://schemas.microsoft.com/office/drawing/2014/main" id="{8BF72A8D-A1C3-92D1-94B1-17AE5980BB30}"/>
              </a:ext>
            </a:extLst>
          </p:cNvPr>
          <p:cNvSpPr/>
          <p:nvPr/>
        </p:nvSpPr>
        <p:spPr>
          <a:xfrm>
            <a:off x="7550309" y="3465989"/>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QC_3_BD.10_2#e395bf801.choices?vcp=1&amp;vopoq=1&amp;pid=169a4ec58&amp;color=0,0,0&amp;vtp=1&amp;bbb=1&amp;zzd= 3">
            <a:extLst>
              <a:ext uri="{FF2B5EF4-FFF2-40B4-BE49-F238E27FC236}">
                <a16:creationId xmlns:a16="http://schemas.microsoft.com/office/drawing/2014/main" id="{DE94B98D-A760-1067-80DC-383074046238}"/>
              </a:ext>
            </a:extLst>
          </p:cNvPr>
          <p:cNvSpPr/>
          <p:nvPr/>
        </p:nvSpPr>
        <p:spPr>
          <a:xfrm>
            <a:off x="1639094" y="3953288"/>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QC_3_BD.10_2#e395bf801.choices?vcp=1&amp;vopoq=1&amp;pid=169a4ec58&amp;color=0,0,0&amp;vtp=1&amp;bbb=1&amp;zzd= 3">
            <a:extLst>
              <a:ext uri="{FF2B5EF4-FFF2-40B4-BE49-F238E27FC236}">
                <a16:creationId xmlns:a16="http://schemas.microsoft.com/office/drawing/2014/main" id="{ADD661B6-5D56-5462-2FC8-3A32FA1E46EA}"/>
              </a:ext>
            </a:extLst>
          </p:cNvPr>
          <p:cNvSpPr/>
          <p:nvPr/>
        </p:nvSpPr>
        <p:spPr>
          <a:xfrm>
            <a:off x="1943894" y="3953288"/>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QC_3_BD.10_2#e395bf801.choices?vcp=1&amp;vopoq=1&amp;pid=169a4ec58&amp;color=0,0,0&amp;vtp=1&amp;bbb=1&amp;zzd= 3">
            <a:extLst>
              <a:ext uri="{FF2B5EF4-FFF2-40B4-BE49-F238E27FC236}">
                <a16:creationId xmlns:a16="http://schemas.microsoft.com/office/drawing/2014/main" id="{130F6B81-139F-FE34-B5CC-BD2B3426D3F6}"/>
              </a:ext>
            </a:extLst>
          </p:cNvPr>
          <p:cNvSpPr/>
          <p:nvPr/>
        </p:nvSpPr>
        <p:spPr>
          <a:xfrm>
            <a:off x="7550309" y="3953288"/>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
                                            <p:bg/>
                                          </p:spTgt>
                                        </p:tgtEl>
                                        <p:attrNameLst>
                                          <p:attrName>style.visibility</p:attrName>
                                        </p:attrNameLst>
                                      </p:cBhvr>
                                      <p:to>
                                        <p:strVal val="visible"/>
                                      </p:to>
                                    </p:set>
                                    <p:anim calcmode="lin" valueType="num">
                                      <p:cBhvr additive="base">
                                        <p:cTn id="15"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6" dur="500" fill="hold"/>
                                        <p:tgtEl>
                                          <p:spTgt spid="4">
                                            <p:bg/>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 calcmode="lin" valueType="num">
                                      <p:cBhvr additive="base">
                                        <p:cTn id="19"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4">
                                            <p:txEl>
                                              <p:pRg st="1" end="1"/>
                                            </p:txEl>
                                          </p:spTgt>
                                        </p:tgtEl>
                                        <p:attrNameLst>
                                          <p:attrName>style.visibility</p:attrName>
                                        </p:attrNameLst>
                                      </p:cBhvr>
                                      <p:to>
                                        <p:strVal val="visible"/>
                                      </p:to>
                                    </p:set>
                                    <p:anim calcmode="lin" valueType="num">
                                      <p:cBhvr additive="base">
                                        <p:cTn id="2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6">
                                            <p:bg/>
                                          </p:spTgt>
                                        </p:tgtEl>
                                        <p:attrNameLst>
                                          <p:attrName>style.visibility</p:attrName>
                                        </p:attrNameLst>
                                      </p:cBhvr>
                                      <p:to>
                                        <p:strVal val="visible"/>
                                      </p:to>
                                    </p:set>
                                    <p:anim calcmode="lin" valueType="num">
                                      <p:cBhvr additive="base">
                                        <p:cTn id="2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6">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nodePh="1">
                                  <p:stCondLst>
                                    <p:cond delay="0"/>
                                  </p:stCondLst>
                                  <p:endCondLst>
                                    <p:cond evt="begin" delay="0">
                                      <p:tn val="29"/>
                                    </p:cond>
                                  </p:endCondLst>
                                  <p:childTnLst>
                                    <p:set>
                                      <p:cBhvr>
                                        <p:cTn id="30" dur="1" fill="hold">
                                          <p:stCondLst>
                                            <p:cond delay="0"/>
                                          </p:stCondLst>
                                        </p:cTn>
                                        <p:tgtEl>
                                          <p:spTgt spid="6">
                                            <p:txEl>
                                              <p:pRg st="0" end="0"/>
                                            </p:txEl>
                                          </p:spTgt>
                                        </p:tgtEl>
                                        <p:attrNameLst>
                                          <p:attrName>style.visibility</p:attrName>
                                        </p:attrNameLst>
                                      </p:cBhvr>
                                      <p:to>
                                        <p:strVal val="visible"/>
                                      </p:to>
                                    </p:set>
                                    <p:anim calcmode="lin" valueType="num">
                                      <p:cBhvr additive="base">
                                        <p:cTn id="3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7">
                                            <p:bg/>
                                          </p:spTgt>
                                        </p:tgtEl>
                                        <p:attrNameLst>
                                          <p:attrName>style.visibility</p:attrName>
                                        </p:attrNameLst>
                                      </p:cBhvr>
                                      <p:to>
                                        <p:strVal val="visible"/>
                                      </p:to>
                                    </p:set>
                                    <p:anim calcmode="lin" valueType="num">
                                      <p:cBhvr additive="base">
                                        <p:cTn id="35" dur="500" fill="hold"/>
                                        <p:tgtEl>
                                          <p:spTgt spid="7">
                                            <p:bg/>
                                          </p:spTgt>
                                        </p:tgtEl>
                                        <p:attrNameLst>
                                          <p:attrName>ppt_x</p:attrName>
                                        </p:attrNameLst>
                                      </p:cBhvr>
                                      <p:tavLst>
                                        <p:tav tm="0">
                                          <p:val>
                                            <p:strVal val="#ppt_x"/>
                                          </p:val>
                                        </p:tav>
                                        <p:tav tm="100000">
                                          <p:val>
                                            <p:strVal val="#ppt_x"/>
                                          </p:val>
                                        </p:tav>
                                      </p:tavLst>
                                    </p:anim>
                                    <p:anim calcmode="lin" valueType="num">
                                      <p:cBhvr additive="base">
                                        <p:cTn id="36" dur="500" fill="hold"/>
                                        <p:tgtEl>
                                          <p:spTgt spid="7">
                                            <p:bg/>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nodePh="1">
                                  <p:stCondLst>
                                    <p:cond delay="0"/>
                                  </p:stCondLst>
                                  <p:endCondLst>
                                    <p:cond evt="begin" delay="0">
                                      <p:tn val="37"/>
                                    </p:cond>
                                  </p:endCondLst>
                                  <p:childTnLst>
                                    <p:set>
                                      <p:cBhvr>
                                        <p:cTn id="38" dur="1" fill="hold">
                                          <p:stCondLst>
                                            <p:cond delay="0"/>
                                          </p:stCondLst>
                                        </p:cTn>
                                        <p:tgtEl>
                                          <p:spTgt spid="7">
                                            <p:txEl>
                                              <p:pRg st="0" end="0"/>
                                            </p:txEl>
                                          </p:spTgt>
                                        </p:tgtEl>
                                        <p:attrNameLst>
                                          <p:attrName>style.visibility</p:attrName>
                                        </p:attrNameLst>
                                      </p:cBhvr>
                                      <p:to>
                                        <p:strVal val="visible"/>
                                      </p:to>
                                    </p:set>
                                    <p:anim calcmode="lin" valueType="num">
                                      <p:cBhvr additive="base">
                                        <p:cTn id="3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7">
                                            <p:txEl>
                                              <p:pRg st="0" end="0"/>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8">
                                            <p:bg/>
                                          </p:spTgt>
                                        </p:tgtEl>
                                        <p:attrNameLst>
                                          <p:attrName>style.visibility</p:attrName>
                                        </p:attrNameLst>
                                      </p:cBhvr>
                                      <p:to>
                                        <p:strVal val="visible"/>
                                      </p:to>
                                    </p:set>
                                    <p:anim calcmode="lin" valueType="num">
                                      <p:cBhvr additive="base">
                                        <p:cTn id="43" dur="500" fill="hold"/>
                                        <p:tgtEl>
                                          <p:spTgt spid="8">
                                            <p:bg/>
                                          </p:spTgt>
                                        </p:tgtEl>
                                        <p:attrNameLst>
                                          <p:attrName>ppt_x</p:attrName>
                                        </p:attrNameLst>
                                      </p:cBhvr>
                                      <p:tavLst>
                                        <p:tav tm="0">
                                          <p:val>
                                            <p:strVal val="#ppt_x"/>
                                          </p:val>
                                        </p:tav>
                                        <p:tav tm="100000">
                                          <p:val>
                                            <p:strVal val="#ppt_x"/>
                                          </p:val>
                                        </p:tav>
                                      </p:tavLst>
                                    </p:anim>
                                    <p:anim calcmode="lin" valueType="num">
                                      <p:cBhvr additive="base">
                                        <p:cTn id="44" dur="500" fill="hold"/>
                                        <p:tgtEl>
                                          <p:spTgt spid="8">
                                            <p:bg/>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nodePh="1">
                                  <p:stCondLst>
                                    <p:cond delay="0"/>
                                  </p:stCondLst>
                                  <p:endCondLst>
                                    <p:cond evt="begin" delay="0">
                                      <p:tn val="45"/>
                                    </p:cond>
                                  </p:endCondLst>
                                  <p:childTnLst>
                                    <p:set>
                                      <p:cBhvr>
                                        <p:cTn id="46" dur="1" fill="hold">
                                          <p:stCondLst>
                                            <p:cond delay="0"/>
                                          </p:stCondLst>
                                        </p:cTn>
                                        <p:tgtEl>
                                          <p:spTgt spid="8">
                                            <p:txEl>
                                              <p:pRg st="0" end="0"/>
                                            </p:txEl>
                                          </p:spTgt>
                                        </p:tgtEl>
                                        <p:attrNameLst>
                                          <p:attrName>style.visibility</p:attrName>
                                        </p:attrNameLst>
                                      </p:cBhvr>
                                      <p:to>
                                        <p:strVal val="visible"/>
                                      </p:to>
                                    </p:set>
                                    <p:anim calcmode="lin" valueType="num">
                                      <p:cBhvr additive="base">
                                        <p:cTn id="47"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8">
                                            <p:txEl>
                                              <p:pRg st="0" end="0"/>
                                            </p:txEl>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9">
                                            <p:bg/>
                                          </p:spTgt>
                                        </p:tgtEl>
                                        <p:attrNameLst>
                                          <p:attrName>style.visibility</p:attrName>
                                        </p:attrNameLst>
                                      </p:cBhvr>
                                      <p:to>
                                        <p:strVal val="visible"/>
                                      </p:to>
                                    </p:set>
                                    <p:anim calcmode="lin" valueType="num">
                                      <p:cBhvr additive="base">
                                        <p:cTn id="51" dur="500" fill="hold"/>
                                        <p:tgtEl>
                                          <p:spTgt spid="9">
                                            <p:bg/>
                                          </p:spTgt>
                                        </p:tgtEl>
                                        <p:attrNameLst>
                                          <p:attrName>ppt_x</p:attrName>
                                        </p:attrNameLst>
                                      </p:cBhvr>
                                      <p:tavLst>
                                        <p:tav tm="0">
                                          <p:val>
                                            <p:strVal val="#ppt_x"/>
                                          </p:val>
                                        </p:tav>
                                        <p:tav tm="100000">
                                          <p:val>
                                            <p:strVal val="#ppt_x"/>
                                          </p:val>
                                        </p:tav>
                                      </p:tavLst>
                                    </p:anim>
                                    <p:anim calcmode="lin" valueType="num">
                                      <p:cBhvr additive="base">
                                        <p:cTn id="52" dur="500" fill="hold"/>
                                        <p:tgtEl>
                                          <p:spTgt spid="9">
                                            <p:bg/>
                                          </p:spTgt>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nodePh="1">
                                  <p:stCondLst>
                                    <p:cond delay="0"/>
                                  </p:stCondLst>
                                  <p:endCondLst>
                                    <p:cond evt="begin" delay="0">
                                      <p:tn val="53"/>
                                    </p:cond>
                                  </p:endCondLst>
                                  <p:childTnLst>
                                    <p:set>
                                      <p:cBhvr>
                                        <p:cTn id="54" dur="1" fill="hold">
                                          <p:stCondLst>
                                            <p:cond delay="0"/>
                                          </p:stCondLst>
                                        </p:cTn>
                                        <p:tgtEl>
                                          <p:spTgt spid="9">
                                            <p:txEl>
                                              <p:pRg st="0" end="0"/>
                                            </p:txEl>
                                          </p:spTgt>
                                        </p:tgtEl>
                                        <p:attrNameLst>
                                          <p:attrName>style.visibility</p:attrName>
                                        </p:attrNameLst>
                                      </p:cBhvr>
                                      <p:to>
                                        <p:strVal val="visible"/>
                                      </p:to>
                                    </p:set>
                                    <p:anim calcmode="lin" valueType="num">
                                      <p:cBhvr additive="base">
                                        <p:cTn id="55"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9">
                                            <p:txEl>
                                              <p:pRg st="0" end="0"/>
                                            </p:txEl>
                                          </p:spTgt>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10">
                                            <p:bg/>
                                          </p:spTgt>
                                        </p:tgtEl>
                                        <p:attrNameLst>
                                          <p:attrName>style.visibility</p:attrName>
                                        </p:attrNameLst>
                                      </p:cBhvr>
                                      <p:to>
                                        <p:strVal val="visible"/>
                                      </p:to>
                                    </p:set>
                                    <p:anim calcmode="lin" valueType="num">
                                      <p:cBhvr additive="base">
                                        <p:cTn id="59"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60" dur="500" fill="hold"/>
                                        <p:tgtEl>
                                          <p:spTgt spid="10">
                                            <p:bg/>
                                          </p:spTgt>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nodePh="1">
                                  <p:stCondLst>
                                    <p:cond delay="0"/>
                                  </p:stCondLst>
                                  <p:endCondLst>
                                    <p:cond evt="begin" delay="0">
                                      <p:tn val="61"/>
                                    </p:cond>
                                  </p:endCondLst>
                                  <p:childTnLst>
                                    <p:set>
                                      <p:cBhvr>
                                        <p:cTn id="62" dur="1" fill="hold">
                                          <p:stCondLst>
                                            <p:cond delay="0"/>
                                          </p:stCondLst>
                                        </p:cTn>
                                        <p:tgtEl>
                                          <p:spTgt spid="10">
                                            <p:txEl>
                                              <p:pRg st="0" end="0"/>
                                            </p:txEl>
                                          </p:spTgt>
                                        </p:tgtEl>
                                        <p:attrNameLst>
                                          <p:attrName>style.visibility</p:attrName>
                                        </p:attrNameLst>
                                      </p:cBhvr>
                                      <p:to>
                                        <p:strVal val="visible"/>
                                      </p:to>
                                    </p:set>
                                    <p:anim calcmode="lin" valueType="num">
                                      <p:cBhvr additive="base">
                                        <p:cTn id="63"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11">
                                            <p:bg/>
                                          </p:spTgt>
                                        </p:tgtEl>
                                        <p:attrNameLst>
                                          <p:attrName>style.visibility</p:attrName>
                                        </p:attrNameLst>
                                      </p:cBhvr>
                                      <p:to>
                                        <p:strVal val="visible"/>
                                      </p:to>
                                    </p:set>
                                    <p:anim calcmode="lin" valueType="num">
                                      <p:cBhvr additive="base">
                                        <p:cTn id="67" dur="500" fill="hold"/>
                                        <p:tgtEl>
                                          <p:spTgt spid="11">
                                            <p:bg/>
                                          </p:spTgt>
                                        </p:tgtEl>
                                        <p:attrNameLst>
                                          <p:attrName>ppt_x</p:attrName>
                                        </p:attrNameLst>
                                      </p:cBhvr>
                                      <p:tavLst>
                                        <p:tav tm="0">
                                          <p:val>
                                            <p:strVal val="#ppt_x"/>
                                          </p:val>
                                        </p:tav>
                                        <p:tav tm="100000">
                                          <p:val>
                                            <p:strVal val="#ppt_x"/>
                                          </p:val>
                                        </p:tav>
                                      </p:tavLst>
                                    </p:anim>
                                    <p:anim calcmode="lin" valueType="num">
                                      <p:cBhvr additive="base">
                                        <p:cTn id="68" dur="500" fill="hold"/>
                                        <p:tgtEl>
                                          <p:spTgt spid="11">
                                            <p:bg/>
                                          </p:spTgt>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nodePh="1">
                                  <p:stCondLst>
                                    <p:cond delay="0"/>
                                  </p:stCondLst>
                                  <p:endCondLst>
                                    <p:cond evt="begin" delay="0">
                                      <p:tn val="69"/>
                                    </p:cond>
                                  </p:endCondLst>
                                  <p:childTnLst>
                                    <p:set>
                                      <p:cBhvr>
                                        <p:cTn id="70" dur="1" fill="hold">
                                          <p:stCondLst>
                                            <p:cond delay="0"/>
                                          </p:stCondLst>
                                        </p:cTn>
                                        <p:tgtEl>
                                          <p:spTgt spid="11">
                                            <p:txEl>
                                              <p:pRg st="0" end="0"/>
                                            </p:txEl>
                                          </p:spTgt>
                                        </p:tgtEl>
                                        <p:attrNameLst>
                                          <p:attrName>style.visibility</p:attrName>
                                        </p:attrNameLst>
                                      </p:cBhvr>
                                      <p:to>
                                        <p:strVal val="visible"/>
                                      </p:to>
                                    </p:set>
                                    <p:anim calcmode="lin" valueType="num">
                                      <p:cBhvr additive="base">
                                        <p:cTn id="71"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 presetClass="entr" presetSubtype="4" fill="hold" grpId="0" nodeType="clickEffect">
                                  <p:stCondLst>
                                    <p:cond delay="0"/>
                                  </p:stCondLst>
                                  <p:childTnLst>
                                    <p:set>
                                      <p:cBhvr>
                                        <p:cTn id="76" dur="1" fill="hold">
                                          <p:stCondLst>
                                            <p:cond delay="0"/>
                                          </p:stCondLst>
                                        </p:cTn>
                                        <p:tgtEl>
                                          <p:spTgt spid="3">
                                            <p:bg/>
                                          </p:spTgt>
                                        </p:tgtEl>
                                        <p:attrNameLst>
                                          <p:attrName>style.visibility</p:attrName>
                                        </p:attrNameLst>
                                      </p:cBhvr>
                                      <p:to>
                                        <p:strVal val="visible"/>
                                      </p:to>
                                    </p:set>
                                    <p:anim calcmode="lin" valueType="num">
                                      <p:cBhvr additive="base">
                                        <p:cTn id="7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78" dur="500" fill="hold"/>
                                        <p:tgtEl>
                                          <p:spTgt spid="3">
                                            <p:bg/>
                                          </p:spTgt>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3">
                                            <p:txEl>
                                              <p:pRg st="0" end="0"/>
                                            </p:txEl>
                                          </p:spTgt>
                                        </p:tgtEl>
                                        <p:attrNameLst>
                                          <p:attrName>style.visibility</p:attrName>
                                        </p:attrNameLst>
                                      </p:cBhvr>
                                      <p:to>
                                        <p:strVal val="visible"/>
                                      </p:to>
                                    </p:set>
                                    <p:anim calcmode="lin" valueType="num">
                                      <p:cBhvr additive="base">
                                        <p:cTn id="8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2" presetClass="entr" presetSubtype="4" fill="hold" grpId="0" nodeType="clickEffect">
                                  <p:stCondLst>
                                    <p:cond delay="0"/>
                                  </p:stCondLst>
                                  <p:childTnLst>
                                    <p:set>
                                      <p:cBhvr>
                                        <p:cTn id="86" dur="1" fill="hold">
                                          <p:stCondLst>
                                            <p:cond delay="0"/>
                                          </p:stCondLst>
                                        </p:cTn>
                                        <p:tgtEl>
                                          <p:spTgt spid="5">
                                            <p:bg/>
                                          </p:spTgt>
                                        </p:tgtEl>
                                        <p:attrNameLst>
                                          <p:attrName>style.visibility</p:attrName>
                                        </p:attrNameLst>
                                      </p:cBhvr>
                                      <p:to>
                                        <p:strVal val="visible"/>
                                      </p:to>
                                    </p:set>
                                    <p:anim calcmode="lin" valueType="num">
                                      <p:cBhvr additive="base">
                                        <p:cTn id="8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88" dur="500" fill="hold"/>
                                        <p:tgtEl>
                                          <p:spTgt spid="5">
                                            <p:bg/>
                                          </p:spTgt>
                                        </p:tgtEl>
                                        <p:attrNameLst>
                                          <p:attrName>ppt_y</p:attrName>
                                        </p:attrNameLst>
                                      </p:cBhvr>
                                      <p:tavLst>
                                        <p:tav tm="0">
                                          <p:val>
                                            <p:strVal val="1+#ppt_h/2"/>
                                          </p:val>
                                        </p:tav>
                                        <p:tav tm="100000">
                                          <p:val>
                                            <p:strVal val="#ppt_y"/>
                                          </p:val>
                                        </p:tav>
                                      </p:tavLst>
                                    </p:anim>
                                  </p:childTnLst>
                                </p:cTn>
                              </p:par>
                              <p:par>
                                <p:cTn id="89" presetID="2" presetClass="entr" presetSubtype="4" fill="hold" grpId="0" nodeType="withEffect">
                                  <p:stCondLst>
                                    <p:cond delay="0"/>
                                  </p:stCondLst>
                                  <p:childTnLst>
                                    <p:set>
                                      <p:cBhvr>
                                        <p:cTn id="90" dur="1" fill="hold">
                                          <p:stCondLst>
                                            <p:cond delay="0"/>
                                          </p:stCondLst>
                                        </p:cTn>
                                        <p:tgtEl>
                                          <p:spTgt spid="5">
                                            <p:txEl>
                                              <p:pRg st="0" end="0"/>
                                            </p:txEl>
                                          </p:spTgt>
                                        </p:tgtEl>
                                        <p:attrNameLst>
                                          <p:attrName>style.visibility</p:attrName>
                                        </p:attrNameLst>
                                      </p:cBhvr>
                                      <p:to>
                                        <p:strVal val="visible"/>
                                      </p:to>
                                    </p:set>
                                    <p:anim calcmode="lin" valueType="num">
                                      <p:cBhvr additive="base">
                                        <p:cTn id="9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9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P spid="4" grpId="0" build="p" animBg="1"/>
      <p:bldP spid="5" grpId="0" build="p" animBg="1"/>
      <p:bldP spid="6" grpId="0" build="p" animBg="1"/>
      <p:bldP spid="7" grpId="0" build="p" animBg="1"/>
      <p:bldP spid="8" grpId="0" build="p" animBg="1"/>
      <p:bldP spid="9" grpId="0" build="p" animBg="1"/>
      <p:bldP spid="10" grpId="0" build="p" animBg="1"/>
      <p:bldP spid="11"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3_BD.13_1#cef13e70c?vcp=1&amp;vopoq=1&amp;pid=169a4ec58&amp;color=0,0,0&amp;vtp=1&amp;bt=1&amp;bbb=1"/>
          <p:cNvSpPr/>
          <p:nvPr/>
        </p:nvSpPr>
        <p:spPr>
          <a:xfrm>
            <a:off x="896112" y="970027"/>
            <a:ext cx="10387584" cy="474599"/>
          </a:xfrm>
          <a:prstGeom prst="rect">
            <a:avLst/>
          </a:prstGeom>
          <a:noFill/>
          <a:ln/>
        </p:spPr>
        <p:txBody>
          <a:bodyPr wrap="none" lIns="0" tIns="0" rIns="0" bIns="0" rtlCol="0" anchor="t"/>
          <a:lstStyle/>
          <a:p>
            <a:pPr algn="l" latinLnBrk="1">
              <a:lnSpc>
                <a:spcPts val="4200"/>
              </a:lnSpc>
            </a:pPr>
            <a:r>
              <a:rPr lang="en-US" altLang="zh-CN" sz="2400" b="0" i="0" dirty="0">
                <a:solidFill>
                  <a:srgbClr val="000000"/>
                </a:solidFill>
                <a:latin typeface="SimSun" pitchFamily="34" charset="0"/>
                <a:ea typeface="SimSun" pitchFamily="34" charset="-122"/>
                <a:cs typeface="SimSun" pitchFamily="34" charset="-120"/>
              </a:rPr>
              <a:t>5.</a:t>
            </a:r>
            <a:r>
              <a:rPr lang="en-US" altLang="zh-CN" sz="2400" b="0" i="0">
                <a:solidFill>
                  <a:srgbClr val="000000"/>
                </a:solidFill>
                <a:latin typeface="SimSun" pitchFamily="34" charset="0"/>
                <a:ea typeface="SimSun" pitchFamily="34" charset="-122"/>
                <a:cs typeface="SimSun" pitchFamily="34" charset="-120"/>
              </a:rPr>
              <a:t>下列词语分类有误的一项是(     )。（</a:t>
            </a:r>
            <a:r>
              <a:rPr lang="en-US" altLang="zh-CN" sz="2400" b="0" i="0" dirty="0">
                <a:solidFill>
                  <a:srgbClr val="000000"/>
                </a:solidFill>
                <a:latin typeface="SimSun" pitchFamily="34" charset="0"/>
                <a:ea typeface="SimSun" pitchFamily="34" charset="-122"/>
                <a:cs typeface="SimSun" pitchFamily="34" charset="-120"/>
              </a:rPr>
              <a:t>2分）</a:t>
            </a:r>
            <a:endParaRPr lang="en-US" altLang="zh-CN" sz="2400" dirty="0"/>
          </a:p>
        </p:txBody>
      </p:sp>
      <p:sp>
        <p:nvSpPr>
          <p:cNvPr id="3" name="QC_3_AN.14_1#cef13e70c.bracket?vcp=1&amp;vopoq=1&amp;pid=169a4ec58&amp;color=0,0,0&amp;vpa=5&amp;vtp=1"/>
          <p:cNvSpPr/>
          <p:nvPr/>
        </p:nvSpPr>
        <p:spPr>
          <a:xfrm>
            <a:off x="5179980" y="958597"/>
            <a:ext cx="3730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Sun" pitchFamily="34" charset="0"/>
                <a:ea typeface="SimSun" pitchFamily="34" charset="-122"/>
                <a:cs typeface="SimSun" pitchFamily="34" charset="-120"/>
              </a:rPr>
              <a:t>C</a:t>
            </a:r>
            <a:endParaRPr lang="en-US" altLang="zh-CN" sz="2400" dirty="0"/>
          </a:p>
        </p:txBody>
      </p:sp>
      <p:sp>
        <p:nvSpPr>
          <p:cNvPr id="4" name="QC_3_BD.13_2#cef13e70c.choices?vcp=1&amp;vopoq=1&amp;pid=169a4ec58&amp;color=0,0,0&amp;vtp=1&amp;bbb=1"/>
          <p:cNvSpPr/>
          <p:nvPr/>
        </p:nvSpPr>
        <p:spPr>
          <a:xfrm>
            <a:off x="896112" y="1509395"/>
            <a:ext cx="10387584" cy="21509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A.忠于职守 锲而不舍 鞠躬尽瘁 舍己为人</a:t>
            </a:r>
            <a:endParaRPr lang="en-US" altLang="zh-CN" sz="2400" dirty="0"/>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B</a:t>
            </a:r>
            <a:r>
              <a:rPr lang="en-US" altLang="zh-CN" sz="2400" b="0" i="0" dirty="0">
                <a:solidFill>
                  <a:srgbClr val="000000"/>
                </a:solidFill>
                <a:latin typeface="SimSun" pitchFamily="34" charset="0"/>
                <a:ea typeface="SimSun" pitchFamily="34" charset="-122"/>
                <a:cs typeface="SimSun" pitchFamily="34" charset="-120"/>
              </a:rPr>
              <a:t>.喜出望外 七上八下 心急如焚 惊恐万状</a:t>
            </a:r>
            <a:endParaRPr lang="en-US" altLang="zh-CN" sz="2400" dirty="0"/>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C</a:t>
            </a:r>
            <a:r>
              <a:rPr lang="en-US" altLang="zh-CN" sz="2400" b="0" i="0" dirty="0">
                <a:solidFill>
                  <a:srgbClr val="000000"/>
                </a:solidFill>
                <a:latin typeface="SimSun" pitchFamily="34" charset="0"/>
                <a:ea typeface="SimSun" pitchFamily="34" charset="-122"/>
                <a:cs typeface="SimSun" pitchFamily="34" charset="-120"/>
              </a:rPr>
              <a:t>.炊烟袅袅 依山傍水 山清水秀 闻鸡起舞</a:t>
            </a:r>
            <a:endParaRPr lang="en-US" altLang="zh-CN" sz="2400" dirty="0"/>
          </a:p>
          <a:p>
            <a:pPr latinLnBrk="1">
              <a:lnSpc>
                <a:spcPts val="4200"/>
              </a:lnSpc>
            </a:pPr>
            <a:r>
              <a:rPr lang="en-US" altLang="zh-CN" sz="2400" b="0" i="0">
                <a:solidFill>
                  <a:srgbClr val="000000"/>
                </a:solidFill>
                <a:latin typeface="SimSun" pitchFamily="34" charset="0"/>
                <a:ea typeface="SimSun" pitchFamily="34" charset="-122"/>
                <a:cs typeface="SimSun" pitchFamily="34" charset="-120"/>
              </a:rPr>
              <a:t>D</a:t>
            </a:r>
            <a:r>
              <a:rPr lang="en-US" altLang="zh-CN" sz="2400" b="0" i="0" dirty="0">
                <a:solidFill>
                  <a:srgbClr val="000000"/>
                </a:solidFill>
                <a:latin typeface="SimSun" pitchFamily="34" charset="0"/>
                <a:ea typeface="SimSun" pitchFamily="34" charset="-122"/>
                <a:cs typeface="SimSun" pitchFamily="34" charset="-120"/>
              </a:rPr>
              <a:t>.铁杵成针 手不释卷 凿壁偷光 程门立雪</a:t>
            </a:r>
            <a:endParaRPr lang="en-US" altLang="zh-CN" sz="2400" dirty="0"/>
          </a:p>
        </p:txBody>
      </p:sp>
      <p:sp>
        <p:nvSpPr>
          <p:cNvPr id="5" name="QC_3_AS.15_1#cef13e70c?vcp=1&amp;vopoq=1&amp;pid=169a4ec58&amp;color=0,0,0&amp;vtp=1&amp;bbb=1&amp;hb=1"/>
          <p:cNvSpPr/>
          <p:nvPr/>
        </p:nvSpPr>
        <p:spPr>
          <a:xfrm>
            <a:off x="896112" y="3706495"/>
            <a:ext cx="10387584" cy="2150999"/>
          </a:xfrm>
          <a:prstGeom prst="rect">
            <a:avLst/>
          </a:prstGeom>
          <a:noFill/>
          <a:ln/>
        </p:spPr>
        <p:txBody>
          <a:bodyPr wrap="none" lIns="0" tIns="0" rIns="0" bIns="0" rtlCol="0" anchor="t"/>
          <a:lstStyle/>
          <a:p>
            <a:pPr algn="l" latinLnBrk="1">
              <a:lnSpc>
                <a:spcPts val="4400"/>
              </a:lnSpc>
            </a:pPr>
            <a:r>
              <a:rPr lang="en-US" altLang="zh-CN" sz="2400" b="1" i="0" dirty="0">
                <a:solidFill>
                  <a:srgbClr val="FF0000"/>
                </a:solidFill>
                <a:latin typeface="SimSun" pitchFamily="34" charset="0"/>
                <a:ea typeface="SimSun" pitchFamily="34" charset="-122"/>
                <a:cs typeface="SimSun" pitchFamily="34" charset="-120"/>
              </a:rPr>
              <a:t>【解析】 </a:t>
            </a:r>
            <a:r>
              <a:rPr lang="en-US" altLang="zh-CN" sz="2400" b="0" i="0" dirty="0">
                <a:solidFill>
                  <a:srgbClr val="FF0000"/>
                </a:solidFill>
                <a:latin typeface="SimSun" pitchFamily="34" charset="0"/>
                <a:ea typeface="SimSun" pitchFamily="34" charset="-122"/>
                <a:cs typeface="SimSun" pitchFamily="34" charset="-120"/>
              </a:rPr>
              <a:t>本题考查词语理解。A项中的词语都是形容人的品质的。</a:t>
            </a:r>
            <a:r>
              <a:rPr lang="en-US" altLang="zh-CN" sz="2400" b="0" i="0">
                <a:solidFill>
                  <a:srgbClr val="FF0000"/>
                </a:solidFill>
                <a:latin typeface="SimSun" pitchFamily="34" charset="0"/>
                <a:ea typeface="SimSun" pitchFamily="34" charset="-122"/>
                <a:cs typeface="SimSun" pitchFamily="34" charset="-120"/>
              </a:rPr>
              <a:t>B项中的词</a:t>
            </a:r>
          </a:p>
          <a:p>
            <a:pPr latinLnBrk="1">
              <a:lnSpc>
                <a:spcPts val="4400"/>
              </a:lnSpc>
            </a:pPr>
            <a:r>
              <a:rPr lang="en-US" altLang="zh-CN" sz="2400" b="0" i="0">
                <a:solidFill>
                  <a:srgbClr val="FF0000"/>
                </a:solidFill>
                <a:latin typeface="SimSun" pitchFamily="34" charset="0"/>
                <a:ea typeface="SimSun" pitchFamily="34" charset="-122"/>
                <a:cs typeface="SimSun" pitchFamily="34" charset="-120"/>
              </a:rPr>
              <a:t>语都是形容人的心情的</a:t>
            </a:r>
            <a:r>
              <a:rPr lang="en-US" altLang="zh-CN" sz="2400" b="0" i="0" dirty="0">
                <a:solidFill>
                  <a:srgbClr val="FF0000"/>
                </a:solidFill>
                <a:latin typeface="SimSun" pitchFamily="34" charset="0"/>
                <a:ea typeface="SimSun" pitchFamily="34" charset="-122"/>
                <a:cs typeface="SimSun" pitchFamily="34" charset="-120"/>
              </a:rPr>
              <a:t>。D项中的词语都是形容勤学苦读、坚持不懈的。</a:t>
            </a:r>
            <a:r>
              <a:rPr lang="en-US" altLang="zh-CN" sz="2400" b="0" i="0">
                <a:solidFill>
                  <a:srgbClr val="FF0000"/>
                </a:solidFill>
                <a:latin typeface="SimSun" pitchFamily="34" charset="0"/>
                <a:ea typeface="SimSun" pitchFamily="34" charset="-122"/>
                <a:cs typeface="SimSun" pitchFamily="34" charset="-120"/>
              </a:rPr>
              <a:t>C项前</a:t>
            </a:r>
          </a:p>
          <a:p>
            <a:pPr latinLnBrk="1">
              <a:lnSpc>
                <a:spcPts val="4400"/>
              </a:lnSpc>
            </a:pPr>
            <a:r>
              <a:rPr lang="en-US" altLang="zh-CN" sz="2400" b="0" i="0">
                <a:solidFill>
                  <a:srgbClr val="FF0000"/>
                </a:solidFill>
                <a:latin typeface="SimSun" pitchFamily="34" charset="0"/>
                <a:ea typeface="SimSun" pitchFamily="34" charset="-122"/>
                <a:cs typeface="SimSun" pitchFamily="34" charset="-120"/>
              </a:rPr>
              <a:t>三个词是形容风景的</a:t>
            </a:r>
            <a:r>
              <a:rPr lang="en-US" altLang="zh-CN" sz="2400" b="0" i="0" dirty="0">
                <a:solidFill>
                  <a:srgbClr val="FF0000"/>
                </a:solidFill>
                <a:latin typeface="SimSun" pitchFamily="34" charset="0"/>
                <a:ea typeface="SimSun" pitchFamily="34" charset="-122"/>
                <a:cs typeface="SimSun" pitchFamily="34" charset="-120"/>
              </a:rPr>
              <a:t>，“闻鸡起舞”是指志士及时奋发</a:t>
            </a:r>
            <a:r>
              <a:rPr lang="en-US" altLang="zh-CN" sz="2400" b="0" i="0">
                <a:solidFill>
                  <a:srgbClr val="FF0000"/>
                </a:solidFill>
                <a:latin typeface="SimSun" pitchFamily="34" charset="0"/>
                <a:ea typeface="SimSun" pitchFamily="34" charset="-122"/>
                <a:cs typeface="SimSun" pitchFamily="34" charset="-120"/>
              </a:rPr>
              <a:t>，与其他三个词不是一</a:t>
            </a:r>
          </a:p>
          <a:p>
            <a:pPr latinLnBrk="1">
              <a:lnSpc>
                <a:spcPts val="4200"/>
              </a:lnSpc>
            </a:pPr>
            <a:r>
              <a:rPr lang="en-US" altLang="zh-CN" sz="2400" b="0" i="0">
                <a:solidFill>
                  <a:srgbClr val="FF0000"/>
                </a:solidFill>
                <a:latin typeface="SimSun" pitchFamily="34" charset="0"/>
                <a:ea typeface="SimSun" pitchFamily="34" charset="-122"/>
                <a:cs typeface="SimSun" pitchFamily="34" charset="-120"/>
              </a:rPr>
              <a:t>类</a:t>
            </a:r>
            <a:r>
              <a:rPr lang="en-US" altLang="zh-CN" sz="2400" b="0" i="0" dirty="0">
                <a:solidFill>
                  <a:srgbClr val="FF0000"/>
                </a:solidFill>
                <a:latin typeface="SimSun" pitchFamily="34" charset="0"/>
                <a:ea typeface="SimSun" pitchFamily="34" charset="-122"/>
                <a:cs typeface="SimSun" pitchFamily="34" charset="-120"/>
              </a:rPr>
              <a:t>，故选C。</a:t>
            </a:r>
            <a:endParaRPr lang="en-US" altLang="zh-CN"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
                                            <p:bg/>
                                          </p:spTgt>
                                        </p:tgtEl>
                                        <p:attrNameLst>
                                          <p:attrName>style.visibility</p:attrName>
                                        </p:attrNameLst>
                                      </p:cBhvr>
                                      <p:to>
                                        <p:strVal val="visible"/>
                                      </p:to>
                                    </p:set>
                                    <p:anim calcmode="lin" valueType="num">
                                      <p:cBhvr additive="base">
                                        <p:cTn id="15"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6" dur="500" fill="hold"/>
                                        <p:tgtEl>
                                          <p:spTgt spid="4">
                                            <p:bg/>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 calcmode="lin" valueType="num">
                                      <p:cBhvr additive="base">
                                        <p:cTn id="19"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4">
                                            <p:txEl>
                                              <p:pRg st="1" end="1"/>
                                            </p:txEl>
                                          </p:spTgt>
                                        </p:tgtEl>
                                        <p:attrNameLst>
                                          <p:attrName>style.visibility</p:attrName>
                                        </p:attrNameLst>
                                      </p:cBhvr>
                                      <p:to>
                                        <p:strVal val="visible"/>
                                      </p:to>
                                    </p:set>
                                    <p:anim calcmode="lin" valueType="num">
                                      <p:cBhvr additive="base">
                                        <p:cTn id="2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 calcmode="lin" valueType="num">
                                      <p:cBhvr additive="base">
                                        <p:cTn id="27"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4">
                                            <p:txEl>
                                              <p:pRg st="2" end="2"/>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
                                            <p:txEl>
                                              <p:pRg st="3" end="3"/>
                                            </p:txEl>
                                          </p:spTgt>
                                        </p:tgtEl>
                                        <p:attrNameLst>
                                          <p:attrName>style.visibility</p:attrName>
                                        </p:attrNameLst>
                                      </p:cBhvr>
                                      <p:to>
                                        <p:strVal val="visible"/>
                                      </p:to>
                                    </p:set>
                                    <p:anim calcmode="lin" valueType="num">
                                      <p:cBhvr additive="base">
                                        <p:cTn id="31"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bg/>
                                          </p:spTgt>
                                        </p:tgtEl>
                                        <p:attrNameLst>
                                          <p:attrName>style.visibility</p:attrName>
                                        </p:attrNameLst>
                                      </p:cBhvr>
                                      <p:to>
                                        <p:strVal val="visible"/>
                                      </p:to>
                                    </p:set>
                                    <p:anim calcmode="lin" valueType="num">
                                      <p:cBhvr additive="base">
                                        <p:cTn id="3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3">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3">
                                            <p:txEl>
                                              <p:pRg st="0" end="0"/>
                                            </p:txEl>
                                          </p:spTgt>
                                        </p:tgtEl>
                                        <p:attrNameLst>
                                          <p:attrName>style.visibility</p:attrName>
                                        </p:attrNameLst>
                                      </p:cBhvr>
                                      <p:to>
                                        <p:strVal val="visible"/>
                                      </p:to>
                                    </p:set>
                                    <p:anim calcmode="lin" valueType="num">
                                      <p:cBhvr additive="base">
                                        <p:cTn id="4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5">
                                            <p:bg/>
                                          </p:spTgt>
                                        </p:tgtEl>
                                        <p:attrNameLst>
                                          <p:attrName>style.visibility</p:attrName>
                                        </p:attrNameLst>
                                      </p:cBhvr>
                                      <p:to>
                                        <p:strVal val="visible"/>
                                      </p:to>
                                    </p:set>
                                    <p:anim calcmode="lin" valueType="num">
                                      <p:cBhvr additive="base">
                                        <p:cTn id="4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48" dur="500" fill="hold"/>
                                        <p:tgtEl>
                                          <p:spTgt spid="5">
                                            <p:bg/>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5">
                                            <p:txEl>
                                              <p:pRg st="0" end="0"/>
                                            </p:txEl>
                                          </p:spTgt>
                                        </p:tgtEl>
                                        <p:attrNameLst>
                                          <p:attrName>style.visibility</p:attrName>
                                        </p:attrNameLst>
                                      </p:cBhvr>
                                      <p:to>
                                        <p:strVal val="visible"/>
                                      </p:to>
                                    </p:set>
                                    <p:anim calcmode="lin" valueType="num">
                                      <p:cBhvr additive="base">
                                        <p:cTn id="5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5">
                                            <p:txEl>
                                              <p:pRg st="1" end="1"/>
                                            </p:txEl>
                                          </p:spTgt>
                                        </p:tgtEl>
                                        <p:attrNameLst>
                                          <p:attrName>style.visibility</p:attrName>
                                        </p:attrNameLst>
                                      </p:cBhvr>
                                      <p:to>
                                        <p:strVal val="visible"/>
                                      </p:to>
                                    </p:set>
                                    <p:anim calcmode="lin" valueType="num">
                                      <p:cBhvr additive="base">
                                        <p:cTn id="5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5">
                                            <p:txEl>
                                              <p:pRg st="2" end="2"/>
                                            </p:txEl>
                                          </p:spTgt>
                                        </p:tgtEl>
                                        <p:attrNameLst>
                                          <p:attrName>style.visibility</p:attrName>
                                        </p:attrNameLst>
                                      </p:cBhvr>
                                      <p:to>
                                        <p:strVal val="visible"/>
                                      </p:to>
                                    </p:set>
                                    <p:anim calcmode="lin" valueType="num">
                                      <p:cBhvr additive="base">
                                        <p:cTn id="5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5">
                                            <p:txEl>
                                              <p:pRg st="2" end="2"/>
                                            </p:txEl>
                                          </p:spTgt>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5">
                                            <p:txEl>
                                              <p:pRg st="3" end="3"/>
                                            </p:txEl>
                                          </p:spTgt>
                                        </p:tgtEl>
                                        <p:attrNameLst>
                                          <p:attrName>style.visibility</p:attrName>
                                        </p:attrNameLst>
                                      </p:cBhvr>
                                      <p:to>
                                        <p:strVal val="visible"/>
                                      </p:to>
                                    </p:set>
                                    <p:anim calcmode="lin" valueType="num">
                                      <p:cBhvr additive="base">
                                        <p:cTn id="6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P spid="4" grpId="0" build="p" animBg="1"/>
      <p:bldP spid="5"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3_BD.16_1#4134d6e62?vcp=1&amp;vopoq=1&amp;pid=169a4ec58&amp;color=0,0,0&amp;vtp=1&amp;bt=1&amp;bbb=1"/>
          <p:cNvSpPr/>
          <p:nvPr/>
        </p:nvSpPr>
        <p:spPr>
          <a:xfrm>
            <a:off x="896112" y="970027"/>
            <a:ext cx="10387584" cy="474599"/>
          </a:xfrm>
          <a:prstGeom prst="rect">
            <a:avLst/>
          </a:prstGeom>
          <a:noFill/>
          <a:ln/>
        </p:spPr>
        <p:txBody>
          <a:bodyPr wrap="none" lIns="0" tIns="0" rIns="0" bIns="0" rtlCol="0" anchor="t"/>
          <a:lstStyle/>
          <a:p>
            <a:pPr algn="l" latinLnBrk="1">
              <a:lnSpc>
                <a:spcPts val="4200"/>
              </a:lnSpc>
            </a:pPr>
            <a:r>
              <a:rPr lang="en-US" altLang="zh-CN" sz="2400" b="0" i="0" dirty="0">
                <a:solidFill>
                  <a:srgbClr val="000000"/>
                </a:solidFill>
                <a:latin typeface="SimSun" pitchFamily="34" charset="0"/>
                <a:ea typeface="SimSun" pitchFamily="34" charset="-122"/>
                <a:cs typeface="SimSun" pitchFamily="34" charset="-120"/>
              </a:rPr>
              <a:t>6.下列句子中，</a:t>
            </a:r>
            <a:r>
              <a:rPr lang="en-US" altLang="zh-CN" sz="2400" b="0" i="0">
                <a:solidFill>
                  <a:srgbClr val="000000"/>
                </a:solidFill>
                <a:latin typeface="SimSun" pitchFamily="34" charset="0"/>
                <a:ea typeface="SimSun" pitchFamily="34" charset="-122"/>
                <a:cs typeface="SimSun" pitchFamily="34" charset="-120"/>
              </a:rPr>
              <a:t>使用冒号不正确的一项是(     )。（</a:t>
            </a:r>
            <a:r>
              <a:rPr lang="en-US" altLang="zh-CN" sz="2400" b="0" i="0" dirty="0">
                <a:solidFill>
                  <a:srgbClr val="000000"/>
                </a:solidFill>
                <a:latin typeface="SimSun" pitchFamily="34" charset="0"/>
                <a:ea typeface="SimSun" pitchFamily="34" charset="-122"/>
                <a:cs typeface="SimSun" pitchFamily="34" charset="-120"/>
              </a:rPr>
              <a:t>2分）</a:t>
            </a:r>
            <a:endParaRPr lang="en-US" altLang="zh-CN" sz="2400" dirty="0"/>
          </a:p>
        </p:txBody>
      </p:sp>
      <p:sp>
        <p:nvSpPr>
          <p:cNvPr id="3" name="QC_3_AN.17_1#4134d6e62.bracket?vcp=1&amp;vopoq=1&amp;pid=169a4ec58&amp;color=0,0,0&amp;vpa=6&amp;vtp=1"/>
          <p:cNvSpPr/>
          <p:nvPr/>
        </p:nvSpPr>
        <p:spPr>
          <a:xfrm>
            <a:off x="6703981" y="958597"/>
            <a:ext cx="3730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Sun" pitchFamily="34" charset="0"/>
                <a:ea typeface="SimSun" pitchFamily="34" charset="-122"/>
                <a:cs typeface="SimSun" pitchFamily="34" charset="-120"/>
              </a:rPr>
              <a:t>B</a:t>
            </a:r>
            <a:endParaRPr lang="en-US" altLang="zh-CN" sz="2400" dirty="0"/>
          </a:p>
        </p:txBody>
      </p:sp>
      <p:sp>
        <p:nvSpPr>
          <p:cNvPr id="4" name="QC_3_BD.16_2#4134d6e62.choices?vcp=1&amp;vopoq=1&amp;pid=169a4ec58&amp;color=0,0,0&amp;vtp=1&amp;bbb=1"/>
          <p:cNvSpPr/>
          <p:nvPr/>
        </p:nvSpPr>
        <p:spPr>
          <a:xfrm>
            <a:off x="896112" y="1509395"/>
            <a:ext cx="10387584" cy="21509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A.到哪去找这么多的绿：墨绿、浅绿、嫩绿、翠绿、淡绿、粉绿</a:t>
            </a:r>
            <a:r>
              <a:rPr lang="en-US" altLang="zh-CN" sz="2400" b="0" i="0" dirty="0">
                <a:solidFill>
                  <a:srgbClr val="000000"/>
                </a:solidFill>
                <a:latin typeface="SimSun" panose="02010600030101010101" pitchFamily="2" charset="-122"/>
                <a:ea typeface="SimSun" pitchFamily="34" charset="-122"/>
                <a:cs typeface="SimSun" pitchFamily="34" charset="-120"/>
              </a:rPr>
              <a:t>……</a:t>
            </a:r>
            <a:endParaRPr lang="en-US" altLang="zh-CN" sz="2400" dirty="0">
              <a:latin typeface="SimSun" panose="02010600030101010101" pitchFamily="2" charset="-122"/>
            </a:endParaRP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B</a:t>
            </a:r>
            <a:r>
              <a:rPr lang="en-US" altLang="zh-CN" sz="2400" b="0" i="0" dirty="0">
                <a:solidFill>
                  <a:srgbClr val="000000"/>
                </a:solidFill>
                <a:latin typeface="SimSun" pitchFamily="34" charset="0"/>
                <a:ea typeface="SimSun" pitchFamily="34" charset="-122"/>
                <a:cs typeface="SimSun" pitchFamily="34" charset="-120"/>
              </a:rPr>
              <a:t>.优优爱跑步，爸爸爱打球，妈妈爱踢毽子：优优一家都爱运动。</a:t>
            </a:r>
            <a:endParaRPr lang="en-US" altLang="zh-CN" sz="2400" dirty="0"/>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C</a:t>
            </a:r>
            <a:r>
              <a:rPr lang="en-US" altLang="zh-CN" sz="2400" b="0" i="0" dirty="0">
                <a:solidFill>
                  <a:srgbClr val="000000"/>
                </a:solidFill>
                <a:latin typeface="SimSun" pitchFamily="34" charset="0"/>
                <a:ea typeface="SimSun" pitchFamily="34" charset="-122"/>
                <a:cs typeface="SimSun" pitchFamily="34" charset="-120"/>
              </a:rPr>
              <a:t>.母鸡真是伟大：它负责、慈爱、勇敢、辛苦，是一位实实在在的英雄。</a:t>
            </a:r>
            <a:endParaRPr lang="en-US" altLang="zh-CN" sz="2400" dirty="0"/>
          </a:p>
          <a:p>
            <a:pPr latinLnBrk="1">
              <a:lnSpc>
                <a:spcPts val="4200"/>
              </a:lnSpc>
            </a:pPr>
            <a:r>
              <a:rPr lang="en-US" altLang="zh-CN" sz="2400" b="0" i="0" spc="-100">
                <a:solidFill>
                  <a:srgbClr val="000000"/>
                </a:solidFill>
                <a:latin typeface="SimSun" pitchFamily="34" charset="0"/>
                <a:ea typeface="SimSun" pitchFamily="34" charset="-122"/>
                <a:cs typeface="SimSun" pitchFamily="34" charset="-120"/>
              </a:rPr>
              <a:t>D</a:t>
            </a:r>
            <a:r>
              <a:rPr lang="en-US" altLang="zh-CN" sz="2400" b="0" i="0" spc="-100" dirty="0">
                <a:solidFill>
                  <a:srgbClr val="000000"/>
                </a:solidFill>
                <a:latin typeface="SimSun" pitchFamily="34" charset="0"/>
                <a:ea typeface="SimSun" pitchFamily="34" charset="-122"/>
                <a:cs typeface="SimSun" pitchFamily="34" charset="-120"/>
              </a:rPr>
              <a:t>.小猫真调皮：一会儿玩毛线团，一会儿在花盆里摔跤，一会儿抱着花枝打秋千。</a:t>
            </a:r>
            <a:endParaRPr lang="en-US" altLang="zh-CN" sz="2400" spc="-100" dirty="0"/>
          </a:p>
        </p:txBody>
      </p:sp>
      <p:sp>
        <p:nvSpPr>
          <p:cNvPr id="5" name="QC_3_AS.18_1#4134d6e62?vcp=1&amp;vopoq=1&amp;pid=169a4ec58&amp;color=0,0,0&amp;vtp=1&amp;bbb=1&amp;hb=1"/>
          <p:cNvSpPr/>
          <p:nvPr/>
        </p:nvSpPr>
        <p:spPr>
          <a:xfrm>
            <a:off x="896112" y="3706495"/>
            <a:ext cx="10387584" cy="2150999"/>
          </a:xfrm>
          <a:prstGeom prst="rect">
            <a:avLst/>
          </a:prstGeom>
          <a:noFill/>
          <a:ln/>
        </p:spPr>
        <p:txBody>
          <a:bodyPr wrap="none" lIns="0" tIns="0" rIns="0" bIns="0" rtlCol="0" anchor="t"/>
          <a:lstStyle/>
          <a:p>
            <a:pPr algn="l" latinLnBrk="1">
              <a:lnSpc>
                <a:spcPts val="4400"/>
              </a:lnSpc>
            </a:pPr>
            <a:r>
              <a:rPr lang="en-US" altLang="zh-CN" sz="2400" b="1" i="0" dirty="0">
                <a:solidFill>
                  <a:srgbClr val="FF0000"/>
                </a:solidFill>
                <a:latin typeface="SimSun" pitchFamily="34" charset="0"/>
                <a:ea typeface="SimSun" pitchFamily="34" charset="-122"/>
                <a:cs typeface="SimSun" pitchFamily="34" charset="-120"/>
              </a:rPr>
              <a:t>【解析】 </a:t>
            </a:r>
            <a:r>
              <a:rPr lang="en-US" altLang="zh-CN" sz="2400" b="0" i="0" dirty="0">
                <a:solidFill>
                  <a:srgbClr val="FF0000"/>
                </a:solidFill>
                <a:latin typeface="SimSun" pitchFamily="34" charset="0"/>
                <a:ea typeface="SimSun" pitchFamily="34" charset="-122"/>
                <a:cs typeface="SimSun" pitchFamily="34" charset="-120"/>
              </a:rPr>
              <a:t>本题考查冒号的作用。ACD</a:t>
            </a:r>
            <a:r>
              <a:rPr lang="en-US" altLang="zh-CN" sz="2400" b="0" i="0">
                <a:solidFill>
                  <a:srgbClr val="FF0000"/>
                </a:solidFill>
                <a:latin typeface="SimSun" pitchFamily="34" charset="0"/>
                <a:ea typeface="SimSun" pitchFamily="34" charset="-122"/>
                <a:cs typeface="SimSun" pitchFamily="34" charset="-120"/>
              </a:rPr>
              <a:t>项都是用冒号前的部分总写事物的特点，</a:t>
            </a:r>
          </a:p>
          <a:p>
            <a:pPr latinLnBrk="1">
              <a:lnSpc>
                <a:spcPts val="4400"/>
              </a:lnSpc>
            </a:pPr>
            <a:r>
              <a:rPr lang="en-US" altLang="zh-CN" sz="2400" b="0" i="0">
                <a:solidFill>
                  <a:srgbClr val="FF0000"/>
                </a:solidFill>
                <a:latin typeface="SimSun" pitchFamily="34" charset="0"/>
                <a:ea typeface="SimSun" pitchFamily="34" charset="-122"/>
                <a:cs typeface="SimSun" pitchFamily="34" charset="-120"/>
              </a:rPr>
              <a:t>用冒号后的部分具体体现事物的特点</a:t>
            </a:r>
            <a:r>
              <a:rPr lang="en-US" altLang="zh-CN" sz="2400" b="0" i="0" dirty="0">
                <a:solidFill>
                  <a:srgbClr val="FF0000"/>
                </a:solidFill>
                <a:latin typeface="SimSun" pitchFamily="34" charset="0"/>
                <a:ea typeface="SimSun" pitchFamily="34" charset="-122"/>
                <a:cs typeface="SimSun" pitchFamily="34" charset="-120"/>
              </a:rPr>
              <a:t>。而</a:t>
            </a:r>
            <a:r>
              <a:rPr lang="en-US" altLang="zh-CN" sz="2400" b="0" i="0">
                <a:solidFill>
                  <a:srgbClr val="FF0000"/>
                </a:solidFill>
                <a:latin typeface="SimSun" pitchFamily="34" charset="0"/>
                <a:ea typeface="SimSun" pitchFamily="34" charset="-122"/>
                <a:cs typeface="SimSun" pitchFamily="34" charset="-120"/>
              </a:rPr>
              <a:t>B项是用冒号后的部分总写事物的特</a:t>
            </a:r>
          </a:p>
          <a:p>
            <a:pPr latinLnBrk="1">
              <a:lnSpc>
                <a:spcPts val="4400"/>
              </a:lnSpc>
            </a:pPr>
            <a:r>
              <a:rPr lang="en-US" altLang="zh-CN" sz="2400" b="0" i="0">
                <a:solidFill>
                  <a:srgbClr val="FF0000"/>
                </a:solidFill>
                <a:latin typeface="SimSun" pitchFamily="34" charset="0"/>
                <a:ea typeface="SimSun" pitchFamily="34" charset="-122"/>
                <a:cs typeface="SimSun" pitchFamily="34" charset="-120"/>
              </a:rPr>
              <a:t>点</a:t>
            </a:r>
            <a:r>
              <a:rPr lang="en-US" altLang="zh-CN" sz="2400" b="0" i="0" dirty="0">
                <a:solidFill>
                  <a:srgbClr val="FF0000"/>
                </a:solidFill>
                <a:latin typeface="SimSun" pitchFamily="34" charset="0"/>
                <a:ea typeface="SimSun" pitchFamily="34" charset="-122"/>
                <a:cs typeface="SimSun" pitchFamily="34" charset="-120"/>
              </a:rPr>
              <a:t>，用冒号前的部分具体体现事物的特点。冒号表示提示下文，B</a:t>
            </a:r>
            <a:r>
              <a:rPr lang="en-US" altLang="zh-CN" sz="2400" b="0" i="0">
                <a:solidFill>
                  <a:srgbClr val="FF0000"/>
                </a:solidFill>
                <a:latin typeface="SimSun" pitchFamily="34" charset="0"/>
                <a:ea typeface="SimSun" pitchFamily="34" charset="-122"/>
                <a:cs typeface="SimSun" pitchFamily="34" charset="-120"/>
              </a:rPr>
              <a:t>项将其颠倒，</a:t>
            </a:r>
          </a:p>
          <a:p>
            <a:pPr latinLnBrk="1">
              <a:lnSpc>
                <a:spcPts val="4200"/>
              </a:lnSpc>
            </a:pPr>
            <a:r>
              <a:rPr lang="en-US" altLang="zh-CN" sz="2400" b="0" i="0">
                <a:solidFill>
                  <a:srgbClr val="FF0000"/>
                </a:solidFill>
                <a:latin typeface="SimSun" pitchFamily="34" charset="0"/>
                <a:ea typeface="SimSun" pitchFamily="34" charset="-122"/>
                <a:cs typeface="SimSun" pitchFamily="34" charset="-120"/>
              </a:rPr>
              <a:t>故选</a:t>
            </a:r>
            <a:r>
              <a:rPr lang="en-US" altLang="zh-CN" sz="2400" b="0" i="0" dirty="0">
                <a:solidFill>
                  <a:srgbClr val="FF0000"/>
                </a:solidFill>
                <a:latin typeface="SimSun" pitchFamily="34" charset="0"/>
                <a:ea typeface="SimSun" pitchFamily="34" charset="-122"/>
                <a:cs typeface="SimSun" pitchFamily="34" charset="-120"/>
              </a:rPr>
              <a:t>B。</a:t>
            </a:r>
            <a:endParaRPr lang="en-US" altLang="zh-CN"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
                                            <p:bg/>
                                          </p:spTgt>
                                        </p:tgtEl>
                                        <p:attrNameLst>
                                          <p:attrName>style.visibility</p:attrName>
                                        </p:attrNameLst>
                                      </p:cBhvr>
                                      <p:to>
                                        <p:strVal val="visible"/>
                                      </p:to>
                                    </p:set>
                                    <p:anim calcmode="lin" valueType="num">
                                      <p:cBhvr additive="base">
                                        <p:cTn id="15"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6" dur="500" fill="hold"/>
                                        <p:tgtEl>
                                          <p:spTgt spid="4">
                                            <p:bg/>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 calcmode="lin" valueType="num">
                                      <p:cBhvr additive="base">
                                        <p:cTn id="19"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4">
                                            <p:txEl>
                                              <p:pRg st="1" end="1"/>
                                            </p:txEl>
                                          </p:spTgt>
                                        </p:tgtEl>
                                        <p:attrNameLst>
                                          <p:attrName>style.visibility</p:attrName>
                                        </p:attrNameLst>
                                      </p:cBhvr>
                                      <p:to>
                                        <p:strVal val="visible"/>
                                      </p:to>
                                    </p:set>
                                    <p:anim calcmode="lin" valueType="num">
                                      <p:cBhvr additive="base">
                                        <p:cTn id="2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 calcmode="lin" valueType="num">
                                      <p:cBhvr additive="base">
                                        <p:cTn id="27"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4">
                                            <p:txEl>
                                              <p:pRg st="2" end="2"/>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
                                            <p:txEl>
                                              <p:pRg st="3" end="3"/>
                                            </p:txEl>
                                          </p:spTgt>
                                        </p:tgtEl>
                                        <p:attrNameLst>
                                          <p:attrName>style.visibility</p:attrName>
                                        </p:attrNameLst>
                                      </p:cBhvr>
                                      <p:to>
                                        <p:strVal val="visible"/>
                                      </p:to>
                                    </p:set>
                                    <p:anim calcmode="lin" valueType="num">
                                      <p:cBhvr additive="base">
                                        <p:cTn id="31"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bg/>
                                          </p:spTgt>
                                        </p:tgtEl>
                                        <p:attrNameLst>
                                          <p:attrName>style.visibility</p:attrName>
                                        </p:attrNameLst>
                                      </p:cBhvr>
                                      <p:to>
                                        <p:strVal val="visible"/>
                                      </p:to>
                                    </p:set>
                                    <p:anim calcmode="lin" valueType="num">
                                      <p:cBhvr additive="base">
                                        <p:cTn id="3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3">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3">
                                            <p:txEl>
                                              <p:pRg st="0" end="0"/>
                                            </p:txEl>
                                          </p:spTgt>
                                        </p:tgtEl>
                                        <p:attrNameLst>
                                          <p:attrName>style.visibility</p:attrName>
                                        </p:attrNameLst>
                                      </p:cBhvr>
                                      <p:to>
                                        <p:strVal val="visible"/>
                                      </p:to>
                                    </p:set>
                                    <p:anim calcmode="lin" valueType="num">
                                      <p:cBhvr additive="base">
                                        <p:cTn id="4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5">
                                            <p:bg/>
                                          </p:spTgt>
                                        </p:tgtEl>
                                        <p:attrNameLst>
                                          <p:attrName>style.visibility</p:attrName>
                                        </p:attrNameLst>
                                      </p:cBhvr>
                                      <p:to>
                                        <p:strVal val="visible"/>
                                      </p:to>
                                    </p:set>
                                    <p:anim calcmode="lin" valueType="num">
                                      <p:cBhvr additive="base">
                                        <p:cTn id="4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48" dur="500" fill="hold"/>
                                        <p:tgtEl>
                                          <p:spTgt spid="5">
                                            <p:bg/>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5">
                                            <p:txEl>
                                              <p:pRg st="0" end="0"/>
                                            </p:txEl>
                                          </p:spTgt>
                                        </p:tgtEl>
                                        <p:attrNameLst>
                                          <p:attrName>style.visibility</p:attrName>
                                        </p:attrNameLst>
                                      </p:cBhvr>
                                      <p:to>
                                        <p:strVal val="visible"/>
                                      </p:to>
                                    </p:set>
                                    <p:anim calcmode="lin" valueType="num">
                                      <p:cBhvr additive="base">
                                        <p:cTn id="5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5">
                                            <p:txEl>
                                              <p:pRg st="1" end="1"/>
                                            </p:txEl>
                                          </p:spTgt>
                                        </p:tgtEl>
                                        <p:attrNameLst>
                                          <p:attrName>style.visibility</p:attrName>
                                        </p:attrNameLst>
                                      </p:cBhvr>
                                      <p:to>
                                        <p:strVal val="visible"/>
                                      </p:to>
                                    </p:set>
                                    <p:anim calcmode="lin" valueType="num">
                                      <p:cBhvr additive="base">
                                        <p:cTn id="5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5">
                                            <p:txEl>
                                              <p:pRg st="2" end="2"/>
                                            </p:txEl>
                                          </p:spTgt>
                                        </p:tgtEl>
                                        <p:attrNameLst>
                                          <p:attrName>style.visibility</p:attrName>
                                        </p:attrNameLst>
                                      </p:cBhvr>
                                      <p:to>
                                        <p:strVal val="visible"/>
                                      </p:to>
                                    </p:set>
                                    <p:anim calcmode="lin" valueType="num">
                                      <p:cBhvr additive="base">
                                        <p:cTn id="5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5">
                                            <p:txEl>
                                              <p:pRg st="2" end="2"/>
                                            </p:txEl>
                                          </p:spTgt>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5">
                                            <p:txEl>
                                              <p:pRg st="3" end="3"/>
                                            </p:txEl>
                                          </p:spTgt>
                                        </p:tgtEl>
                                        <p:attrNameLst>
                                          <p:attrName>style.visibility</p:attrName>
                                        </p:attrNameLst>
                                      </p:cBhvr>
                                      <p:to>
                                        <p:strVal val="visible"/>
                                      </p:to>
                                    </p:set>
                                    <p:anim calcmode="lin" valueType="num">
                                      <p:cBhvr additive="base">
                                        <p:cTn id="6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P spid="4" grpId="0" build="p" animBg="1"/>
      <p:bldP spid="5"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TotalTime>
  <Words>1801</Words>
  <Application>Microsoft Office PowerPoint</Application>
  <PresentationFormat>宽屏</PresentationFormat>
  <Paragraphs>315</Paragraphs>
  <Slides>34</Slides>
  <Notes>33</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34</vt:i4>
      </vt:variant>
    </vt:vector>
  </HeadingPairs>
  <TitlesOfParts>
    <vt:vector size="40" baseType="lpstr">
      <vt:lpstr>Heiti SC Medium</vt:lpstr>
      <vt:lpstr>Microsoft YaHei Bold</vt:lpstr>
      <vt:lpstr>SimSun</vt:lpstr>
      <vt:lpstr>Arial</vt:lpstr>
      <vt:lpstr>Calibri</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Administrator</cp:lastModifiedBy>
  <cp:revision>2</cp:revision>
  <dcterms:created xsi:type="dcterms:W3CDTF">2025-01-24T07:12:54Z</dcterms:created>
  <dcterms:modified xsi:type="dcterms:W3CDTF">2025-01-24T07:15:06Z</dcterms:modified>
  <cp:category/>
  <cp:contentStatus/>
</cp:coreProperties>
</file>