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399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1_1#7a5268d60?sp=1&amp;vcp=1&amp;pid=1aa5f9035&amp;color=0,0,0&amp;vtp=1&amp;bt=1&amp;bbb=1"/>
          <p:cNvSpPr/>
          <p:nvPr/>
        </p:nvSpPr>
        <p:spPr>
          <a:xfrm>
            <a:off x="896112" y="132410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［字形结构·常考］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按要求给下面的汉字分类。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座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超 处 居 愿 爬</a:t>
            </a:r>
            <a:endParaRPr lang="en-US" altLang="zh-CN" sz="2400" dirty="0"/>
          </a:p>
        </p:txBody>
      </p:sp>
      <p:sp>
        <p:nvSpPr>
          <p:cNvPr id="3" name="QB_3_BD.51_2#7a5268d60?vcp=1&amp;pid=1aa5f9035&amp;color=0,0,0&amp;vtp=1&amp;bbb=1"/>
          <p:cNvSpPr/>
          <p:nvPr/>
        </p:nvSpPr>
        <p:spPr>
          <a:xfrm>
            <a:off x="896112" y="2365248"/>
            <a:ext cx="10387584" cy="3175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2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左上包围的字：</a:t>
            </a:r>
            <a:r>
              <a:rPr lang="en-US" altLang="zh-CN" sz="6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</a:t>
            </a:r>
          </a:p>
          <a:p>
            <a:pPr marL="0" marR="0" lvl="0" indent="0" defTabSz="914400" rtl="0" eaLnBrk="1" fontAlgn="auto" latinLnBrk="1" hangingPunct="1">
              <a:lnSpc>
                <a:spcPts val="1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左下包围的字：</a:t>
            </a:r>
            <a:r>
              <a:rPr kumimoji="0" lang="en-US" altLang="zh-CN" sz="69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QB_3_BD.51_2#7a5268d60?vcp=1&amp;pid=1aa5f9035&amp;color=0,0,0&amp;tib=255,255,255&amp;iip=2&amp;vip=39#4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0031" y="2321814"/>
            <a:ext cx="3465576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3_BD.51_3#7a5268d60?vcp=1&amp;pid=1aa5f9035&amp;color=0,0,0&amp;tib=255,255,255&amp;iip=3&amp;vip=42#4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0031" y="3899154"/>
            <a:ext cx="3465576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3_AN.52_1#7a5268d60.blank?vcp=1&amp;pid=1aa5f9035&amp;color=0,0,0&amp;vpa=39&amp;vtp=1"/>
          <p:cNvSpPr/>
          <p:nvPr/>
        </p:nvSpPr>
        <p:spPr>
          <a:xfrm>
            <a:off x="3085751" y="2696718"/>
            <a:ext cx="960120" cy="960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座</a:t>
            </a:r>
            <a:endParaRPr lang="en-US" altLang="zh-CN" sz="2400" dirty="0"/>
          </a:p>
        </p:txBody>
      </p:sp>
      <p:sp>
        <p:nvSpPr>
          <p:cNvPr id="8" name="QB_3_AN.53_1#7a5268d60.blank?vcp=1&amp;pid=1aa5f9035&amp;color=0,0,0&amp;vpa=40&amp;vtp=1"/>
          <p:cNvSpPr/>
          <p:nvPr/>
        </p:nvSpPr>
        <p:spPr>
          <a:xfrm>
            <a:off x="4274471" y="2696718"/>
            <a:ext cx="969264" cy="9784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居</a:t>
            </a:r>
            <a:endParaRPr lang="en-US" altLang="zh-CN" sz="2400" dirty="0"/>
          </a:p>
        </p:txBody>
      </p:sp>
      <p:sp>
        <p:nvSpPr>
          <p:cNvPr id="9" name="QB_3_AN.54_1#7a5268d60.blank?vcp=1&amp;pid=1aa5f9035&amp;color=0,0,0&amp;vpa=41&amp;vtp=1"/>
          <p:cNvSpPr/>
          <p:nvPr/>
        </p:nvSpPr>
        <p:spPr>
          <a:xfrm>
            <a:off x="5444903" y="2715006"/>
            <a:ext cx="99669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</a:t>
            </a:r>
            <a:endParaRPr lang="en-US" altLang="zh-CN" sz="2400" dirty="0"/>
          </a:p>
        </p:txBody>
      </p:sp>
      <p:sp>
        <p:nvSpPr>
          <p:cNvPr id="10" name="QB_3_AN.55_1#7a5268d60.blank?vcp=1&amp;pid=1aa5f9035&amp;color=0,0,0&amp;vpa=42&amp;vtp=1"/>
          <p:cNvSpPr/>
          <p:nvPr/>
        </p:nvSpPr>
        <p:spPr>
          <a:xfrm>
            <a:off x="3085751" y="4274058"/>
            <a:ext cx="960120" cy="9601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超</a:t>
            </a:r>
            <a:endParaRPr lang="en-US" altLang="zh-CN" sz="2400" dirty="0"/>
          </a:p>
        </p:txBody>
      </p:sp>
      <p:sp>
        <p:nvSpPr>
          <p:cNvPr id="11" name="QB_3_AN.56_1#7a5268d60.blank?vcp=1&amp;pid=1aa5f9035&amp;color=0,0,0&amp;vpa=43&amp;vtp=1"/>
          <p:cNvSpPr/>
          <p:nvPr/>
        </p:nvSpPr>
        <p:spPr>
          <a:xfrm>
            <a:off x="4274471" y="4274058"/>
            <a:ext cx="969264" cy="9784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</a:t>
            </a:r>
            <a:endParaRPr lang="en-US" altLang="zh-CN" sz="2400" dirty="0"/>
          </a:p>
        </p:txBody>
      </p:sp>
      <p:sp>
        <p:nvSpPr>
          <p:cNvPr id="12" name="QB_3_AN.57_1#7a5268d60.blank?vcp=1&amp;pid=1aa5f9035&amp;color=0,0,0&amp;vpa=44&amp;vtp=1"/>
          <p:cNvSpPr/>
          <p:nvPr/>
        </p:nvSpPr>
        <p:spPr>
          <a:xfrm>
            <a:off x="5444903" y="4301490"/>
            <a:ext cx="99669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爬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8_1#d886c1416?vcp=1&amp;pid=1aa5f9035&amp;color=0,0,0&amp;vtp=1&amp;bt=1&amp;bbb=1"/>
          <p:cNvSpPr/>
          <p:nvPr/>
        </p:nvSpPr>
        <p:spPr>
          <a:xfrm>
            <a:off x="896112" y="26368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［字形辨析］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选字填空。（填序号）</a:t>
            </a:r>
            <a:endParaRPr lang="en-US" altLang="zh-CN" sz="2400" dirty="0"/>
          </a:p>
        </p:txBody>
      </p:sp>
      <p:sp>
        <p:nvSpPr>
          <p:cNvPr id="3" name="QB_4_BD.59_1#4058cb6fa?vcp=1&amp;pid=d886c1416&amp;color=0,0,0&amp;vtp=1&amp;bbb=1"/>
          <p:cNvSpPr/>
          <p:nvPr/>
        </p:nvSpPr>
        <p:spPr>
          <a:xfrm>
            <a:off x="896112" y="31776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914521" algn="l"/>
                <a:tab pos="6444742" algn="l"/>
                <a:tab pos="86701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（1）①辨 ②瓣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4" name="QB_4_AN.60_1#4058cb6fa.blank?vcp=1&amp;pid=d886c1416&amp;color=0,0,0&amp;vpa=45&amp;vtp=1"/>
          <p:cNvSpPr/>
          <p:nvPr/>
        </p:nvSpPr>
        <p:spPr>
          <a:xfrm>
            <a:off x="5132355" y="31281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5" name="QB_4_AN.61_1#4058cb6fa.blank?vcp=1&amp;pid=d886c1416&amp;color=0,0,0&amp;vpa=46&amp;vtp=1"/>
          <p:cNvSpPr/>
          <p:nvPr/>
        </p:nvSpPr>
        <p:spPr>
          <a:xfrm>
            <a:off x="7357396" y="31281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4_AN.62_1#4058cb6fa.blank?vcp=1&amp;pid=d886c1416&amp;color=0,0,0&amp;vpa=47&amp;vtp=1"/>
          <p:cNvSpPr/>
          <p:nvPr/>
        </p:nvSpPr>
        <p:spPr>
          <a:xfrm>
            <a:off x="9887871" y="31281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4_BD.63_1#544532dae?vcp=1&amp;pid=d886c1416&amp;color=0,0,0&amp;vtp=1&amp;bbb=1"/>
          <p:cNvSpPr/>
          <p:nvPr/>
        </p:nvSpPr>
        <p:spPr>
          <a:xfrm>
            <a:off x="896112" y="37123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3914521" algn="l"/>
                <a:tab pos="6444742" algn="l"/>
                <a:tab pos="867016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（2）①宵 ②霄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云外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苹果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</p:txBody>
      </p:sp>
      <p:sp>
        <p:nvSpPr>
          <p:cNvPr id="8" name="QB_4_AN.64_1#544532dae.blank?vcp=1&amp;pid=d886c1416&amp;color=0,0,0&amp;vpa=48&amp;vtp=1"/>
          <p:cNvSpPr/>
          <p:nvPr/>
        </p:nvSpPr>
        <p:spPr>
          <a:xfrm>
            <a:off x="5132355" y="36627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9" name="QB_4_AN.65_1#544532dae.blank?vcp=1&amp;pid=d886c1416&amp;color=0,0,0&amp;vpa=49&amp;vtp=1"/>
          <p:cNvSpPr/>
          <p:nvPr/>
        </p:nvSpPr>
        <p:spPr>
          <a:xfrm>
            <a:off x="7357396" y="36627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0" name="QB_4_AN.66_1#544532dae.blank?vcp=1&amp;pid=d886c1416&amp;color=0,0,0&amp;vpa=50&amp;vtp=1"/>
          <p:cNvSpPr/>
          <p:nvPr/>
        </p:nvSpPr>
        <p:spPr>
          <a:xfrm>
            <a:off x="9887871" y="36627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67_1#9afd972e0?vcp=1&amp;pid=1aa5f9035&amp;color=0,0,0&amp;vtp=1&amp;bt=1&amp;bbb=1"/>
          <p:cNvSpPr/>
          <p:nvPr/>
        </p:nvSpPr>
        <p:spPr>
          <a:xfrm>
            <a:off x="896112" y="1623821"/>
            <a:ext cx="10387584" cy="7937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2400" b="1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［字形·易错］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把下列词语中写错的字用“</a:t>
            </a:r>
            <a:r>
              <a:rPr lang="en-US" altLang="zh-CN" sz="4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圈出来，并在田字格里改正。</a:t>
            </a:r>
            <a:endParaRPr lang="en-US" altLang="zh-CN" sz="2400" spc="-100" dirty="0"/>
          </a:p>
        </p:txBody>
      </p:sp>
      <p:pic>
        <p:nvPicPr>
          <p:cNvPr id="3" name="QB_3_BD.67_1#9afd972e0?vcp=1&amp;pid=1aa5f9035&amp;color=0,0,0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0687" y="1619567"/>
            <a:ext cx="548640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67_2#9afd972e0?vcp=1&amp;pid=1aa5f9035&amp;color=0,0,0&amp;tib=255,255,255&amp;vip=51#5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0824" y="2549841"/>
            <a:ext cx="8156448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AN.68_1#9afd972e0.blank?vcp=1&amp;pid=1aa5f9035&amp;color=0,0,0&amp;vpa=51&amp;vtp=1"/>
          <p:cNvSpPr/>
          <p:nvPr/>
        </p:nvSpPr>
        <p:spPr>
          <a:xfrm>
            <a:off x="2295144" y="3354514"/>
            <a:ext cx="667512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含</a:t>
            </a:r>
            <a:endParaRPr lang="en-US" altLang="zh-CN" sz="2400" dirty="0"/>
          </a:p>
        </p:txBody>
      </p:sp>
      <p:sp>
        <p:nvSpPr>
          <p:cNvPr id="6" name="QB_3_AN.69_1#9afd972e0.blank?vcp=1&amp;pid=1aa5f9035&amp;color=0,0,0&amp;vpa=52&amp;vtp=1"/>
          <p:cNvSpPr/>
          <p:nvPr/>
        </p:nvSpPr>
        <p:spPr>
          <a:xfrm>
            <a:off x="4645152" y="3363657"/>
            <a:ext cx="649224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荷</a:t>
            </a:r>
            <a:endParaRPr lang="en-US" altLang="zh-CN" sz="2400" dirty="0"/>
          </a:p>
        </p:txBody>
      </p:sp>
      <p:sp>
        <p:nvSpPr>
          <p:cNvPr id="7" name="QB_3_AN.70_1#9afd972e0.blank?vcp=1&amp;pid=1aa5f9035&amp;color=0,0,0&amp;vpa=53&amp;vtp=1"/>
          <p:cNvSpPr/>
          <p:nvPr/>
        </p:nvSpPr>
        <p:spPr>
          <a:xfrm>
            <a:off x="6986016" y="3363657"/>
            <a:ext cx="65836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莲</a:t>
            </a:r>
            <a:endParaRPr lang="en-US" altLang="zh-CN" sz="2400" dirty="0"/>
          </a:p>
        </p:txBody>
      </p:sp>
      <p:sp>
        <p:nvSpPr>
          <p:cNvPr id="8" name="QB_3_AN.71_1#9afd972e0.blank?vcp=1&amp;pid=1aa5f9035&amp;color=0,0,0&amp;vpa=54&amp;vtp=1"/>
          <p:cNvSpPr/>
          <p:nvPr/>
        </p:nvSpPr>
        <p:spPr>
          <a:xfrm>
            <a:off x="9345168" y="3372802"/>
            <a:ext cx="621792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迎</a:t>
            </a:r>
            <a:endParaRPr lang="en-US" altLang="zh-CN" sz="2400" dirty="0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742E2141-B3F5-4BBF-0AE2-9D66DCEAA9CB}"/>
              </a:ext>
            </a:extLst>
          </p:cNvPr>
          <p:cNvSpPr/>
          <p:nvPr/>
        </p:nvSpPr>
        <p:spPr>
          <a:xfrm>
            <a:off x="2123799" y="2539362"/>
            <a:ext cx="497481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C462BFD2-554C-0FCB-754A-4E08171028E9}"/>
              </a:ext>
            </a:extLst>
          </p:cNvPr>
          <p:cNvSpPr/>
          <p:nvPr/>
        </p:nvSpPr>
        <p:spPr>
          <a:xfrm>
            <a:off x="5683983" y="2569583"/>
            <a:ext cx="497481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FC15FF44-1548-3618-6F0C-E2763F791B89}"/>
              </a:ext>
            </a:extLst>
          </p:cNvPr>
          <p:cNvSpPr/>
          <p:nvPr/>
        </p:nvSpPr>
        <p:spPr>
          <a:xfrm>
            <a:off x="7514024" y="2568927"/>
            <a:ext cx="497481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124DEC2C-2B5A-1F29-48E0-932B0F9E584C}"/>
              </a:ext>
            </a:extLst>
          </p:cNvPr>
          <p:cNvSpPr/>
          <p:nvPr/>
        </p:nvSpPr>
        <p:spPr>
          <a:xfrm>
            <a:off x="9669724" y="2628726"/>
            <a:ext cx="497481" cy="6585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4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3_BD.73_1#c3e7b922c?htil=1&amp;vcp=1&amp;pid=1aa5f9035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6739" y="1322134"/>
            <a:ext cx="3877056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3_BD.73_2#c3e7b922c?htil=1&amp;sp=1&amp;vcp=1&amp;pid=1aa5f9035&amp;color=0,0,0&amp;vtp=1&amp;bt=1&amp;bbb=1&amp;hs=1"/>
          <p:cNvSpPr/>
          <p:nvPr/>
        </p:nvSpPr>
        <p:spPr>
          <a:xfrm>
            <a:off x="896112" y="1294701"/>
            <a:ext cx="63825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［字义］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给加点的多义字选择正确的解释。</a:t>
            </a:r>
            <a:endParaRPr lang="en-US" altLang="zh-CN" sz="2400" dirty="0"/>
          </a:p>
        </p:txBody>
      </p:sp>
      <p:sp>
        <p:nvSpPr>
          <p:cNvPr id="4" name="QB_4_BD.74_1#02eb6ac6d?htil=1&amp;vcp=1&amp;pid=c3e7b922c&amp;color=0,0,0&amp;vtp=1&amp;bbb=1&amp;hs=1"/>
          <p:cNvSpPr/>
          <p:nvPr/>
        </p:nvSpPr>
        <p:spPr>
          <a:xfrm>
            <a:off x="896112" y="1835531"/>
            <a:ext cx="63825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）这场乒乓球赛是我赢了。(    )</a:t>
            </a:r>
            <a:endParaRPr lang="en-US" altLang="zh-CN" sz="2400" dirty="0"/>
          </a:p>
        </p:txBody>
      </p:sp>
      <p:sp>
        <p:nvSpPr>
          <p:cNvPr id="5" name="QB_4_AN.75_1#02eb6ac6d.bracket?vcp=1&amp;pid=c3e7b922c&amp;color=0,0,0&amp;vpa=55&amp;vtp=1"/>
          <p:cNvSpPr/>
          <p:nvPr/>
        </p:nvSpPr>
        <p:spPr>
          <a:xfrm>
            <a:off x="5179980" y="182410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6" name="QB_4_BD.76_1#6f3f15fb7?htil=1&amp;vcp=1&amp;pid=c3e7b922c&amp;color=0,0,0&amp;vtp=1&amp;bbb=1&amp;hs=1"/>
          <p:cNvSpPr/>
          <p:nvPr/>
        </p:nvSpPr>
        <p:spPr>
          <a:xfrm>
            <a:off x="896112" y="2370201"/>
            <a:ext cx="63825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2）赛叔叔做饭很好吃。(    )</a:t>
            </a:r>
            <a:endParaRPr lang="en-US" altLang="zh-CN" sz="2400" dirty="0"/>
          </a:p>
        </p:txBody>
      </p:sp>
      <p:sp>
        <p:nvSpPr>
          <p:cNvPr id="7" name="QB_4_AN.77_1#6f3f15fb7.bracket?vcp=1&amp;pid=c3e7b922c&amp;color=0,0,0&amp;vpa=56&amp;vtp=1"/>
          <p:cNvSpPr/>
          <p:nvPr/>
        </p:nvSpPr>
        <p:spPr>
          <a:xfrm>
            <a:off x="4570380" y="235877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4_BD.78_1#28c960bfd?htil=1&amp;vcp=1&amp;pid=c3e7b922c&amp;color=0,0,0&amp;vtp=1&amp;bbb=1&amp;hs=1"/>
          <p:cNvSpPr/>
          <p:nvPr/>
        </p:nvSpPr>
        <p:spPr>
          <a:xfrm>
            <a:off x="896112" y="2904871"/>
            <a:ext cx="6382512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）苹果一个赛一个甜。(    )</a:t>
            </a:r>
            <a:endParaRPr lang="en-US" altLang="zh-CN" sz="2400" dirty="0"/>
          </a:p>
        </p:txBody>
      </p:sp>
      <p:sp>
        <p:nvSpPr>
          <p:cNvPr id="9" name="QB_4_AN.79_1#28c960bfd.bracket?vcp=1&amp;pid=c3e7b922c&amp;color=0,0,0&amp;vpa=57&amp;vtp=1"/>
          <p:cNvSpPr/>
          <p:nvPr/>
        </p:nvSpPr>
        <p:spPr>
          <a:xfrm>
            <a:off x="4570380" y="28934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10" name="QB_3_BD.80_1#75e316ef3?sp=1&amp;vcp=1&amp;pid=1aa5f9035&amp;color=0,0,0&amp;vtp=1&amp;bbb=1&amp;hs=1"/>
          <p:cNvSpPr/>
          <p:nvPr/>
        </p:nvSpPr>
        <p:spPr>
          <a:xfrm>
            <a:off x="896112" y="34395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［查字典］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按要求填空。</a:t>
            </a:r>
            <a:endParaRPr lang="en-US" altLang="zh-CN" sz="2400" dirty="0"/>
          </a:p>
        </p:txBody>
      </p:sp>
      <p:graphicFrame>
        <p:nvGraphicFramePr>
          <p:cNvPr id="15" name="QB_3_BD.80_2#75e316ef3?colgroup=6,3,3,8,8&amp;vcp=1&amp;pid=1aa5f9035&amp;color=0,0,0&amp;vtp=1&amp;bbb=1&amp;hs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802403"/>
              </p:ext>
            </p:extLst>
          </p:nvPr>
        </p:nvGraphicFramePr>
        <p:xfrm>
          <a:off x="896112" y="4045267"/>
          <a:ext cx="10341864" cy="1460881"/>
        </p:xfrm>
        <a:graphic>
          <a:graphicData uri="http://schemas.openxmlformats.org/drawingml/2006/table">
            <a:tbl>
              <a:tblPr/>
              <a:tblGrid>
                <a:gridCol w="20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5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8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88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要查的字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结构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部 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去掉部首还有几画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组 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（1）完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（2）邮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QB_3_AN.81_1#75e316ef3.blank?vcp=1&amp;pid=1aa5f9035&amp;color=0,0,0&amp;vpa=58&amp;vtp=1&amp;bbb=1"/>
          <p:cNvSpPr/>
          <p:nvPr/>
        </p:nvSpPr>
        <p:spPr>
          <a:xfrm>
            <a:off x="3217068" y="4503610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上下</a:t>
            </a:r>
            <a:endParaRPr lang="en-US" altLang="zh-CN" sz="2400" dirty="0"/>
          </a:p>
        </p:txBody>
      </p:sp>
      <p:sp>
        <p:nvSpPr>
          <p:cNvPr id="13" name="QB_3_AN.82_1#75e316ef3.blank?vcp=1&amp;pid=1aa5f9035&amp;color=0,0,0&amp;vpa=59&amp;vtp=1"/>
          <p:cNvSpPr/>
          <p:nvPr/>
        </p:nvSpPr>
        <p:spPr>
          <a:xfrm>
            <a:off x="4704492" y="450361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宀</a:t>
            </a:r>
            <a:endParaRPr lang="en-US" altLang="zh-CN" sz="2400" dirty="0"/>
          </a:p>
        </p:txBody>
      </p:sp>
      <p:sp>
        <p:nvSpPr>
          <p:cNvPr id="14" name="QB_3_AN.83_1#75e316ef3.blank?vcp=1&amp;pid=1aa5f9035&amp;color=0,0,0&amp;vpa=60&amp;vtp=1"/>
          <p:cNvSpPr/>
          <p:nvPr/>
        </p:nvSpPr>
        <p:spPr>
          <a:xfrm>
            <a:off x="6842664" y="4503610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endParaRPr lang="en-US" altLang="zh-CN" sz="2400" dirty="0"/>
          </a:p>
        </p:txBody>
      </p:sp>
      <p:sp>
        <p:nvSpPr>
          <p:cNvPr id="11" name="QB_3_AN.84_1#75e316ef3.blank?vcp=1&amp;pid=1aa5f9035&amp;color=0,0,0&amp;vpa=61&amp;vtp=1&amp;bbb=1"/>
          <p:cNvSpPr/>
          <p:nvPr/>
        </p:nvSpPr>
        <p:spPr>
          <a:xfrm>
            <a:off x="8793385" y="4503610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【示例】完美</a:t>
            </a:r>
            <a:endParaRPr lang="en-US" altLang="zh-CN" sz="2400" dirty="0"/>
          </a:p>
        </p:txBody>
      </p:sp>
      <p:sp>
        <p:nvSpPr>
          <p:cNvPr id="16" name="QB_3_AN.85_1#75e316ef3.blank?vcp=1&amp;pid=1aa5f9035&amp;color=0,0,0&amp;vpa=62&amp;vtp=1&amp;bbb=1"/>
          <p:cNvSpPr/>
          <p:nvPr/>
        </p:nvSpPr>
        <p:spPr>
          <a:xfrm>
            <a:off x="3217068" y="4998275"/>
            <a:ext cx="8302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左右</a:t>
            </a:r>
            <a:endParaRPr lang="en-US" altLang="zh-CN" sz="2400" dirty="0"/>
          </a:p>
        </p:txBody>
      </p:sp>
      <p:sp>
        <p:nvSpPr>
          <p:cNvPr id="17" name="QB_3_AN.86_1#75e316ef3.blank?vcp=1&amp;pid=1aa5f9035&amp;color=0,0,0&amp;vpa=63&amp;vtp=1"/>
          <p:cNvSpPr/>
          <p:nvPr/>
        </p:nvSpPr>
        <p:spPr>
          <a:xfrm>
            <a:off x="4704492" y="4998275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阝</a:t>
            </a:r>
            <a:endParaRPr lang="en-US" altLang="zh-CN" sz="2400" dirty="0"/>
          </a:p>
        </p:txBody>
      </p:sp>
      <p:sp>
        <p:nvSpPr>
          <p:cNvPr id="18" name="QB_3_AN.87_1#75e316ef3.blank?vcp=1&amp;pid=1aa5f9035&amp;color=0,0,0&amp;vpa=64&amp;vtp=1"/>
          <p:cNvSpPr/>
          <p:nvPr/>
        </p:nvSpPr>
        <p:spPr>
          <a:xfrm>
            <a:off x="6842664" y="499827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</a:t>
            </a:r>
            <a:endParaRPr lang="en-US" altLang="zh-CN" sz="2400" dirty="0"/>
          </a:p>
        </p:txBody>
      </p:sp>
      <p:sp>
        <p:nvSpPr>
          <p:cNvPr id="19" name="QB_3_AN.88_1#75e316ef3.blank?vcp=1&amp;pid=1aa5f9035&amp;color=0,0,0&amp;vpa=65&amp;vtp=1&amp;bbb=1"/>
          <p:cNvSpPr/>
          <p:nvPr/>
        </p:nvSpPr>
        <p:spPr>
          <a:xfrm>
            <a:off x="8793385" y="4998275"/>
            <a:ext cx="2049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【示例】邮局</a:t>
            </a:r>
            <a:endParaRPr lang="en-US" altLang="zh-CN" sz="2400" dirty="0"/>
          </a:p>
        </p:txBody>
      </p:sp>
      <p:sp>
        <p:nvSpPr>
          <p:cNvPr id="20" name="QB_4_BD.74_1#02eb6ac6d?htil=1&amp;vcp=1&amp;pid=c3e7b922c&amp;color=0,0,0&amp;vtp=1&amp;bbb=1&amp;hs=1&amp;zzd= 1">
            <a:extLst>
              <a:ext uri="{FF2B5EF4-FFF2-40B4-BE49-F238E27FC236}">
                <a16:creationId xmlns:a16="http://schemas.microsoft.com/office/drawing/2014/main" id="{EC7BFA81-DB8F-1153-2EAD-ACCF825F5854}"/>
              </a:ext>
            </a:extLst>
          </p:cNvPr>
          <p:cNvSpPr/>
          <p:nvPr/>
        </p:nvSpPr>
        <p:spPr>
          <a:xfrm>
            <a:off x="3315494" y="23355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4_BD.76_1#6f3f15fb7?htil=1&amp;vcp=1&amp;pid=c3e7b922c&amp;color=0,0,0&amp;vtp=1&amp;bbb=1&amp;hs=1&amp;zzd= 1">
            <a:extLst>
              <a:ext uri="{FF2B5EF4-FFF2-40B4-BE49-F238E27FC236}">
                <a16:creationId xmlns:a16="http://schemas.microsoft.com/office/drawing/2014/main" id="{437C9994-FBD9-03DA-8C5B-1031B9CA7885}"/>
              </a:ext>
            </a:extLst>
          </p:cNvPr>
          <p:cNvSpPr/>
          <p:nvPr/>
        </p:nvSpPr>
        <p:spPr>
          <a:xfrm>
            <a:off x="1791494" y="28702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4_BD.78_1#28c960bfd?htil=1&amp;vcp=1&amp;pid=c3e7b922c&amp;color=0,0,0&amp;vtp=1&amp;bbb=1&amp;hs=1&amp;zzd= 1">
            <a:extLst>
              <a:ext uri="{FF2B5EF4-FFF2-40B4-BE49-F238E27FC236}">
                <a16:creationId xmlns:a16="http://schemas.microsoft.com/office/drawing/2014/main" id="{002670ED-FE83-FAA0-C864-CFD68A97AD7D}"/>
              </a:ext>
            </a:extLst>
          </p:cNvPr>
          <p:cNvSpPr/>
          <p:nvPr/>
        </p:nvSpPr>
        <p:spPr>
          <a:xfrm>
            <a:off x="3010694" y="340487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1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89_1#c069af7e9?vcp=1&amp;pid=1aa5f9035&amp;color=0,0,0&amp;vtp=1&amp;bt=1&amp;bbb=1"/>
          <p:cNvSpPr/>
          <p:nvPr/>
        </p:nvSpPr>
        <p:spPr>
          <a:xfrm>
            <a:off x="902208" y="695007"/>
            <a:ext cx="10387584" cy="7407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［形声字］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照样子，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3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圈出下列美食的烹饪方法，再填空。</a:t>
            </a:r>
            <a:endParaRPr lang="en-US" altLang="zh-CN" sz="2400" dirty="0"/>
          </a:p>
        </p:txBody>
      </p:sp>
      <p:pic>
        <p:nvPicPr>
          <p:cNvPr id="3" name="QB_3_BD.89_1#c069af7e9?vcp=1&amp;pid=1aa5f9035&amp;color=0,0,0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9495" y="697420"/>
            <a:ext cx="585216" cy="7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3_BD.89_2#c069af7e9?vcp=1&amp;pid=1aa5f9035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00072" y="1565465"/>
            <a:ext cx="8001000" cy="144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3_BD.89_3#c069af7e9?vcp=1&amp;pid=1aa5f9035&amp;color=0,0,0&amp;vtp=1&amp;bbb=1&amp;hb=1"/>
          <p:cNvSpPr/>
          <p:nvPr/>
        </p:nvSpPr>
        <p:spPr>
          <a:xfrm>
            <a:off x="902208" y="314026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我发现：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这些烹饪方法的偏旁是“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”或“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由此可知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，带有这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两个偏旁的字的意思多和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3_AN.90_1#c069af7e9.blank?vcp=1&amp;pid=1aa5f9035&amp;color=0,0,0&amp;vpa=66&amp;vtp=1"/>
          <p:cNvSpPr/>
          <p:nvPr/>
        </p:nvSpPr>
        <p:spPr>
          <a:xfrm>
            <a:off x="6100476" y="311232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灬</a:t>
            </a:r>
            <a:endParaRPr lang="en-US" altLang="zh-CN" sz="2400" dirty="0"/>
          </a:p>
        </p:txBody>
      </p:sp>
      <p:sp>
        <p:nvSpPr>
          <p:cNvPr id="7" name="QB_3_AN.91_1#c069af7e9.blank?vcp=1&amp;pid=1aa5f9035&amp;color=0,0,0&amp;vpa=67&amp;vtp=1"/>
          <p:cNvSpPr/>
          <p:nvPr/>
        </p:nvSpPr>
        <p:spPr>
          <a:xfrm>
            <a:off x="7624477" y="311232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</a:t>
            </a:r>
            <a:endParaRPr lang="en-US" altLang="zh-CN" sz="2400" dirty="0"/>
          </a:p>
        </p:txBody>
      </p:sp>
      <p:sp>
        <p:nvSpPr>
          <p:cNvPr id="8" name="QB_3_AN.92_1#c069af7e9.blank?vcp=1&amp;pid=1aa5f9035&amp;color=0,0,0&amp;vpa=68&amp;vtp=1"/>
          <p:cNvSpPr/>
          <p:nvPr/>
        </p:nvSpPr>
        <p:spPr>
          <a:xfrm>
            <a:off x="4271676" y="36495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</a:t>
            </a:r>
            <a:endParaRPr lang="en-US" altLang="zh-CN" sz="2400" dirty="0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FF7F1300-0E71-A8AD-CE12-4FDDCCA9FB5B}"/>
              </a:ext>
            </a:extLst>
          </p:cNvPr>
          <p:cNvSpPr/>
          <p:nvPr/>
        </p:nvSpPr>
        <p:spPr>
          <a:xfrm>
            <a:off x="2318779" y="2626185"/>
            <a:ext cx="497481" cy="509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5A49516A-8203-A0C7-6D40-0DA4CA7D466D}"/>
              </a:ext>
            </a:extLst>
          </p:cNvPr>
          <p:cNvSpPr/>
          <p:nvPr/>
        </p:nvSpPr>
        <p:spPr>
          <a:xfrm>
            <a:off x="4589495" y="2602273"/>
            <a:ext cx="497481" cy="509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C5096EA1-4D55-04B1-929E-E26E62AC12F8}"/>
              </a:ext>
            </a:extLst>
          </p:cNvPr>
          <p:cNvSpPr/>
          <p:nvPr/>
        </p:nvSpPr>
        <p:spPr>
          <a:xfrm>
            <a:off x="6636628" y="2612622"/>
            <a:ext cx="497481" cy="509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1E45CD89-9699-818D-800D-858F59282DF5}"/>
              </a:ext>
            </a:extLst>
          </p:cNvPr>
          <p:cNvSpPr/>
          <p:nvPr/>
        </p:nvSpPr>
        <p:spPr>
          <a:xfrm>
            <a:off x="8640308" y="2621671"/>
            <a:ext cx="497481" cy="50954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8" name="QB_3_AS.94_1#c069af7e9?vcp=1&amp;pid=1aa5f9035&amp;color=0,0,0&amp;vtp=1&amp;bt=1&amp;bbb=1&amp;hb=1"/>
          <p:cNvSpPr/>
          <p:nvPr/>
        </p:nvSpPr>
        <p:spPr>
          <a:xfrm>
            <a:off x="867113" y="417819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本题考查汉字造字法。结合题目可知，本题涉及的烹饪方法有：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烤、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炖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、蒸、煎。这些字都带有“灬”或“火”，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而这些烹饪方法都需要用到火，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所以带有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“灬”或“火”的字的意思大多和火有关。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4" grpId="0" animBg="1"/>
      <p:bldP spid="15" grpId="0" animBg="1"/>
      <p:bldP spid="16" grpId="0" animBg="1"/>
      <p:bldP spid="17" grpId="0" animBg="1"/>
      <p:bldP spid="18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95_1#05a805362?sp=1&amp;vcp=1&amp;pid=1aa5f9035&amp;color=0,0,0&amp;vtp=1&amp;bt=1&amp;bbb=1"/>
          <p:cNvSpPr/>
          <p:nvPr/>
        </p:nvSpPr>
        <p:spPr>
          <a:xfrm>
            <a:off x="896112" y="900000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［形声字］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仔细观察下面的字，再完成练习。</a:t>
            </a:r>
            <a:endParaRPr lang="en-US" altLang="zh-CN" sz="2400" dirty="0"/>
          </a:p>
        </p:txBody>
      </p:sp>
      <p:pic>
        <p:nvPicPr>
          <p:cNvPr id="3" name="QO_3_BD.95_2#05a805362?vcp=1&amp;pid=1aa5f903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1500583"/>
            <a:ext cx="510235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96_1#07852fa6c?vcp=1&amp;pid=05a805362&amp;color=0,0,0&amp;vtp=1&amp;bbb=1&amp;hb=1"/>
          <p:cNvSpPr/>
          <p:nvPr/>
        </p:nvSpPr>
        <p:spPr>
          <a:xfrm>
            <a:off x="896112" y="2719783"/>
            <a:ext cx="10387584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1）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这些字中都含有“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字，它在字的下半部分时，第1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笔“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”会变成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从这五个字的字义可知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，带有这个偏旁的字大多与</a:t>
            </a:r>
            <a:r>
              <a:rPr lang="en-US" altLang="zh-CN" sz="24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spc="-100" dirty="0"/>
          </a:p>
        </p:txBody>
      </p:sp>
      <p:sp>
        <p:nvSpPr>
          <p:cNvPr id="5" name="QB_4_AN.97_1#07852fa6c.blank?vcp=1&amp;pid=05a805362&amp;color=0,0,0&amp;vpa=69&amp;vtp=1"/>
          <p:cNvSpPr/>
          <p:nvPr/>
        </p:nvSpPr>
        <p:spPr>
          <a:xfrm>
            <a:off x="3979830" y="2693748"/>
            <a:ext cx="500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</a:t>
            </a:r>
            <a:endParaRPr lang="en-US" altLang="zh-CN" sz="2400" spc="-100" dirty="0"/>
          </a:p>
        </p:txBody>
      </p:sp>
      <p:sp>
        <p:nvSpPr>
          <p:cNvPr id="6" name="QB_4_AN.98_1#07852fa6c.blank?vcp=1&amp;pid=05a805362&amp;color=0,0,0&amp;vpa=70&amp;vtp=1"/>
          <p:cNvSpPr/>
          <p:nvPr/>
        </p:nvSpPr>
        <p:spPr>
          <a:xfrm>
            <a:off x="9351931" y="2693748"/>
            <a:ext cx="500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丿</a:t>
            </a:r>
            <a:endParaRPr lang="en-US" altLang="zh-CN" sz="2400" spc="-100" dirty="0"/>
          </a:p>
        </p:txBody>
      </p:sp>
      <p:sp>
        <p:nvSpPr>
          <p:cNvPr id="7" name="QB_4_AN.99_1#07852fa6c.blank?vcp=1&amp;pid=05a805362&amp;color=0,0,0&amp;vpa=71&amp;vtp=1"/>
          <p:cNvSpPr/>
          <p:nvPr/>
        </p:nvSpPr>
        <p:spPr>
          <a:xfrm>
            <a:off x="1198530" y="3217750"/>
            <a:ext cx="5000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丨</a:t>
            </a:r>
            <a:endParaRPr lang="en-US" altLang="zh-CN" sz="2400" spc="-100" dirty="0"/>
          </a:p>
        </p:txBody>
      </p:sp>
      <p:sp>
        <p:nvSpPr>
          <p:cNvPr id="8" name="QB_4_AN.100_1#07852fa6c.blank?vcp=1&amp;pid=05a805362&amp;color=0,0,0&amp;vpa=72&amp;vtp=1&amp;bbb=1"/>
          <p:cNvSpPr/>
          <p:nvPr/>
        </p:nvSpPr>
        <p:spPr>
          <a:xfrm>
            <a:off x="8742331" y="3217750"/>
            <a:ext cx="13763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身体部位</a:t>
            </a:r>
            <a:endParaRPr lang="en-US" altLang="zh-CN" sz="2400" spc="-100" dirty="0"/>
          </a:p>
        </p:txBody>
      </p:sp>
      <p:sp>
        <p:nvSpPr>
          <p:cNvPr id="9" name="QB_4_AS.101_1#07852fa6c?vcp=1&amp;pid=05a805362&amp;color=0,0,0&amp;vtp=1&amp;bbb=1&amp;hb=1"/>
          <p:cNvSpPr/>
          <p:nvPr/>
        </p:nvSpPr>
        <p:spPr>
          <a:xfrm>
            <a:off x="896112" y="3794711"/>
            <a:ext cx="10387584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本题考查汉字造字法。仔细观察可以看出，这些字中都含有“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月”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，“月”在字的下半部分时，第一笔撇（丿）会变成竖（丨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）。这几个字都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是身体的某个部位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，由此可以推测，用“月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”作偏旁的字的意思大多跟身体部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位有关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02_1#f5699d6cf?vcp=1&amp;pid=05a805362&amp;color=0,0,0&amp;vtp=1&amp;bt=1&amp;bbb=1"/>
          <p:cNvSpPr/>
          <p:nvPr/>
        </p:nvSpPr>
        <p:spPr>
          <a:xfrm>
            <a:off x="896112" y="238099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（2）结合形声字的构字规律推测，“腚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”字的读音是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103_1#f5699d6cf.blank?vcp=1&amp;pid=05a805362&amp;color=0,0,0&amp;vpa=73&amp;vtp=1&amp;bbb=1"/>
          <p:cNvSpPr/>
          <p:nvPr/>
        </p:nvSpPr>
        <p:spPr>
          <a:xfrm>
            <a:off x="8075581" y="233146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dìnɡ</a:t>
            </a:r>
            <a:endParaRPr lang="en-US" altLang="zh-CN" sz="2400" dirty="0"/>
          </a:p>
        </p:txBody>
      </p:sp>
      <p:sp>
        <p:nvSpPr>
          <p:cNvPr id="4" name="QB_4_AS.104_1#f5699d6cf?vcp=1&amp;pid=05a805362&amp;color=0,0,0&amp;vtp=1&amp;bbb=1&amp;hb=1"/>
          <p:cNvSpPr/>
          <p:nvPr/>
        </p:nvSpPr>
        <p:spPr>
          <a:xfrm>
            <a:off x="896112" y="2920364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本题考查形声字。“腚”的形旁是“月”，声旁是“定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”，因此根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据形声字形旁表义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，声旁表音的特点可以推测，“腚”的读音与“定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”相同或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是dìnɡ。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105_1#2f62aa463?vcp=1&amp;pid=1aa5f9035&amp;color=0,0,0&amp;vtp=1&amp;bt=1&amp;bbb=1"/>
          <p:cNvSpPr/>
          <p:nvPr/>
        </p:nvSpPr>
        <p:spPr>
          <a:xfrm>
            <a:off x="896112" y="138807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9.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［字形］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读句子，写词语。</a:t>
            </a:r>
            <a:endParaRPr lang="en-US" altLang="zh-CN" sz="2400" dirty="0"/>
          </a:p>
        </p:txBody>
      </p:sp>
      <p:sp>
        <p:nvSpPr>
          <p:cNvPr id="3" name="QB_4_BD.106_1#7d7b3741f?vcp=1&amp;pid=2f62aa463&amp;color=0,0,0&amp;vtp=1&amp;bbb=1"/>
          <p:cNvSpPr/>
          <p:nvPr/>
        </p:nvSpPr>
        <p:spPr>
          <a:xfrm>
            <a:off x="896112" y="1872964"/>
            <a:ext cx="10387584" cy="12442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1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）子明</a:t>
            </a: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难题就感到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</a:t>
            </a:r>
            <a:r>
              <a:rPr lang="en-US" altLang="zh-CN" sz="65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教给他解题的方法</a:t>
            </a:r>
            <a:r>
              <a:rPr lang="en-US" altLang="zh-CN" sz="24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spc="-100" dirty="0"/>
          </a:p>
        </p:txBody>
      </p:sp>
      <p:pic>
        <p:nvPicPr>
          <p:cNvPr id="4" name="QB_4_BD.106_1#7d7b3741f?vcp=1&amp;pid=2f62aa463&amp;color=0,0,0&amp;tib=255,255,255&amp;iip=13&amp;vip=74#7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3802" y="1947132"/>
            <a:ext cx="1472184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106_1#7d7b3741f?vcp=1&amp;pid=2f62aa463&amp;color=0,0,0&amp;tib=255,255,255&amp;iip=14&amp;vip=76#7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9346" y="1919700"/>
            <a:ext cx="1453896" cy="120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106_1#7d7b3741f?vcp=1&amp;pid=2f62aa463&amp;color=0,0,0&amp;tib=255,255,255&amp;iip=15&amp;vip=78#7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47160" y="1873980"/>
            <a:ext cx="1572768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4_AN.107_1#7d7b3741f.blank?vcp=1&amp;pid=2f62aa463&amp;color=0,0,0&amp;vpa=74&amp;vtp=1"/>
          <p:cNvSpPr/>
          <p:nvPr/>
        </p:nvSpPr>
        <p:spPr>
          <a:xfrm>
            <a:off x="2269522" y="2413476"/>
            <a:ext cx="649224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遇</a:t>
            </a:r>
            <a:endParaRPr lang="en-US" altLang="zh-CN" sz="2400" dirty="0"/>
          </a:p>
        </p:txBody>
      </p:sp>
      <p:sp>
        <p:nvSpPr>
          <p:cNvPr id="8" name="QB_4_AN.108_1#7d7b3741f.blank?vcp=1&amp;pid=2f62aa463&amp;color=0,0,0&amp;vpa=75&amp;vtp=1"/>
          <p:cNvSpPr/>
          <p:nvPr/>
        </p:nvSpPr>
        <p:spPr>
          <a:xfrm>
            <a:off x="2973610" y="2413476"/>
            <a:ext cx="649224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到</a:t>
            </a:r>
            <a:endParaRPr lang="en-US" altLang="zh-CN" sz="2400" dirty="0"/>
          </a:p>
        </p:txBody>
      </p:sp>
      <p:sp>
        <p:nvSpPr>
          <p:cNvPr id="9" name="QB_4_AN.109_1#7d7b3741f.blank?vcp=1&amp;pid=2f62aa463&amp;color=0,0,0&amp;vpa=76&amp;vtp=1"/>
          <p:cNvSpPr/>
          <p:nvPr/>
        </p:nvSpPr>
        <p:spPr>
          <a:xfrm>
            <a:off x="5206778" y="2376900"/>
            <a:ext cx="676656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头</a:t>
            </a:r>
            <a:endParaRPr lang="en-US" altLang="zh-CN" sz="2400" dirty="0"/>
          </a:p>
        </p:txBody>
      </p:sp>
      <p:sp>
        <p:nvSpPr>
          <p:cNvPr id="10" name="QB_4_AN.110_1#7d7b3741f.blank?vcp=1&amp;pid=2f62aa463&amp;color=0,0,0&amp;vpa=77&amp;vtp=1"/>
          <p:cNvSpPr/>
          <p:nvPr/>
        </p:nvSpPr>
        <p:spPr>
          <a:xfrm>
            <a:off x="5920010" y="2367756"/>
            <a:ext cx="658368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痛</a:t>
            </a:r>
            <a:endParaRPr lang="en-US" altLang="zh-CN" sz="2400" dirty="0"/>
          </a:p>
        </p:txBody>
      </p:sp>
      <p:sp>
        <p:nvSpPr>
          <p:cNvPr id="11" name="QB_4_AN.111_1#7d7b3741f.blank?vcp=1&amp;pid=2f62aa463&amp;color=0,0,0&amp;vpa=78&amp;vtp=1"/>
          <p:cNvSpPr/>
          <p:nvPr/>
        </p:nvSpPr>
        <p:spPr>
          <a:xfrm>
            <a:off x="7274592" y="2358612"/>
            <a:ext cx="722376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决</a:t>
            </a:r>
            <a:endParaRPr lang="en-US" altLang="zh-CN" sz="2400" dirty="0"/>
          </a:p>
        </p:txBody>
      </p:sp>
      <p:sp>
        <p:nvSpPr>
          <p:cNvPr id="12" name="QB_4_AN.112_1#7d7b3741f.blank?vcp=1&amp;pid=2f62aa463&amp;color=0,0,0&amp;vpa=79&amp;vtp=1"/>
          <p:cNvSpPr/>
          <p:nvPr/>
        </p:nvSpPr>
        <p:spPr>
          <a:xfrm>
            <a:off x="8051833" y="2358612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定</a:t>
            </a:r>
            <a:endParaRPr lang="en-US" altLang="zh-CN" sz="2400" dirty="0"/>
          </a:p>
        </p:txBody>
      </p:sp>
      <p:sp>
        <p:nvSpPr>
          <p:cNvPr id="13" name="QB_4_BD.113_1#981878459?vcp=1&amp;pid=2f62aa463&amp;color=0,0,0&amp;vtp=1&amp;bbb=1"/>
          <p:cNvSpPr/>
          <p:nvPr/>
        </p:nvSpPr>
        <p:spPr>
          <a:xfrm>
            <a:off x="896112" y="3186525"/>
            <a:ext cx="10387584" cy="22516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6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）妹妹用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的铅笔画了一幅画送给我，画上有鲜艳的</a:t>
            </a:r>
            <a:r>
              <a:rPr lang="en-US" altLang="zh-CN" sz="47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algn="l" latinLnBrk="1">
              <a:lnSpc>
                <a:spcPts val="10800"/>
              </a:lnSpc>
            </a:pP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的树叶、</a:t>
            </a:r>
            <a:r>
              <a:rPr lang="en-US" altLang="zh-CN" sz="5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的田野，这真是美好的</a:t>
            </a: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pic>
        <p:nvPicPr>
          <p:cNvPr id="14" name="QB_4_BD.113_1#981878459?vcp=1&amp;pid=2f62aa463&amp;color=0,0,0&amp;tib=255,255,255&amp;iip=16&amp;vip=80#8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2544" y="3184239"/>
            <a:ext cx="1371600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B_4_BD.113_1#981878459?vcp=1&amp;pid=2f62aa463&amp;color=0,0,0&amp;tib=255,255,255&amp;iip=17&amp;vip=82#83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45403" y="3189954"/>
            <a:ext cx="1399032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4_BD.113_1#981878459?vcp=1&amp;pid=2f62aa463&amp;color=0,0,0&amp;tib=255,255,255&amp;iip=18&amp;vip=84#8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4145" y="4269391"/>
            <a:ext cx="1527048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B_4_BD.113_1#981878459?vcp=1&amp;pid=2f62aa463&amp;color=0,0,0&amp;tib=255,255,255&amp;iip=19&amp;vip=86#89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0111" y="4302887"/>
            <a:ext cx="2642616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B_4_BD.113_1#981878459?vcp=1&amp;pid=2f62aa463&amp;color=0,0,0&amp;tib=255,255,255&amp;iip=20&amp;vip=90#91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2731" y="4284599"/>
            <a:ext cx="1408176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9" name="QB_4_AN.114_1#981878459.blank?vcp=1&amp;pid=2f62aa463&amp;color=0,0,0&amp;vpa=80&amp;vtp=1"/>
          <p:cNvSpPr/>
          <p:nvPr/>
        </p:nvSpPr>
        <p:spPr>
          <a:xfrm>
            <a:off x="2627408" y="3568287"/>
            <a:ext cx="61264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彩</a:t>
            </a:r>
            <a:endParaRPr lang="en-US" altLang="zh-CN" sz="2400" dirty="0"/>
          </a:p>
        </p:txBody>
      </p:sp>
      <p:sp>
        <p:nvSpPr>
          <p:cNvPr id="20" name="QB_4_AN.115_1#981878459.blank?vcp=1&amp;pid=2f62aa463&amp;color=0,0,0&amp;vpa=81&amp;vtp=1"/>
          <p:cNvSpPr/>
          <p:nvPr/>
        </p:nvSpPr>
        <p:spPr>
          <a:xfrm>
            <a:off x="3276632" y="3568287"/>
            <a:ext cx="621792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</a:t>
            </a:r>
            <a:endParaRPr lang="en-US" altLang="zh-CN" sz="2400" dirty="0"/>
          </a:p>
        </p:txBody>
      </p:sp>
      <p:sp>
        <p:nvSpPr>
          <p:cNvPr id="21" name="QB_4_AN.116_1#981878459.blank?vcp=1&amp;pid=2f62aa463&amp;color=0,0,0&amp;vpa=82&amp;vtp=1"/>
          <p:cNvSpPr/>
          <p:nvPr/>
        </p:nvSpPr>
        <p:spPr>
          <a:xfrm>
            <a:off x="9491124" y="3564858"/>
            <a:ext cx="621792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桃</a:t>
            </a:r>
            <a:endParaRPr lang="en-US" altLang="zh-CN" sz="2400" dirty="0"/>
          </a:p>
        </p:txBody>
      </p:sp>
      <p:sp>
        <p:nvSpPr>
          <p:cNvPr id="22" name="QB_4_AN.117_1#981878459.blank?vcp=1&amp;pid=2f62aa463&amp;color=0,0,0&amp;vpa=83&amp;vtp=1"/>
          <p:cNvSpPr/>
          <p:nvPr/>
        </p:nvSpPr>
        <p:spPr>
          <a:xfrm>
            <a:off x="10149491" y="3574002"/>
            <a:ext cx="621792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23" name="QB_4_AN.118_1#981878459.blank?vcp=1&amp;pid=2f62aa463&amp;color=0,0,0&amp;vpa=84&amp;vtp=1"/>
          <p:cNvSpPr/>
          <p:nvPr/>
        </p:nvSpPr>
        <p:spPr>
          <a:xfrm>
            <a:off x="949865" y="4680871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浓</a:t>
            </a:r>
            <a:endParaRPr lang="en-US" altLang="zh-CN" sz="2400" dirty="0"/>
          </a:p>
        </p:txBody>
      </p:sp>
      <p:sp>
        <p:nvSpPr>
          <p:cNvPr id="24" name="QB_4_AN.119_1#981878459.blank?vcp=1&amp;pid=2f62aa463&amp;color=0,0,0&amp;vpa=85&amp;vtp=1"/>
          <p:cNvSpPr/>
          <p:nvPr/>
        </p:nvSpPr>
        <p:spPr>
          <a:xfrm>
            <a:off x="1681385" y="4680871"/>
            <a:ext cx="685800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绿</a:t>
            </a:r>
            <a:endParaRPr lang="en-US" altLang="zh-CN" sz="2400" dirty="0"/>
          </a:p>
        </p:txBody>
      </p:sp>
      <p:sp>
        <p:nvSpPr>
          <p:cNvPr id="25" name="QB_4_AN.120_1#981878459.blank?vcp=1&amp;pid=2f62aa463&amp;color=0,0,0&amp;vpa=86&amp;vtp=1"/>
          <p:cNvSpPr/>
          <p:nvPr/>
        </p:nvSpPr>
        <p:spPr>
          <a:xfrm>
            <a:off x="3716687" y="4714367"/>
            <a:ext cx="60350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endParaRPr lang="en-US" altLang="zh-CN" sz="2400" dirty="0"/>
          </a:p>
        </p:txBody>
      </p:sp>
      <p:sp>
        <p:nvSpPr>
          <p:cNvPr id="26" name="QB_4_AN.121_1#981878459.blank?vcp=1&amp;pid=2f62aa463&amp;color=0,0,0&amp;vpa=87&amp;vtp=1"/>
          <p:cNvSpPr/>
          <p:nvPr/>
        </p:nvSpPr>
        <p:spPr>
          <a:xfrm>
            <a:off x="4365911" y="4714367"/>
            <a:ext cx="612648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</a:t>
            </a:r>
            <a:endParaRPr lang="en-US" altLang="zh-CN" sz="2400" dirty="0"/>
          </a:p>
        </p:txBody>
      </p:sp>
      <p:sp>
        <p:nvSpPr>
          <p:cNvPr id="27" name="QB_4_AN.122_1#981878459.blank?vcp=1&amp;pid=2f62aa463&amp;color=0,0,0&amp;vpa=88&amp;vtp=1"/>
          <p:cNvSpPr/>
          <p:nvPr/>
        </p:nvSpPr>
        <p:spPr>
          <a:xfrm>
            <a:off x="5015135" y="4705223"/>
            <a:ext cx="594360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</a:t>
            </a:r>
            <a:endParaRPr lang="en-US" altLang="zh-CN" sz="2400" dirty="0"/>
          </a:p>
        </p:txBody>
      </p:sp>
      <p:sp>
        <p:nvSpPr>
          <p:cNvPr id="28" name="QB_4_AN.123_1#981878459.blank?vcp=1&amp;pid=2f62aa463&amp;color=0,0,0&amp;vpa=89&amp;vtp=1"/>
          <p:cNvSpPr/>
          <p:nvPr/>
        </p:nvSpPr>
        <p:spPr>
          <a:xfrm>
            <a:off x="5673503" y="4705223"/>
            <a:ext cx="603504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边</a:t>
            </a:r>
            <a:endParaRPr lang="en-US" altLang="zh-CN" sz="2400" dirty="0"/>
          </a:p>
        </p:txBody>
      </p:sp>
      <p:sp>
        <p:nvSpPr>
          <p:cNvPr id="29" name="QB_4_AN.124_1#981878459.blank?vcp=1&amp;pid=2f62aa463&amp;color=0,0,0&amp;vpa=90&amp;vtp=1"/>
          <p:cNvSpPr/>
          <p:nvPr/>
        </p:nvSpPr>
        <p:spPr>
          <a:xfrm>
            <a:off x="9448450" y="4714367"/>
            <a:ext cx="630936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礼</a:t>
            </a:r>
            <a:endParaRPr lang="en-US" altLang="zh-CN" sz="2400" dirty="0"/>
          </a:p>
        </p:txBody>
      </p:sp>
      <p:sp>
        <p:nvSpPr>
          <p:cNvPr id="30" name="QB_4_AN.125_1#981878459.blank?vcp=1&amp;pid=2f62aa463&amp;color=0,0,0&amp;vpa=91&amp;vtp=1"/>
          <p:cNvSpPr/>
          <p:nvPr/>
        </p:nvSpPr>
        <p:spPr>
          <a:xfrm>
            <a:off x="10125107" y="4714367"/>
            <a:ext cx="630936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物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  <p:bldP spid="29" grpId="0" build="p" animBg="1"/>
      <p:bldP spid="3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26_1#9b01bdb5c?vcp=1&amp;pid=2f62aa463&amp;color=0,0,0&amp;vtp=1&amp;bt=1&amp;bbb=1&amp;hb=1"/>
          <p:cNvSpPr/>
          <p:nvPr/>
        </p:nvSpPr>
        <p:spPr>
          <a:xfrm>
            <a:off x="896112" y="963835"/>
            <a:ext cx="10387584" cy="23405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3）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上的很多事情，想要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都是不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的，</a:t>
            </a:r>
          </a:p>
          <a:p>
            <a:pPr latinLnBrk="1">
              <a:lnSpc>
                <a:spcPts val="10800"/>
              </a:lnSpc>
            </a:pP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失败而不去努力，</a:t>
            </a:r>
            <a:r>
              <a:rPr lang="en-US" altLang="zh-CN" sz="59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只是幻想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3" name="QB_4_BD.126_1#9b01bdb5c?vcp=1&amp;pid=2f62aa463&amp;color=0,0,0&amp;tib=255,255,255&amp;iip=21&amp;vip=92#9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1860" y="1054131"/>
            <a:ext cx="1344168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126_1#9b01bdb5c?vcp=1&amp;pid=2f62aa463&amp;color=0,0,0&amp;tib=255,255,255&amp;iip=22&amp;vip=94#9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3518" y="1044988"/>
            <a:ext cx="1444752" cy="101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B_4_BD.126_1#9b01bdb5c?vcp=1&amp;pid=2f62aa463&amp;color=0,0,0&amp;tib=255,255,255&amp;iip=23&amp;vip=96#9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3531" y="1003840"/>
            <a:ext cx="1408176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126_1#9b01bdb5c?vcp=1&amp;pid=2f62aa463&amp;color=0,0,0&amp;tib=255,255,255&amp;iip=24&amp;vip=98#99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287" y="2144204"/>
            <a:ext cx="1426464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126_1#9b01bdb5c?vcp=1&amp;pid=2f62aa463&amp;color=0,0,0&amp;tib=255,255,255&amp;iip=25&amp;vip=100#101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1582" y="2157920"/>
            <a:ext cx="1563624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126_1#9b01bdb5c?vcp=1&amp;pid=2f62aa463&amp;color=0,0,0&amp;tib=255,255,255&amp;iip=26&amp;vip=102#103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8353" y="2138140"/>
            <a:ext cx="1399032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127_1#9b01bdb5c.blank?vcp=1&amp;pid=2f62aa463&amp;color=0,0,0&amp;vpa=92&amp;vtp=1"/>
          <p:cNvSpPr/>
          <p:nvPr/>
        </p:nvSpPr>
        <p:spPr>
          <a:xfrm>
            <a:off x="1772444" y="1438179"/>
            <a:ext cx="585216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世</a:t>
            </a:r>
            <a:endParaRPr lang="en-US" altLang="zh-CN" sz="2400" dirty="0"/>
          </a:p>
        </p:txBody>
      </p:sp>
      <p:sp>
        <p:nvSpPr>
          <p:cNvPr id="10" name="QB_4_AN.128_1#9b01bdb5c.blank?vcp=1&amp;pid=2f62aa463&amp;color=0,0,0&amp;vpa=93&amp;vtp=1"/>
          <p:cNvSpPr/>
          <p:nvPr/>
        </p:nvSpPr>
        <p:spPr>
          <a:xfrm>
            <a:off x="2394236" y="1438179"/>
            <a:ext cx="585216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界</a:t>
            </a:r>
            <a:endParaRPr lang="en-US" altLang="zh-CN" sz="2400" dirty="0"/>
          </a:p>
        </p:txBody>
      </p:sp>
      <p:sp>
        <p:nvSpPr>
          <p:cNvPr id="11" name="QB_4_AN.129_1#9b01bdb5c.blank?vcp=1&amp;pid=2f62aa463&amp;color=0,0,0&amp;vpa=94&amp;vtp=1"/>
          <p:cNvSpPr/>
          <p:nvPr/>
        </p:nvSpPr>
        <p:spPr>
          <a:xfrm>
            <a:off x="5939822" y="1447323"/>
            <a:ext cx="576072" cy="557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成</a:t>
            </a:r>
            <a:endParaRPr lang="en-US" altLang="zh-CN" sz="2400" dirty="0"/>
          </a:p>
        </p:txBody>
      </p:sp>
      <p:sp>
        <p:nvSpPr>
          <p:cNvPr id="12" name="QB_4_AN.130_1#9b01bdb5c.blank?vcp=1&amp;pid=2f62aa463&amp;color=0,0,0&amp;vpa=95&amp;vtp=1"/>
          <p:cNvSpPr/>
          <p:nvPr/>
        </p:nvSpPr>
        <p:spPr>
          <a:xfrm>
            <a:off x="6543326" y="1447323"/>
            <a:ext cx="566928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功</a:t>
            </a:r>
            <a:endParaRPr lang="en-US" altLang="zh-CN" sz="2400" dirty="0"/>
          </a:p>
        </p:txBody>
      </p:sp>
      <p:sp>
        <p:nvSpPr>
          <p:cNvPr id="13" name="QB_4_AN.131_1#9b01bdb5c.blank?vcp=1&amp;pid=2f62aa463&amp;color=0,0,0&amp;vpa=96&amp;vtp=1"/>
          <p:cNvSpPr/>
          <p:nvPr/>
        </p:nvSpPr>
        <p:spPr>
          <a:xfrm>
            <a:off x="8284115" y="1406175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容</a:t>
            </a:r>
            <a:endParaRPr lang="en-US" altLang="zh-CN" sz="2400" dirty="0"/>
          </a:p>
        </p:txBody>
      </p:sp>
      <p:sp>
        <p:nvSpPr>
          <p:cNvPr id="14" name="QB_4_AN.132_1#9b01bdb5c.blank?vcp=1&amp;pid=2f62aa463&amp;color=0,0,0&amp;vpa=97&amp;vtp=1"/>
          <p:cNvSpPr/>
          <p:nvPr/>
        </p:nvSpPr>
        <p:spPr>
          <a:xfrm>
            <a:off x="8924195" y="1406175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易</a:t>
            </a:r>
            <a:endParaRPr lang="en-US" altLang="zh-CN" sz="2400" dirty="0"/>
          </a:p>
        </p:txBody>
      </p:sp>
      <p:sp>
        <p:nvSpPr>
          <p:cNvPr id="15" name="QB_4_AN.133_1#9b01bdb5c.blank?vcp=1&amp;pid=2f62aa463&amp;color=0,0,0&amp;vpa=98&amp;vtp=1"/>
          <p:cNvSpPr/>
          <p:nvPr/>
        </p:nvSpPr>
        <p:spPr>
          <a:xfrm>
            <a:off x="1007015" y="2592260"/>
            <a:ext cx="612648" cy="6217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害</a:t>
            </a:r>
            <a:endParaRPr lang="en-US" altLang="zh-CN" sz="2400" dirty="0"/>
          </a:p>
        </p:txBody>
      </p:sp>
      <p:sp>
        <p:nvSpPr>
          <p:cNvPr id="16" name="QB_4_AN.134_1#9b01bdb5c.blank?vcp=1&amp;pid=2f62aa463&amp;color=0,0,0&amp;vpa=99&amp;vtp=1"/>
          <p:cNvSpPr/>
          <p:nvPr/>
        </p:nvSpPr>
        <p:spPr>
          <a:xfrm>
            <a:off x="1665383" y="2601404"/>
            <a:ext cx="621792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怕</a:t>
            </a:r>
            <a:endParaRPr lang="en-US" altLang="zh-CN" sz="2400" dirty="0"/>
          </a:p>
        </p:txBody>
      </p:sp>
      <p:sp>
        <p:nvSpPr>
          <p:cNvPr id="17" name="QB_4_AN.135_1#9b01bdb5c.blank?vcp=1&amp;pid=2f62aa463&amp;color=0,0,0&amp;vpa=100&amp;vtp=1"/>
          <p:cNvSpPr/>
          <p:nvPr/>
        </p:nvSpPr>
        <p:spPr>
          <a:xfrm>
            <a:off x="4900454" y="2523680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</a:t>
            </a:r>
            <a:endParaRPr lang="en-US" altLang="zh-CN" sz="2400" dirty="0"/>
          </a:p>
        </p:txBody>
      </p:sp>
      <p:sp>
        <p:nvSpPr>
          <p:cNvPr id="18" name="QB_4_AN.136_1#9b01bdb5c.blank?vcp=1&amp;pid=2f62aa463&amp;color=0,0,0&amp;vpa=101&amp;vtp=1"/>
          <p:cNvSpPr/>
          <p:nvPr/>
        </p:nvSpPr>
        <p:spPr>
          <a:xfrm>
            <a:off x="5613686" y="2523680"/>
            <a:ext cx="685800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望</a:t>
            </a:r>
            <a:endParaRPr lang="en-US" altLang="zh-CN" sz="2400" dirty="0"/>
          </a:p>
        </p:txBody>
      </p:sp>
      <p:sp>
        <p:nvSpPr>
          <p:cNvPr id="19" name="QB_4_AN.137_1#9b01bdb5c.blank?vcp=1&amp;pid=2f62aa463&amp;color=0,0,0&amp;vpa=102&amp;vtp=1"/>
          <p:cNvSpPr/>
          <p:nvPr/>
        </p:nvSpPr>
        <p:spPr>
          <a:xfrm>
            <a:off x="6451505" y="2577052"/>
            <a:ext cx="640080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始</a:t>
            </a:r>
            <a:endParaRPr lang="en-US" altLang="zh-CN" sz="2400" dirty="0"/>
          </a:p>
        </p:txBody>
      </p:sp>
      <p:sp>
        <p:nvSpPr>
          <p:cNvPr id="20" name="QB_4_AN.138_1#9b01bdb5c.blank?vcp=1&amp;pid=2f62aa463&amp;color=0,0,0&amp;vpa=103&amp;vtp=1"/>
          <p:cNvSpPr/>
          <p:nvPr/>
        </p:nvSpPr>
        <p:spPr>
          <a:xfrm>
            <a:off x="7128162" y="2567908"/>
            <a:ext cx="621792" cy="63093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终</a:t>
            </a:r>
            <a:endParaRPr lang="en-US" altLang="zh-CN" sz="2400" dirty="0"/>
          </a:p>
        </p:txBody>
      </p:sp>
      <p:sp>
        <p:nvSpPr>
          <p:cNvPr id="21" name="QB_4_BD.139_1#73c211253?vcp=1&amp;pid=2f62aa463&amp;color=0,0,0&amp;vtp=1&amp;bbb=1&amp;hb=1"/>
          <p:cNvSpPr/>
          <p:nvPr/>
        </p:nvSpPr>
        <p:spPr>
          <a:xfrm>
            <a:off x="896112" y="3306603"/>
            <a:ext cx="10387584" cy="2561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10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）家里很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，弟弟缠着哥哥玩</a:t>
            </a:r>
            <a:r>
              <a:rPr lang="en-US" altLang="zh-CN" sz="5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，妈妈张罗了一</a:t>
            </a:r>
            <a:r>
              <a:rPr lang="en-US" altLang="zh-CN" sz="5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</a:t>
            </a:r>
          </a:p>
          <a:p>
            <a:pPr latinLnBrk="1">
              <a:lnSpc>
                <a:spcPts val="11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</a:t>
            </a:r>
            <a:r>
              <a:rPr lang="en-US" altLang="zh-CN" sz="6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6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馋得我直流口水。</a:t>
            </a:r>
            <a:endParaRPr lang="en-US" altLang="zh-CN" sz="2400" dirty="0"/>
          </a:p>
        </p:txBody>
      </p:sp>
      <p:pic>
        <p:nvPicPr>
          <p:cNvPr id="22" name="QB_4_BD.139_1#73c211253?vcp=1&amp;pid=2f62aa463&amp;color=0,0,0&amp;tib=255,255,255&amp;iip=27&amp;vip=104#10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5973" y="3362610"/>
            <a:ext cx="1536192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3" name="QB_4_BD.139_1#73c211253?vcp=1&amp;pid=2f62aa463&amp;color=0,0,0&amp;tib=255,255,255&amp;iip=28&amp;vip=106#107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3138" y="3339750"/>
            <a:ext cx="1581912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4" name="QB_4_BD.139_1#73c211253?vcp=1&amp;pid=2f62aa463&amp;color=0,0,0&amp;tib=255,255,255&amp;iip=29&amp;vip=108#108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6938" y="3307746"/>
            <a:ext cx="896112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5" name="QB_4_BD.139_1#73c211253?vcp=1&amp;pid=2f62aa463&amp;color=0,0,0&amp;tib=255,255,255&amp;iip=30&amp;vip=109#110&amp;vtp=1" descr="preencoded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1231" y="4599433"/>
            <a:ext cx="1636776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6" name="QB_4_BD.139_1#73c211253?vcp=1&amp;pid=2f62aa463&amp;color=0,0,0&amp;tib=255,255,255&amp;iip=31&amp;vip=111#112&amp;vtp=1" descr="preencoded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9096" y="4640579"/>
            <a:ext cx="1453896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7" name="QB_4_AN.140_1#73c211253.blank?vcp=1&amp;pid=2f62aa463&amp;color=0,0,0&amp;vpa=104&amp;vtp=1"/>
          <p:cNvSpPr/>
          <p:nvPr/>
        </p:nvSpPr>
        <p:spPr>
          <a:xfrm>
            <a:off x="2685701" y="3801522"/>
            <a:ext cx="649224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</a:t>
            </a:r>
            <a:endParaRPr lang="en-US" altLang="zh-CN" sz="2400" dirty="0"/>
          </a:p>
        </p:txBody>
      </p:sp>
      <p:sp>
        <p:nvSpPr>
          <p:cNvPr id="28" name="QB_4_AN.141_1#73c211253.blank?vcp=1&amp;pid=2f62aa463&amp;color=0,0,0&amp;vpa=105&amp;vtp=1"/>
          <p:cNvSpPr/>
          <p:nvPr/>
        </p:nvSpPr>
        <p:spPr>
          <a:xfrm>
            <a:off x="3380645" y="3801522"/>
            <a:ext cx="658368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闹</a:t>
            </a:r>
            <a:endParaRPr lang="en-US" altLang="zh-CN" sz="2400" dirty="0"/>
          </a:p>
        </p:txBody>
      </p:sp>
      <p:sp>
        <p:nvSpPr>
          <p:cNvPr id="29" name="QB_4_AN.142_1#73c211253.blank?vcp=1&amp;pid=2f62aa463&amp;color=0,0,0&amp;vpa=106&amp;vtp=1"/>
          <p:cNvSpPr/>
          <p:nvPr/>
        </p:nvSpPr>
        <p:spPr>
          <a:xfrm>
            <a:off x="6663722" y="3778663"/>
            <a:ext cx="667512" cy="6766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</a:t>
            </a:r>
            <a:endParaRPr lang="en-US" altLang="zh-CN" sz="2400" dirty="0"/>
          </a:p>
        </p:txBody>
      </p:sp>
      <p:sp>
        <p:nvSpPr>
          <p:cNvPr id="30" name="QB_4_AN.143_1#73c211253.blank?vcp=1&amp;pid=2f62aa463&amp;color=0,0,0&amp;vpa=107&amp;vtp=1"/>
          <p:cNvSpPr/>
          <p:nvPr/>
        </p:nvSpPr>
        <p:spPr>
          <a:xfrm>
            <a:off x="7376954" y="3778663"/>
            <a:ext cx="676656" cy="66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戏</a:t>
            </a:r>
            <a:endParaRPr lang="en-US" altLang="zh-CN" sz="2400" dirty="0"/>
          </a:p>
        </p:txBody>
      </p:sp>
      <p:sp>
        <p:nvSpPr>
          <p:cNvPr id="31" name="QB_4_AN.144_1#73c211253.blank?vcp=1&amp;pid=2f62aa463&amp;color=0,0,0&amp;vpa=108&amp;vtp=1"/>
          <p:cNvSpPr/>
          <p:nvPr/>
        </p:nvSpPr>
        <p:spPr>
          <a:xfrm>
            <a:off x="10452386" y="3764946"/>
            <a:ext cx="713232" cy="7132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桌</a:t>
            </a:r>
            <a:endParaRPr lang="en-US" altLang="zh-CN" sz="2400" dirty="0"/>
          </a:p>
        </p:txBody>
      </p:sp>
      <p:sp>
        <p:nvSpPr>
          <p:cNvPr id="32" name="QB_4_AN.145_1#73c211253.blank?vcp=1&amp;pid=2f62aa463&amp;color=0,0,0&amp;vpa=109&amp;vtp=1"/>
          <p:cNvSpPr/>
          <p:nvPr/>
        </p:nvSpPr>
        <p:spPr>
          <a:xfrm>
            <a:off x="1330103" y="5074921"/>
            <a:ext cx="694944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美</a:t>
            </a:r>
            <a:endParaRPr lang="en-US" altLang="zh-CN" sz="2400" dirty="0"/>
          </a:p>
        </p:txBody>
      </p:sp>
      <p:sp>
        <p:nvSpPr>
          <p:cNvPr id="33" name="QB_4_AN.146_1#73c211253.blank?vcp=1&amp;pid=2f62aa463&amp;color=0,0,0&amp;vpa=110&amp;vtp=1"/>
          <p:cNvSpPr/>
          <p:nvPr/>
        </p:nvSpPr>
        <p:spPr>
          <a:xfrm>
            <a:off x="2070767" y="5084065"/>
            <a:ext cx="685800" cy="685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味</a:t>
            </a:r>
            <a:endParaRPr lang="en-US" altLang="zh-CN" sz="2400" dirty="0"/>
          </a:p>
        </p:txBody>
      </p:sp>
      <p:sp>
        <p:nvSpPr>
          <p:cNvPr id="34" name="QB_4_AN.147_1#73c211253.blank?vcp=1&amp;pid=2f62aa463&amp;color=0,0,0&amp;vpa=111&amp;vtp=1"/>
          <p:cNvSpPr/>
          <p:nvPr/>
        </p:nvSpPr>
        <p:spPr>
          <a:xfrm>
            <a:off x="3279680" y="5116067"/>
            <a:ext cx="621792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饭</a:t>
            </a:r>
            <a:endParaRPr lang="en-US" altLang="zh-CN" sz="2400" dirty="0"/>
          </a:p>
        </p:txBody>
      </p:sp>
      <p:sp>
        <p:nvSpPr>
          <p:cNvPr id="35" name="QB_4_AN.148_1#73c211253.blank?vcp=1&amp;pid=2f62aa463&amp;color=0,0,0&amp;vpa=112&amp;vtp=1"/>
          <p:cNvSpPr/>
          <p:nvPr/>
        </p:nvSpPr>
        <p:spPr>
          <a:xfrm>
            <a:off x="3947192" y="5116067"/>
            <a:ext cx="612648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菜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7" grpId="0" build="p" animBg="1"/>
      <p:bldP spid="28" grpId="0" build="p" animBg="1"/>
      <p:bldP spid="29" grpId="0" build="p" animBg="1"/>
      <p:bldP spid="30" grpId="0" build="p" animBg="1"/>
      <p:bldP spid="31" grpId="0" build="p" animBg="1"/>
      <p:bldP spid="32" grpId="0" build="p" animBg="1"/>
      <p:bldP spid="33" grpId="0" build="p" animBg="1"/>
      <p:bldP spid="34" grpId="0" build="p" animBg="1"/>
      <p:bldP spid="3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4ea651de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识字与写字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2a9c5c58f?sp=1&amp;vcp=1&amp;pid=84ea651de&amp;color=0,0,0&amp;vtp=1&amp;bt=1&amp;bbb=1"/>
          <p:cNvSpPr/>
          <p:nvPr/>
        </p:nvSpPr>
        <p:spPr>
          <a:xfrm>
            <a:off x="896112" y="90000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2400" dirty="0"/>
          </a:p>
        </p:txBody>
      </p:sp>
      <p:sp>
        <p:nvSpPr>
          <p:cNvPr id="3" name="C_2_BD#adb8b0d4b?sp=1&amp;vcp=1&amp;pid=84ea651de&amp;color=0,0,0&amp;vtp=1&amp;bbb=1"/>
          <p:cNvSpPr/>
          <p:nvPr/>
        </p:nvSpPr>
        <p:spPr>
          <a:xfrm>
            <a:off x="896112" y="1384886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一、字音。</a:t>
            </a:r>
            <a:endParaRPr lang="en-US" altLang="zh-CN" sz="2800" dirty="0"/>
          </a:p>
        </p:txBody>
      </p:sp>
      <p:sp>
        <p:nvSpPr>
          <p:cNvPr id="4" name="QO_3_BD.1_1#237457407?vcp=1&amp;pid=adb8b0d4b&amp;color=0,0,0&amp;vtp=1&amp;bbb=1"/>
          <p:cNvSpPr/>
          <p:nvPr/>
        </p:nvSpPr>
        <p:spPr>
          <a:xfrm>
            <a:off x="896112" y="180074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［多音字·易错］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给下列加点的多音字选择正确的读音，画“√”。</a:t>
            </a:r>
            <a:endParaRPr lang="en-US" altLang="zh-CN" sz="2400" dirty="0"/>
          </a:p>
        </p:txBody>
      </p:sp>
      <p:sp>
        <p:nvSpPr>
          <p:cNvPr id="5" name="QB_4_BD.2_1#5379479bc?vcp=1&amp;pid=237457407&amp;color=0,0,0&amp;vtp=1&amp;bbb=1"/>
          <p:cNvSpPr/>
          <p:nvPr/>
        </p:nvSpPr>
        <p:spPr>
          <a:xfrm>
            <a:off x="896112" y="23405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）肥皂泡（p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）在阳光下显现出漂（pi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pi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亮的光泽。</a:t>
            </a:r>
            <a:endParaRPr lang="en-US" altLang="zh-CN" sz="2400" dirty="0"/>
          </a:p>
        </p:txBody>
      </p:sp>
      <p:sp>
        <p:nvSpPr>
          <p:cNvPr id="6" name="QB_4_BD.5_1#5ce04e8fc?vcp=1&amp;pid=237457407&amp;color=0,0,0&amp;vtp=1&amp;bbb=1"/>
          <p:cNvSpPr/>
          <p:nvPr/>
        </p:nvSpPr>
        <p:spPr>
          <a:xfrm>
            <a:off x="896112" y="28752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）大象的耳朵像扇（sh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sh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n）子似（shì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sì）的。</a:t>
            </a:r>
            <a:endParaRPr lang="en-US" altLang="zh-CN" sz="2400" dirty="0"/>
          </a:p>
        </p:txBody>
      </p:sp>
      <p:sp>
        <p:nvSpPr>
          <p:cNvPr id="7" name="QB_4_BD.8_1#fbbbfc6db?vcp=1&amp;pid=237457407&amp;color=0,0,0&amp;vtp=1&amp;bbb=1"/>
          <p:cNvSpPr/>
          <p:nvPr/>
        </p:nvSpPr>
        <p:spPr>
          <a:xfrm>
            <a:off x="896112" y="34099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）大家把教室打扫（s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）得的（de dí）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确干净。</a:t>
            </a:r>
            <a:endParaRPr lang="en-US" altLang="zh-CN" sz="2400" dirty="0"/>
          </a:p>
        </p:txBody>
      </p:sp>
      <p:sp>
        <p:nvSpPr>
          <p:cNvPr id="8" name="QB_4_AN.3_1#5379479bc&amp;bc=1">
            <a:extLst>
              <a:ext uri="{FF2B5EF4-FFF2-40B4-BE49-F238E27FC236}">
                <a16:creationId xmlns:a16="http://schemas.microsoft.com/office/drawing/2014/main" id="{69243A47-2A80-A995-71FB-935FDB1D5E2A}"/>
              </a:ext>
            </a:extLst>
          </p:cNvPr>
          <p:cNvSpPr txBox="1"/>
          <p:nvPr/>
        </p:nvSpPr>
        <p:spPr>
          <a:xfrm>
            <a:off x="2915412" y="2492961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4_AN.4_1#5379479bc&amp;bc=1">
            <a:extLst>
              <a:ext uri="{FF2B5EF4-FFF2-40B4-BE49-F238E27FC236}">
                <a16:creationId xmlns:a16="http://schemas.microsoft.com/office/drawing/2014/main" id="{7DB78E25-318B-3258-229F-121279CDB333}"/>
              </a:ext>
            </a:extLst>
          </p:cNvPr>
          <p:cNvSpPr txBox="1"/>
          <p:nvPr/>
        </p:nvSpPr>
        <p:spPr>
          <a:xfrm>
            <a:off x="7868412" y="2492961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4_AN.6_1#5ce04e8fc&amp;bc=1">
            <a:extLst>
              <a:ext uri="{FF2B5EF4-FFF2-40B4-BE49-F238E27FC236}">
                <a16:creationId xmlns:a16="http://schemas.microsoft.com/office/drawing/2014/main" id="{5A0C0D98-A398-6B2E-CD1D-3470E0C457C2}"/>
              </a:ext>
            </a:extLst>
          </p:cNvPr>
          <p:cNvSpPr txBox="1"/>
          <p:nvPr/>
        </p:nvSpPr>
        <p:spPr>
          <a:xfrm>
            <a:off x="4972812" y="3027631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4_AN.7_1#5ce04e8fc&amp;bc=1">
            <a:extLst>
              <a:ext uri="{FF2B5EF4-FFF2-40B4-BE49-F238E27FC236}">
                <a16:creationId xmlns:a16="http://schemas.microsoft.com/office/drawing/2014/main" id="{6B4F6ED4-5D9B-8CC9-3CBA-DD419DA55359}"/>
              </a:ext>
            </a:extLst>
          </p:cNvPr>
          <p:cNvSpPr txBox="1"/>
          <p:nvPr/>
        </p:nvSpPr>
        <p:spPr>
          <a:xfrm>
            <a:off x="6725412" y="3027631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4_AN.9_1#fbbbfc6db&amp;bc=1">
            <a:extLst>
              <a:ext uri="{FF2B5EF4-FFF2-40B4-BE49-F238E27FC236}">
                <a16:creationId xmlns:a16="http://schemas.microsoft.com/office/drawing/2014/main" id="{9A234B65-6E8D-5169-0AD5-559A6985CC01}"/>
              </a:ext>
            </a:extLst>
          </p:cNvPr>
          <p:cNvSpPr txBox="1"/>
          <p:nvPr/>
        </p:nvSpPr>
        <p:spPr>
          <a:xfrm>
            <a:off x="4134612" y="3562301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4_AN.10_1#fbbbfc6db&amp;bc=1">
            <a:extLst>
              <a:ext uri="{FF2B5EF4-FFF2-40B4-BE49-F238E27FC236}">
                <a16:creationId xmlns:a16="http://schemas.microsoft.com/office/drawing/2014/main" id="{5E8D78E0-0A42-6669-2406-E7D226AB29C0}"/>
              </a:ext>
            </a:extLst>
          </p:cNvPr>
          <p:cNvSpPr txBox="1"/>
          <p:nvPr/>
        </p:nvSpPr>
        <p:spPr>
          <a:xfrm>
            <a:off x="6801612" y="3562301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4_BD.2_1#5379479bc?vcp=1&amp;pid=237457407&amp;color=0,0,0&amp;vtp=1&amp;bbb=1&amp;zzd= 1">
            <a:extLst>
              <a:ext uri="{FF2B5EF4-FFF2-40B4-BE49-F238E27FC236}">
                <a16:creationId xmlns:a16="http://schemas.microsoft.com/office/drawing/2014/main" id="{7EF8FF7E-34BF-CCD8-E9E8-405FA45B47AA}"/>
              </a:ext>
            </a:extLst>
          </p:cNvPr>
          <p:cNvSpPr/>
          <p:nvPr/>
        </p:nvSpPr>
        <p:spPr>
          <a:xfrm>
            <a:off x="2401094" y="28405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2_1#5379479bc?vcp=1&amp;pid=237457407&amp;color=0,0,0&amp;vtp=1&amp;bbb=1&amp;zzd= 1">
            <a:extLst>
              <a:ext uri="{FF2B5EF4-FFF2-40B4-BE49-F238E27FC236}">
                <a16:creationId xmlns:a16="http://schemas.microsoft.com/office/drawing/2014/main" id="{82C0ABD6-306B-BBF9-0764-0CD558CA1DAF}"/>
              </a:ext>
            </a:extLst>
          </p:cNvPr>
          <p:cNvSpPr/>
          <p:nvPr/>
        </p:nvSpPr>
        <p:spPr>
          <a:xfrm>
            <a:off x="6515894" y="284056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5_1#5ce04e8fc?vcp=1&amp;pid=237457407&amp;color=0,0,0&amp;vtp=1&amp;bbb=1&amp;zzd= 1">
            <a:extLst>
              <a:ext uri="{FF2B5EF4-FFF2-40B4-BE49-F238E27FC236}">
                <a16:creationId xmlns:a16="http://schemas.microsoft.com/office/drawing/2014/main" id="{BDA60B4E-79DA-7602-7F21-0E55789566A4}"/>
              </a:ext>
            </a:extLst>
          </p:cNvPr>
          <p:cNvSpPr/>
          <p:nvPr/>
        </p:nvSpPr>
        <p:spPr>
          <a:xfrm>
            <a:off x="3620294" y="33752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5_1#5ce04e8fc?vcp=1&amp;pid=237457407&amp;color=0,0,0&amp;vtp=1&amp;bbb=1&amp;zzd= 1">
            <a:extLst>
              <a:ext uri="{FF2B5EF4-FFF2-40B4-BE49-F238E27FC236}">
                <a16:creationId xmlns:a16="http://schemas.microsoft.com/office/drawing/2014/main" id="{69436A44-0404-41AF-C66F-FA3106F6DFA9}"/>
              </a:ext>
            </a:extLst>
          </p:cNvPr>
          <p:cNvSpPr/>
          <p:nvPr/>
        </p:nvSpPr>
        <p:spPr>
          <a:xfrm>
            <a:off x="6211094" y="337523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8_1#fbbbfc6db?vcp=1&amp;pid=237457407&amp;color=0,0,0&amp;vtp=1&amp;bbb=1&amp;zzd= 1">
            <a:extLst>
              <a:ext uri="{FF2B5EF4-FFF2-40B4-BE49-F238E27FC236}">
                <a16:creationId xmlns:a16="http://schemas.microsoft.com/office/drawing/2014/main" id="{8F043279-373F-3C97-1EF7-D147D6B62A2D}"/>
              </a:ext>
            </a:extLst>
          </p:cNvPr>
          <p:cNvSpPr/>
          <p:nvPr/>
        </p:nvSpPr>
        <p:spPr>
          <a:xfrm>
            <a:off x="3620294" y="3909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8_1#fbbbfc6db?vcp=1&amp;pid=237457407&amp;color=0,0,0&amp;vtp=1&amp;bbb=1&amp;zzd= 1">
            <a:extLst>
              <a:ext uri="{FF2B5EF4-FFF2-40B4-BE49-F238E27FC236}">
                <a16:creationId xmlns:a16="http://schemas.microsoft.com/office/drawing/2014/main" id="{C2E6B46B-0B22-B711-0874-A373DCF815C7}"/>
              </a:ext>
            </a:extLst>
          </p:cNvPr>
          <p:cNvSpPr/>
          <p:nvPr/>
        </p:nvSpPr>
        <p:spPr>
          <a:xfrm>
            <a:off x="5906294" y="3909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_1#568787538?sp=1&amp;vcp=1&amp;pid=adb8b0d4b&amp;color=0,0,0&amp;mp=1&amp;vtp=1&amp;bt=1&amp;bbb=1"/>
          <p:cNvSpPr/>
          <p:nvPr/>
        </p:nvSpPr>
        <p:spPr>
          <a:xfrm>
            <a:off x="896112" y="23439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1748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［字音］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用“√”选出加点字的正确读音。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17561" algn="l"/>
                <a:tab pos="71748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丝绦（t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ti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山冈（ɡ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ɡ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提供（ɡōnɡ ɡònɡ）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17561" algn="l"/>
                <a:tab pos="71748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号召（zh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应该（yìnɡ yīnɡ）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晶莹（yín yínɡ）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1748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长颈鹿（jǐnɡ jǐn）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测量（li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li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nɡ）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蔗糖（zhè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zhē）</a:t>
            </a:r>
            <a:endParaRPr lang="en-US" altLang="zh-CN" sz="2400" dirty="0"/>
          </a:p>
        </p:txBody>
      </p:sp>
      <p:sp>
        <p:nvSpPr>
          <p:cNvPr id="3" name="QB_3_AN.2_1#568787538&amp;bc=1">
            <a:extLst>
              <a:ext uri="{FF2B5EF4-FFF2-40B4-BE49-F238E27FC236}">
                <a16:creationId xmlns:a16="http://schemas.microsoft.com/office/drawing/2014/main" id="{D68B9BA9-204D-2870-BF47-EA02D0A68483}"/>
              </a:ext>
            </a:extLst>
          </p:cNvPr>
          <p:cNvSpPr txBox="1"/>
          <p:nvPr/>
        </p:nvSpPr>
        <p:spPr>
          <a:xfrm>
            <a:off x="1848612" y="30678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B_3_AN.3_1#568787538&amp;bc=1">
            <a:extLst>
              <a:ext uri="{FF2B5EF4-FFF2-40B4-BE49-F238E27FC236}">
                <a16:creationId xmlns:a16="http://schemas.microsoft.com/office/drawing/2014/main" id="{398B1968-A583-7805-541A-BE55796979BB}"/>
              </a:ext>
            </a:extLst>
          </p:cNvPr>
          <p:cNvSpPr txBox="1"/>
          <p:nvPr/>
        </p:nvSpPr>
        <p:spPr>
          <a:xfrm>
            <a:off x="6204077" y="30678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B_3_AN.4_1#568787538&amp;bc=1">
            <a:extLst>
              <a:ext uri="{FF2B5EF4-FFF2-40B4-BE49-F238E27FC236}">
                <a16:creationId xmlns:a16="http://schemas.microsoft.com/office/drawing/2014/main" id="{13B84393-1FD9-A70C-680B-50BAC8417C7F}"/>
              </a:ext>
            </a:extLst>
          </p:cNvPr>
          <p:cNvSpPr txBox="1"/>
          <p:nvPr/>
        </p:nvSpPr>
        <p:spPr>
          <a:xfrm>
            <a:off x="9099677" y="30678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6" name="QB_3_AN.5_1#568787538&amp;bc=1">
            <a:extLst>
              <a:ext uri="{FF2B5EF4-FFF2-40B4-BE49-F238E27FC236}">
                <a16:creationId xmlns:a16="http://schemas.microsoft.com/office/drawing/2014/main" id="{9CDA7BA3-5128-797F-44B9-420AE149BF78}"/>
              </a:ext>
            </a:extLst>
          </p:cNvPr>
          <p:cNvSpPr txBox="1"/>
          <p:nvPr/>
        </p:nvSpPr>
        <p:spPr>
          <a:xfrm>
            <a:off x="1924812" y="36393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7" name="QB_3_AN.6_1#568787538&amp;bc=1">
            <a:extLst>
              <a:ext uri="{FF2B5EF4-FFF2-40B4-BE49-F238E27FC236}">
                <a16:creationId xmlns:a16="http://schemas.microsoft.com/office/drawing/2014/main" id="{CC345C3C-1E4B-CDD5-44C1-03EE95D858FA}"/>
              </a:ext>
            </a:extLst>
          </p:cNvPr>
          <p:cNvSpPr txBox="1"/>
          <p:nvPr/>
        </p:nvSpPr>
        <p:spPr>
          <a:xfrm>
            <a:off x="6204077" y="36393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3_AN.7_1#568787538&amp;bc=1">
            <a:extLst>
              <a:ext uri="{FF2B5EF4-FFF2-40B4-BE49-F238E27FC236}">
                <a16:creationId xmlns:a16="http://schemas.microsoft.com/office/drawing/2014/main" id="{571ED951-DAD2-7A12-FC5F-4274F0F707D2}"/>
              </a:ext>
            </a:extLst>
          </p:cNvPr>
          <p:cNvSpPr txBox="1"/>
          <p:nvPr/>
        </p:nvSpPr>
        <p:spPr>
          <a:xfrm>
            <a:off x="9709277" y="36393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3_AN.8_1#568787538&amp;bc=1">
            <a:extLst>
              <a:ext uri="{FF2B5EF4-FFF2-40B4-BE49-F238E27FC236}">
                <a16:creationId xmlns:a16="http://schemas.microsoft.com/office/drawing/2014/main" id="{AD060D3E-45BD-A512-9627-09DC2B7CF4DE}"/>
              </a:ext>
            </a:extLst>
          </p:cNvPr>
          <p:cNvSpPr txBox="1"/>
          <p:nvPr/>
        </p:nvSpPr>
        <p:spPr>
          <a:xfrm>
            <a:off x="2229612" y="42108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3_AN.9_1#568787538&amp;bc=1">
            <a:extLst>
              <a:ext uri="{FF2B5EF4-FFF2-40B4-BE49-F238E27FC236}">
                <a16:creationId xmlns:a16="http://schemas.microsoft.com/office/drawing/2014/main" id="{C7D3E292-987B-992D-03CF-8DF60EC8AD4C}"/>
              </a:ext>
            </a:extLst>
          </p:cNvPr>
          <p:cNvSpPr txBox="1"/>
          <p:nvPr/>
        </p:nvSpPr>
        <p:spPr>
          <a:xfrm>
            <a:off x="5518277" y="42108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3_AN.10_1#568787538&amp;bc=1">
            <a:extLst>
              <a:ext uri="{FF2B5EF4-FFF2-40B4-BE49-F238E27FC236}">
                <a16:creationId xmlns:a16="http://schemas.microsoft.com/office/drawing/2014/main" id="{95217359-8DFE-2AD1-D0FD-75E85005DE58}"/>
              </a:ext>
            </a:extLst>
          </p:cNvPr>
          <p:cNvSpPr txBox="1"/>
          <p:nvPr/>
        </p:nvSpPr>
        <p:spPr>
          <a:xfrm>
            <a:off x="9023477" y="4210876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3_BD.1_1#568787538?sp=1&amp;vcp=1&amp;pid=adb8b0d4b&amp;color=0,0,0&amp;mp=1&amp;vtp=1&amp;bt=1&amp;bbb=1&amp;zzd= 3">
            <a:extLst>
              <a:ext uri="{FF2B5EF4-FFF2-40B4-BE49-F238E27FC236}">
                <a16:creationId xmlns:a16="http://schemas.microsoft.com/office/drawing/2014/main" id="{58745850-1955-351F-56C6-D4027798BFC6}"/>
              </a:ext>
            </a:extLst>
          </p:cNvPr>
          <p:cNvSpPr/>
          <p:nvPr/>
        </p:nvSpPr>
        <p:spPr>
          <a:xfrm>
            <a:off x="1334294" y="34742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3_BD.1_1#568787538?sp=1&amp;vcp=1&amp;pid=adb8b0d4b&amp;color=0,0,0&amp;mp=1&amp;vtp=1&amp;bt=1&amp;bbb=1&amp;zzd= 3">
            <a:extLst>
              <a:ext uri="{FF2B5EF4-FFF2-40B4-BE49-F238E27FC236}">
                <a16:creationId xmlns:a16="http://schemas.microsoft.com/office/drawing/2014/main" id="{681E56D5-5242-55CE-87C6-241FCDA71CA9}"/>
              </a:ext>
            </a:extLst>
          </p:cNvPr>
          <p:cNvSpPr/>
          <p:nvPr/>
        </p:nvSpPr>
        <p:spPr>
          <a:xfrm>
            <a:off x="4851559" y="34742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3_BD.1_1#568787538?sp=1&amp;vcp=1&amp;pid=adb8b0d4b&amp;color=0,0,0&amp;mp=1&amp;vtp=1&amp;bt=1&amp;bbb=1&amp;zzd= 3">
            <a:extLst>
              <a:ext uri="{FF2B5EF4-FFF2-40B4-BE49-F238E27FC236}">
                <a16:creationId xmlns:a16="http://schemas.microsoft.com/office/drawing/2014/main" id="{4585E3D9-EB3E-FC89-7B7A-1CBC428B39C1}"/>
              </a:ext>
            </a:extLst>
          </p:cNvPr>
          <p:cNvSpPr/>
          <p:nvPr/>
        </p:nvSpPr>
        <p:spPr>
          <a:xfrm>
            <a:off x="8509159" y="34742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1_1#568787538?sp=1&amp;vcp=1&amp;pid=adb8b0d4b&amp;color=0,0,0&amp;mp=1&amp;vtp=1&amp;bt=1&amp;bbb=1&amp;zzd= 5">
            <a:extLst>
              <a:ext uri="{FF2B5EF4-FFF2-40B4-BE49-F238E27FC236}">
                <a16:creationId xmlns:a16="http://schemas.microsoft.com/office/drawing/2014/main" id="{BDAB85F2-4851-882C-649E-23B309692E41}"/>
              </a:ext>
            </a:extLst>
          </p:cNvPr>
          <p:cNvSpPr/>
          <p:nvPr/>
        </p:nvSpPr>
        <p:spPr>
          <a:xfrm>
            <a:off x="1334294" y="40330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1_1#568787538?sp=1&amp;vcp=1&amp;pid=adb8b0d4b&amp;color=0,0,0&amp;mp=1&amp;vtp=1&amp;bt=1&amp;bbb=1&amp;zzd= 5">
            <a:extLst>
              <a:ext uri="{FF2B5EF4-FFF2-40B4-BE49-F238E27FC236}">
                <a16:creationId xmlns:a16="http://schemas.microsoft.com/office/drawing/2014/main" id="{0D78105C-C9C9-DB82-4977-37B3081A9F90}"/>
              </a:ext>
            </a:extLst>
          </p:cNvPr>
          <p:cNvSpPr/>
          <p:nvPr/>
        </p:nvSpPr>
        <p:spPr>
          <a:xfrm>
            <a:off x="4546759" y="40330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1_1#568787538?sp=1&amp;vcp=1&amp;pid=adb8b0d4b&amp;color=0,0,0&amp;mp=1&amp;vtp=1&amp;bt=1&amp;bbb=1&amp;zzd= 5">
            <a:extLst>
              <a:ext uri="{FF2B5EF4-FFF2-40B4-BE49-F238E27FC236}">
                <a16:creationId xmlns:a16="http://schemas.microsoft.com/office/drawing/2014/main" id="{3002C557-687C-2891-FEA1-98E7A18CCB83}"/>
              </a:ext>
            </a:extLst>
          </p:cNvPr>
          <p:cNvSpPr/>
          <p:nvPr/>
        </p:nvSpPr>
        <p:spPr>
          <a:xfrm>
            <a:off x="8509159" y="40330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3_BD.1_1#568787538?sp=1&amp;vcp=1&amp;pid=adb8b0d4b&amp;color=0,0,0&amp;mp=1&amp;vtp=1&amp;bt=1&amp;bbb=1&amp;zzd= 7">
            <a:extLst>
              <a:ext uri="{FF2B5EF4-FFF2-40B4-BE49-F238E27FC236}">
                <a16:creationId xmlns:a16="http://schemas.microsoft.com/office/drawing/2014/main" id="{A7A375AC-85C3-3A65-4473-8F70B11EFED9}"/>
              </a:ext>
            </a:extLst>
          </p:cNvPr>
          <p:cNvSpPr/>
          <p:nvPr/>
        </p:nvSpPr>
        <p:spPr>
          <a:xfrm>
            <a:off x="1334294" y="45203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3_BD.1_1#568787538?sp=1&amp;vcp=1&amp;pid=adb8b0d4b&amp;color=0,0,0&amp;mp=1&amp;vtp=1&amp;bt=1&amp;bbb=1&amp;zzd= 7">
            <a:extLst>
              <a:ext uri="{FF2B5EF4-FFF2-40B4-BE49-F238E27FC236}">
                <a16:creationId xmlns:a16="http://schemas.microsoft.com/office/drawing/2014/main" id="{38DBB213-9129-51A8-233F-682A14AF8EB0}"/>
              </a:ext>
            </a:extLst>
          </p:cNvPr>
          <p:cNvSpPr/>
          <p:nvPr/>
        </p:nvSpPr>
        <p:spPr>
          <a:xfrm>
            <a:off x="4851559" y="45203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3_BD.1_1#568787538?sp=1&amp;vcp=1&amp;pid=adb8b0d4b&amp;color=0,0,0&amp;mp=1&amp;vtp=1&amp;bt=1&amp;bbb=1&amp;zzd= 7">
            <a:extLst>
              <a:ext uri="{FF2B5EF4-FFF2-40B4-BE49-F238E27FC236}">
                <a16:creationId xmlns:a16="http://schemas.microsoft.com/office/drawing/2014/main" id="{80B9D3B0-014F-C204-4187-3FA13FBBA290}"/>
              </a:ext>
            </a:extLst>
          </p:cNvPr>
          <p:cNvSpPr/>
          <p:nvPr/>
        </p:nvSpPr>
        <p:spPr>
          <a:xfrm>
            <a:off x="8204359" y="452037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/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6_1#3335c4784?sp=1&amp;vcp=1&amp;pid=adb8b0d4b&amp;color=0,0,0&amp;vtp=1&amp;bt=1&amp;bbb=1"/>
          <p:cNvSpPr/>
          <p:nvPr/>
        </p:nvSpPr>
        <p:spPr>
          <a:xfrm>
            <a:off x="896112" y="2071117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2699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［同音字］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下列加点字的读音不相同的一组是(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2699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①色彩 风采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②源头 原来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2699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③遇到 玉米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④指引 植树</a:t>
            </a:r>
            <a:endParaRPr lang="en-US" altLang="zh-CN" sz="2400" dirty="0"/>
          </a:p>
        </p:txBody>
      </p:sp>
      <p:sp>
        <p:nvSpPr>
          <p:cNvPr id="3" name="QB_3_AN.7_1#3335c4784.bracket?vcp=1&amp;pid=adb8b0d4b&amp;color=0,0,0&amp;vpa=1&amp;vtp=1"/>
          <p:cNvSpPr/>
          <p:nvPr/>
        </p:nvSpPr>
        <p:spPr>
          <a:xfrm>
            <a:off x="7473919" y="208127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4" name="QB_3_AS.8_1#3335c4784?vcp=1&amp;pid=adb8b0d4b&amp;color=0,0,0&amp;vtp=1&amp;bbb=1&amp;hb=1"/>
          <p:cNvSpPr/>
          <p:nvPr/>
        </p:nvSpPr>
        <p:spPr>
          <a:xfrm>
            <a:off x="896112" y="372681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本题考查字音。“指引”的“指”，读音是zhǐ，“植树”的“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植”，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读音是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zhí。</a:t>
            </a:r>
            <a:endParaRPr lang="en-US" altLang="zh-CN" sz="2400" dirty="0"/>
          </a:p>
        </p:txBody>
      </p:sp>
      <p:sp>
        <p:nvSpPr>
          <p:cNvPr id="5" name="QB_3_BD.6_1#3335c4784?sp=1&amp;vcp=1&amp;pid=adb8b0d4b&amp;color=0,0,0&amp;vtp=1&amp;bt=1&amp;bbb=1&amp;zzd= 3">
            <a:extLst>
              <a:ext uri="{FF2B5EF4-FFF2-40B4-BE49-F238E27FC236}">
                <a16:creationId xmlns:a16="http://schemas.microsoft.com/office/drawing/2014/main" id="{B1589E98-0A33-1D07-9491-F272C27DEDA8}"/>
              </a:ext>
            </a:extLst>
          </p:cNvPr>
          <p:cNvSpPr/>
          <p:nvPr/>
        </p:nvSpPr>
        <p:spPr>
          <a:xfrm>
            <a:off x="1639094" y="32014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QB_3_BD.6_1#3335c4784?sp=1&amp;vcp=1&amp;pid=adb8b0d4b&amp;color=0,0,0&amp;vtp=1&amp;bt=1&amp;bbb=1&amp;zzd= 3">
            <a:extLst>
              <a:ext uri="{FF2B5EF4-FFF2-40B4-BE49-F238E27FC236}">
                <a16:creationId xmlns:a16="http://schemas.microsoft.com/office/drawing/2014/main" id="{868710FF-1994-20F8-65FD-E3DD29A64DD9}"/>
              </a:ext>
            </a:extLst>
          </p:cNvPr>
          <p:cNvSpPr/>
          <p:nvPr/>
        </p:nvSpPr>
        <p:spPr>
          <a:xfrm>
            <a:off x="2401094" y="32014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QB_3_BD.6_1#3335c4784?sp=1&amp;vcp=1&amp;pid=adb8b0d4b&amp;color=0,0,0&amp;vtp=1&amp;bt=1&amp;bbb=1&amp;zzd= 3">
            <a:extLst>
              <a:ext uri="{FF2B5EF4-FFF2-40B4-BE49-F238E27FC236}">
                <a16:creationId xmlns:a16="http://schemas.microsoft.com/office/drawing/2014/main" id="{C884BBFC-DD29-036B-1B3E-A7C7EDBA180B}"/>
              </a:ext>
            </a:extLst>
          </p:cNvPr>
          <p:cNvSpPr/>
          <p:nvPr/>
        </p:nvSpPr>
        <p:spPr>
          <a:xfrm>
            <a:off x="6604159" y="32014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3_BD.6_1#3335c4784?sp=1&amp;vcp=1&amp;pid=adb8b0d4b&amp;color=0,0,0&amp;vtp=1&amp;bt=1&amp;bbb=1&amp;zzd= 3">
            <a:extLst>
              <a:ext uri="{FF2B5EF4-FFF2-40B4-BE49-F238E27FC236}">
                <a16:creationId xmlns:a16="http://schemas.microsoft.com/office/drawing/2014/main" id="{CE87BBBD-33E3-D971-9F9C-4BD9367CB1FD}"/>
              </a:ext>
            </a:extLst>
          </p:cNvPr>
          <p:cNvSpPr/>
          <p:nvPr/>
        </p:nvSpPr>
        <p:spPr>
          <a:xfrm>
            <a:off x="7366159" y="32014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3_BD.6_1#3335c4784?sp=1&amp;vcp=1&amp;pid=adb8b0d4b&amp;color=0,0,0&amp;vtp=1&amp;bt=1&amp;bbb=1&amp;zzd= 5">
            <a:extLst>
              <a:ext uri="{FF2B5EF4-FFF2-40B4-BE49-F238E27FC236}">
                <a16:creationId xmlns:a16="http://schemas.microsoft.com/office/drawing/2014/main" id="{85B8AB3B-73D4-3F6F-A96B-104025671307}"/>
              </a:ext>
            </a:extLst>
          </p:cNvPr>
          <p:cNvSpPr/>
          <p:nvPr/>
        </p:nvSpPr>
        <p:spPr>
          <a:xfrm>
            <a:off x="1334294" y="368871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3_BD.6_1#3335c4784?sp=1&amp;vcp=1&amp;pid=adb8b0d4b&amp;color=0,0,0&amp;vtp=1&amp;bt=1&amp;bbb=1&amp;zzd= 5">
            <a:extLst>
              <a:ext uri="{FF2B5EF4-FFF2-40B4-BE49-F238E27FC236}">
                <a16:creationId xmlns:a16="http://schemas.microsoft.com/office/drawing/2014/main" id="{F22F8BCD-9843-7E7C-7E78-779EB3660D3E}"/>
              </a:ext>
            </a:extLst>
          </p:cNvPr>
          <p:cNvSpPr/>
          <p:nvPr/>
        </p:nvSpPr>
        <p:spPr>
          <a:xfrm>
            <a:off x="2096294" y="368871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3_BD.6_1#3335c4784?sp=1&amp;vcp=1&amp;pid=adb8b0d4b&amp;color=0,0,0&amp;vtp=1&amp;bt=1&amp;bbb=1&amp;zzd= 5">
            <a:extLst>
              <a:ext uri="{FF2B5EF4-FFF2-40B4-BE49-F238E27FC236}">
                <a16:creationId xmlns:a16="http://schemas.microsoft.com/office/drawing/2014/main" id="{B02A2693-DFCE-1B85-7054-2C5C25753164}"/>
              </a:ext>
            </a:extLst>
          </p:cNvPr>
          <p:cNvSpPr/>
          <p:nvPr/>
        </p:nvSpPr>
        <p:spPr>
          <a:xfrm>
            <a:off x="6604159" y="368871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3_BD.6_1#3335c4784?sp=1&amp;vcp=1&amp;pid=adb8b0d4b&amp;color=0,0,0&amp;vtp=1&amp;bt=1&amp;bbb=1&amp;zzd= 5">
            <a:extLst>
              <a:ext uri="{FF2B5EF4-FFF2-40B4-BE49-F238E27FC236}">
                <a16:creationId xmlns:a16="http://schemas.microsoft.com/office/drawing/2014/main" id="{6C7D633E-AB6C-F1DC-2A60-26473EDFFE9C}"/>
              </a:ext>
            </a:extLst>
          </p:cNvPr>
          <p:cNvSpPr/>
          <p:nvPr/>
        </p:nvSpPr>
        <p:spPr>
          <a:xfrm>
            <a:off x="7366159" y="368871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9_1#656789739?sp=1&amp;vcp=1&amp;pid=adb8b0d4b&amp;color=0,0,0&amp;vtp=1&amp;bt=1&amp;bbb=1"/>
          <p:cNvSpPr/>
          <p:nvPr/>
        </p:nvSpPr>
        <p:spPr>
          <a:xfrm>
            <a:off x="896112" y="12199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［字音］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读一读，给加点字注音，再将词语与对应的图片相连。</a:t>
            </a:r>
            <a:endParaRPr lang="en-US" altLang="zh-CN" sz="2400" dirty="0"/>
          </a:p>
        </p:txBody>
      </p:sp>
      <p:pic>
        <p:nvPicPr>
          <p:cNvPr id="3" name="QB_3_BD.9_2#656789739?vcp=1&amp;pid=adb8b0d4b&amp;color=0,0,0&amp;tib=255,255,255&amp;vip=2#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831848"/>
            <a:ext cx="6601968" cy="3483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10_1#656789739.blank?vcp=1&amp;pid=adb8b0d4b&amp;color=0,0,0&amp;vpa=2&amp;vtp=1"/>
          <p:cNvSpPr/>
          <p:nvPr/>
        </p:nvSpPr>
        <p:spPr>
          <a:xfrm>
            <a:off x="1655064" y="3048000"/>
            <a:ext cx="484632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jīn</a:t>
            </a:r>
            <a:endParaRPr lang="en-US" altLang="zh-CN" sz="1400" dirty="0"/>
          </a:p>
        </p:txBody>
      </p:sp>
      <p:sp>
        <p:nvSpPr>
          <p:cNvPr id="5" name="QB_3_AN.11_1#656789739.blank?vcp=1&amp;pid=adb8b0d4b&amp;color=0,0,0&amp;vpa=3&amp;vtp=1"/>
          <p:cNvSpPr/>
          <p:nvPr/>
        </p:nvSpPr>
        <p:spPr>
          <a:xfrm>
            <a:off x="3602736" y="3057144"/>
            <a:ext cx="484632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</a:t>
            </a:r>
            <a:r>
              <a:rPr lang="en-US" altLang="zh-CN" sz="1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endParaRPr lang="en-US" altLang="zh-CN" sz="1400" dirty="0">
              <a:latin typeface="SimSun" panose="02010600030101010101" pitchFamily="2" charset="-122"/>
            </a:endParaRPr>
          </a:p>
        </p:txBody>
      </p:sp>
      <p:sp>
        <p:nvSpPr>
          <p:cNvPr id="6" name="QB_3_AN.12_1#656789739.blank?vcp=1&amp;pid=adb8b0d4b&amp;color=0,0,0&amp;vpa=4&amp;vtp=1"/>
          <p:cNvSpPr/>
          <p:nvPr/>
        </p:nvSpPr>
        <p:spPr>
          <a:xfrm>
            <a:off x="4416552" y="3066288"/>
            <a:ext cx="493776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hū</a:t>
            </a:r>
            <a:endParaRPr lang="en-US" altLang="zh-CN" sz="1400" dirty="0"/>
          </a:p>
        </p:txBody>
      </p:sp>
      <p:sp>
        <p:nvSpPr>
          <p:cNvPr id="7" name="QB_3_AN.13_1#656789739.blank?vcp=1&amp;pid=adb8b0d4b&amp;color=0,0,0&amp;vpa=5&amp;vtp=1"/>
          <p:cNvSpPr/>
          <p:nvPr/>
        </p:nvSpPr>
        <p:spPr>
          <a:xfrm>
            <a:off x="6373368" y="3084576"/>
            <a:ext cx="484632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liū</a:t>
            </a:r>
            <a:endParaRPr lang="en-US" altLang="zh-CN" sz="1400" dirty="0"/>
          </a:p>
        </p:txBody>
      </p:sp>
      <p:sp>
        <p:nvSpPr>
          <p:cNvPr id="8" name="QB_3_AN.14_1#656789739.blank?vcp=1&amp;pid=adb8b0d4b&amp;color=0,0,0&amp;vpa=6&amp;vtp=1"/>
          <p:cNvSpPr/>
          <p:nvPr/>
        </p:nvSpPr>
        <p:spPr>
          <a:xfrm>
            <a:off x="2185416" y="4812792"/>
            <a:ext cx="313944" cy="265176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pēn</a:t>
            </a:r>
            <a:endParaRPr lang="en-US" altLang="zh-CN" sz="1400" dirty="0"/>
          </a:p>
        </p:txBody>
      </p:sp>
      <p:sp>
        <p:nvSpPr>
          <p:cNvPr id="9" name="QB_3_AN.15_1#656789739.blank?vcp=1&amp;pid=adb8b0d4b&amp;color=0,0,0&amp;vpa=7&amp;vtp=1"/>
          <p:cNvSpPr/>
          <p:nvPr/>
        </p:nvSpPr>
        <p:spPr>
          <a:xfrm>
            <a:off x="3858768" y="4803648"/>
            <a:ext cx="21945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cuì</a:t>
            </a:r>
            <a:endParaRPr lang="en-US" altLang="zh-CN" sz="1400" dirty="0"/>
          </a:p>
        </p:txBody>
      </p:sp>
      <p:sp>
        <p:nvSpPr>
          <p:cNvPr id="10" name="QB_3_AN.16_1#656789739.blank?vcp=1&amp;pid=adb8b0d4b&amp;color=0,0,0&amp;vpa=8&amp;vtp=1"/>
          <p:cNvSpPr/>
          <p:nvPr/>
        </p:nvSpPr>
        <p:spPr>
          <a:xfrm>
            <a:off x="6386986" y="4794069"/>
            <a:ext cx="484632" cy="283464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algn="l" latinLnBrk="1"/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mi</a:t>
            </a:r>
            <a:r>
              <a:rPr lang="en-US" altLang="zh-CN" sz="1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1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sz="1400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37573CEB-42F1-1BDF-8DD1-7A240D765D47}"/>
              </a:ext>
            </a:extLst>
          </p:cNvPr>
          <p:cNvCxnSpPr>
            <a:cxnSpLocks/>
          </p:cNvCxnSpPr>
          <p:nvPr/>
        </p:nvCxnSpPr>
        <p:spPr>
          <a:xfrm>
            <a:off x="1934054" y="2650334"/>
            <a:ext cx="2153314" cy="41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D83B89AC-2C87-F707-367C-4BD2E8E74992}"/>
              </a:ext>
            </a:extLst>
          </p:cNvPr>
          <p:cNvCxnSpPr>
            <a:cxnSpLocks/>
          </p:cNvCxnSpPr>
          <p:nvPr/>
        </p:nvCxnSpPr>
        <p:spPr>
          <a:xfrm>
            <a:off x="4211901" y="2721024"/>
            <a:ext cx="2153314" cy="41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5B9AD79-5F3A-6B7A-6733-9350974A1FFE}"/>
              </a:ext>
            </a:extLst>
          </p:cNvPr>
          <p:cNvCxnSpPr>
            <a:cxnSpLocks/>
          </p:cNvCxnSpPr>
          <p:nvPr/>
        </p:nvCxnSpPr>
        <p:spPr>
          <a:xfrm flipH="1">
            <a:off x="1790483" y="2739312"/>
            <a:ext cx="4414534" cy="3725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2D870207-9CC4-58EC-9F90-42834E8B4F5E}"/>
              </a:ext>
            </a:extLst>
          </p:cNvPr>
          <p:cNvCxnSpPr>
            <a:cxnSpLocks/>
          </p:cNvCxnSpPr>
          <p:nvPr/>
        </p:nvCxnSpPr>
        <p:spPr>
          <a:xfrm flipH="1" flipV="1">
            <a:off x="2209285" y="4483608"/>
            <a:ext cx="3946408" cy="3542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48627112-1A4D-2B2D-FDB5-BA538378578D}"/>
              </a:ext>
            </a:extLst>
          </p:cNvPr>
          <p:cNvCxnSpPr>
            <a:cxnSpLocks/>
          </p:cNvCxnSpPr>
          <p:nvPr/>
        </p:nvCxnSpPr>
        <p:spPr>
          <a:xfrm flipV="1">
            <a:off x="2560320" y="4556633"/>
            <a:ext cx="1517904" cy="281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E4CF84CC-A6A9-7173-B3C2-0B23AFFBCD07}"/>
              </a:ext>
            </a:extLst>
          </p:cNvPr>
          <p:cNvCxnSpPr>
            <a:cxnSpLocks/>
          </p:cNvCxnSpPr>
          <p:nvPr/>
        </p:nvCxnSpPr>
        <p:spPr>
          <a:xfrm flipV="1">
            <a:off x="4663440" y="4480140"/>
            <a:ext cx="1828800" cy="35774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18_1#93240db9c?sp=1&amp;vcp=1&amp;pid=adb8b0d4b&amp;color=0,0,0&amp;vtp=1&amp;bt=1&amp;bbb=1"/>
          <p:cNvSpPr/>
          <p:nvPr/>
        </p:nvSpPr>
        <p:spPr>
          <a:xfrm>
            <a:off x="896112" y="16863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［字音］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把下列加点字的读音补充完整。</a:t>
            </a:r>
            <a:endParaRPr lang="en-US" altLang="zh-CN" sz="2400" dirty="0"/>
          </a:p>
        </p:txBody>
      </p:sp>
      <p:pic>
        <p:nvPicPr>
          <p:cNvPr id="3" name="QB_3_BD.18_2#93240db9c?vcp=1&amp;pid=adb8b0d4b&amp;color=0,0,0&amp;tib=255,255,255&amp;vip=9#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2298192"/>
            <a:ext cx="9619488" cy="286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19_1#93240db9c.blank?vcp=1&amp;pid=adb8b0d4b&amp;color=0,0,0&amp;vpa=9&amp;vtp=1"/>
          <p:cNvSpPr/>
          <p:nvPr/>
        </p:nvSpPr>
        <p:spPr>
          <a:xfrm>
            <a:off x="1115568" y="2426208"/>
            <a:ext cx="722376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300" dirty="0"/>
          </a:p>
        </p:txBody>
      </p:sp>
      <p:sp>
        <p:nvSpPr>
          <p:cNvPr id="5" name="QB_3_AN.20_1#93240db9c.blank?vcp=1&amp;pid=adb8b0d4b&amp;color=0,0,0&amp;vpa=10&amp;vtp=1"/>
          <p:cNvSpPr/>
          <p:nvPr/>
        </p:nvSpPr>
        <p:spPr>
          <a:xfrm>
            <a:off x="3374136" y="2407920"/>
            <a:ext cx="704088" cy="34747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ēn</a:t>
            </a:r>
            <a:endParaRPr lang="en-US" altLang="zh-CN" sz="2300" dirty="0"/>
          </a:p>
        </p:txBody>
      </p:sp>
      <p:sp>
        <p:nvSpPr>
          <p:cNvPr id="6" name="QB_3_AN.21_1#93240db9c.blank?vcp=1&amp;pid=adb8b0d4b&amp;color=0,0,0&amp;vpa=11&amp;vtp=1"/>
          <p:cNvSpPr/>
          <p:nvPr/>
        </p:nvSpPr>
        <p:spPr>
          <a:xfrm>
            <a:off x="5102352" y="2426208"/>
            <a:ext cx="630936" cy="32918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é</a:t>
            </a:r>
            <a:endParaRPr lang="en-US" altLang="zh-CN" sz="2300" dirty="0"/>
          </a:p>
        </p:txBody>
      </p:sp>
      <p:sp>
        <p:nvSpPr>
          <p:cNvPr id="7" name="QB_3_AN.22_1#93240db9c.blank?vcp=1&amp;pid=adb8b0d4b&amp;color=0,0,0&amp;vpa=12&amp;vtp=1"/>
          <p:cNvSpPr/>
          <p:nvPr/>
        </p:nvSpPr>
        <p:spPr>
          <a:xfrm>
            <a:off x="6583680" y="2417064"/>
            <a:ext cx="722376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endParaRPr lang="en-US" altLang="zh-CN" sz="2300" dirty="0"/>
          </a:p>
        </p:txBody>
      </p:sp>
      <p:sp>
        <p:nvSpPr>
          <p:cNvPr id="8" name="QB_3_AN.23_1#93240db9c.blank?vcp=1&amp;pid=adb8b0d4b&amp;color=0,0,0&amp;vpa=13&amp;vtp=1"/>
          <p:cNvSpPr/>
          <p:nvPr/>
        </p:nvSpPr>
        <p:spPr>
          <a:xfrm>
            <a:off x="8979408" y="2380488"/>
            <a:ext cx="713232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ōnɡ</a:t>
            </a:r>
            <a:endParaRPr lang="en-US" altLang="zh-CN" sz="2300" dirty="0"/>
          </a:p>
        </p:txBody>
      </p:sp>
      <p:sp>
        <p:nvSpPr>
          <p:cNvPr id="9" name="QB_3_AN.24_1#93240db9c.blank?vcp=1&amp;pid=adb8b0d4b&amp;color=0,0,0&amp;vpa=14&amp;vtp=1"/>
          <p:cNvSpPr/>
          <p:nvPr/>
        </p:nvSpPr>
        <p:spPr>
          <a:xfrm>
            <a:off x="1170432" y="3843528"/>
            <a:ext cx="603504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</a:t>
            </a:r>
            <a:endParaRPr lang="en-US" altLang="zh-CN" sz="2300" dirty="0"/>
          </a:p>
        </p:txBody>
      </p:sp>
      <p:sp>
        <p:nvSpPr>
          <p:cNvPr id="10" name="QB_3_AN.25_1#93240db9c.blank?vcp=1&amp;pid=adb8b0d4b&amp;color=0,0,0&amp;vpa=15&amp;vtp=1"/>
          <p:cNvSpPr/>
          <p:nvPr/>
        </p:nvSpPr>
        <p:spPr>
          <a:xfrm>
            <a:off x="2999232" y="3880104"/>
            <a:ext cx="612648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sh</a:t>
            </a:r>
            <a:endParaRPr lang="en-US" altLang="zh-CN" sz="2300" dirty="0"/>
          </a:p>
        </p:txBody>
      </p:sp>
      <p:sp>
        <p:nvSpPr>
          <p:cNvPr id="11" name="QB_3_AN.26_1#93240db9c.blank?vcp=1&amp;pid=adb8b0d4b&amp;color=0,0,0&amp;vpa=16&amp;vtp=1"/>
          <p:cNvSpPr/>
          <p:nvPr/>
        </p:nvSpPr>
        <p:spPr>
          <a:xfrm>
            <a:off x="4837176" y="3843528"/>
            <a:ext cx="749808" cy="38404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ch</a:t>
            </a:r>
            <a:endParaRPr lang="en-US" altLang="zh-CN" sz="2300" dirty="0"/>
          </a:p>
        </p:txBody>
      </p:sp>
      <p:sp>
        <p:nvSpPr>
          <p:cNvPr id="12" name="QB_3_AN.27_1#93240db9c.blank?vcp=1&amp;pid=adb8b0d4b&amp;color=0,0,0&amp;vpa=17&amp;vtp=1"/>
          <p:cNvSpPr/>
          <p:nvPr/>
        </p:nvSpPr>
        <p:spPr>
          <a:xfrm>
            <a:off x="6748272" y="3907536"/>
            <a:ext cx="694944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ónɡ</a:t>
            </a:r>
            <a:endParaRPr lang="en-US" altLang="zh-CN" sz="2300" dirty="0"/>
          </a:p>
        </p:txBody>
      </p:sp>
      <p:sp>
        <p:nvSpPr>
          <p:cNvPr id="13" name="QB_3_AN.28_1#93240db9c.blank?vcp=1&amp;pid=adb8b0d4b&amp;color=0,0,0&amp;vpa=18&amp;vtp=1"/>
          <p:cNvSpPr/>
          <p:nvPr/>
        </p:nvSpPr>
        <p:spPr>
          <a:xfrm>
            <a:off x="8778240" y="3925824"/>
            <a:ext cx="685800" cy="29260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800"/>
              </a:lnSpc>
            </a:pPr>
            <a:r>
              <a:rPr lang="en-US" altLang="zh-CN" sz="23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zh</a:t>
            </a:r>
            <a:endParaRPr lang="en-US" altLang="zh-CN" sz="23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29_1#28bf962c5?sp=1&amp;vcp=1&amp;pid=adb8b0d4b&amp;color=0,0,0&amp;vtp=1&amp;bt=1&amp;bbb=1"/>
          <p:cNvSpPr/>
          <p:nvPr/>
        </p:nvSpPr>
        <p:spPr>
          <a:xfrm>
            <a:off x="896112" y="126568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［字音］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你想要把喜欢的玩具记录下来，请你给玩具名称的加点字注音。</a:t>
            </a:r>
            <a:endParaRPr lang="en-US" altLang="zh-CN" sz="2400" dirty="0"/>
          </a:p>
        </p:txBody>
      </p:sp>
      <p:pic>
        <p:nvPicPr>
          <p:cNvPr id="3" name="QB_3_BD.29_2#28bf962c5?vcp=1&amp;pid=adb8b0d4b&amp;color=0,0,0&amp;tib=255,255,255&amp;vip=19#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877568"/>
            <a:ext cx="10058400" cy="370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3_AN.30_1#28bf962c5.blank?vcp=1&amp;pid=adb8b0d4b&amp;color=0,0,0&amp;vpa=19&amp;vtp=1"/>
          <p:cNvSpPr/>
          <p:nvPr/>
        </p:nvSpPr>
        <p:spPr>
          <a:xfrm>
            <a:off x="1728216" y="3121152"/>
            <a:ext cx="923544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tuó luó</a:t>
            </a:r>
            <a:endParaRPr lang="en-US" altLang="zh-CN" dirty="0"/>
          </a:p>
        </p:txBody>
      </p:sp>
      <p:sp>
        <p:nvSpPr>
          <p:cNvPr id="5" name="QB_3_AN.31_1#28bf962c5.blank?vcp=1&amp;pid=adb8b0d4b&amp;color=0,0,0&amp;vpa=20&amp;vtp=1"/>
          <p:cNvSpPr/>
          <p:nvPr/>
        </p:nvSpPr>
        <p:spPr>
          <a:xfrm>
            <a:off x="3721608" y="3166872"/>
            <a:ext cx="612648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dirty="0"/>
          </a:p>
        </p:txBody>
      </p:sp>
      <p:sp>
        <p:nvSpPr>
          <p:cNvPr id="6" name="QB_3_AN.32_1#28bf962c5.blank?vcp=1&amp;pid=adb8b0d4b&amp;color=0,0,0&amp;vpa=21&amp;vtp=1"/>
          <p:cNvSpPr/>
          <p:nvPr/>
        </p:nvSpPr>
        <p:spPr>
          <a:xfrm>
            <a:off x="5733288" y="3176016"/>
            <a:ext cx="960120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2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wēnɡ</a:t>
            </a:r>
            <a:endParaRPr lang="en-US" altLang="zh-CN" dirty="0"/>
          </a:p>
        </p:txBody>
      </p:sp>
      <p:sp>
        <p:nvSpPr>
          <p:cNvPr id="7" name="QB_3_AN.33_1#28bf962c5.blank?vcp=1&amp;pid=adb8b0d4b&amp;color=0,0,0&amp;vpa=22&amp;vtp=1"/>
          <p:cNvSpPr/>
          <p:nvPr/>
        </p:nvSpPr>
        <p:spPr>
          <a:xfrm>
            <a:off x="8421624" y="3148584"/>
            <a:ext cx="630936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qi</a:t>
            </a: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dirty="0"/>
          </a:p>
        </p:txBody>
      </p:sp>
      <p:sp>
        <p:nvSpPr>
          <p:cNvPr id="8" name="QB_3_AN.34_1#28bf962c5.blank?vcp=1&amp;pid=adb8b0d4b&amp;color=0,0,0&amp;vpa=23&amp;vtp=1"/>
          <p:cNvSpPr/>
          <p:nvPr/>
        </p:nvSpPr>
        <p:spPr>
          <a:xfrm>
            <a:off x="2048256" y="5141976"/>
            <a:ext cx="630936" cy="2834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xi</a:t>
            </a: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dirty="0"/>
          </a:p>
        </p:txBody>
      </p:sp>
      <p:sp>
        <p:nvSpPr>
          <p:cNvPr id="9" name="QB_3_AN.35_1#28bf962c5.blank?vcp=1&amp;pid=adb8b0d4b&amp;color=0,0,0&amp;vpa=24&amp;vtp=1"/>
          <p:cNvSpPr/>
          <p:nvPr/>
        </p:nvSpPr>
        <p:spPr>
          <a:xfrm>
            <a:off x="4736592" y="5114544"/>
            <a:ext cx="603504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endParaRPr lang="en-US" altLang="zh-CN" dirty="0"/>
          </a:p>
        </p:txBody>
      </p:sp>
      <p:sp>
        <p:nvSpPr>
          <p:cNvPr id="10" name="QB_3_AN.36_1#28bf962c5.blank?vcp=1&amp;pid=adb8b0d4b&amp;color=0,0,0&amp;vpa=25&amp;vtp=1"/>
          <p:cNvSpPr/>
          <p:nvPr/>
        </p:nvSpPr>
        <p:spPr>
          <a:xfrm>
            <a:off x="6711696" y="5077968"/>
            <a:ext cx="685800" cy="33832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liū</a:t>
            </a:r>
            <a:endParaRPr lang="en-US" altLang="zh-CN" dirty="0"/>
          </a:p>
        </p:txBody>
      </p:sp>
      <p:sp>
        <p:nvSpPr>
          <p:cNvPr id="11" name="QB_3_AN.37_1#28bf962c5.blank?vcp=1&amp;pid=adb8b0d4b&amp;color=0,0,0&amp;vpa=26&amp;vtp=1"/>
          <p:cNvSpPr/>
          <p:nvPr/>
        </p:nvSpPr>
        <p:spPr>
          <a:xfrm>
            <a:off x="9125712" y="5169408"/>
            <a:ext cx="1289304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l" latinLnBrk="1">
              <a:lnSpc>
                <a:spcPts val="22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kònɡ 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kè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aa5f9035?sp=1&amp;vcp=1&amp;pid=84ea651de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二、字形。</a:t>
            </a:r>
            <a:endParaRPr lang="en-US" altLang="zh-CN" sz="2800" dirty="0"/>
          </a:p>
        </p:txBody>
      </p:sp>
      <p:sp>
        <p:nvSpPr>
          <p:cNvPr id="3" name="QB_3_BD.38_1#7696169eb?sp=1&amp;vcp=1&amp;pid=1aa5f9035&amp;color=0,0,0&amp;vtp=1&amp;bb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117592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［同音字］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拼一拼，写同音字。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1175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【l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o】(    )动 (    )记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【jìnɡ】 干(    ) 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爱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51175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【yóu】(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戏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i】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天(    ) 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产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117592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【zuò】(    )业 (    )位 (    )饭 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车</a:t>
            </a:r>
            <a:endParaRPr lang="en-US" altLang="zh-CN" sz="2400" dirty="0"/>
          </a:p>
        </p:txBody>
      </p:sp>
      <p:sp>
        <p:nvSpPr>
          <p:cNvPr id="4" name="QB_3_AN.39_1#7696169eb.bracket?vcp=1&amp;pid=1aa5f9035&amp;color=0,0,0&amp;vpa=27&amp;vtp=1"/>
          <p:cNvSpPr/>
          <p:nvPr/>
        </p:nvSpPr>
        <p:spPr>
          <a:xfrm>
            <a:off x="2131981" y="18865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劳</a:t>
            </a:r>
            <a:endParaRPr lang="en-US" altLang="zh-CN" sz="2400" dirty="0"/>
          </a:p>
        </p:txBody>
      </p:sp>
      <p:sp>
        <p:nvSpPr>
          <p:cNvPr id="5" name="QB_3_AN.40_1#7696169eb.bracket?vcp=1&amp;pid=1aa5f9035&amp;color=0,0,0&amp;vpa=28&amp;vtp=1"/>
          <p:cNvSpPr/>
          <p:nvPr/>
        </p:nvSpPr>
        <p:spPr>
          <a:xfrm>
            <a:off x="3503580" y="18865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牢</a:t>
            </a:r>
            <a:endParaRPr lang="en-US" altLang="zh-CN" sz="2400" dirty="0"/>
          </a:p>
        </p:txBody>
      </p:sp>
      <p:sp>
        <p:nvSpPr>
          <p:cNvPr id="6" name="QB_3_AN.41_1#7696169eb.bracket?vcp=1&amp;pid=1aa5f9035&amp;color=0,0,0&amp;vpa=29&amp;vtp=1"/>
          <p:cNvSpPr/>
          <p:nvPr/>
        </p:nvSpPr>
        <p:spPr>
          <a:xfrm>
            <a:off x="7859046" y="18865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净</a:t>
            </a:r>
            <a:endParaRPr lang="en-US" altLang="zh-CN" sz="2400" dirty="0"/>
          </a:p>
        </p:txBody>
      </p:sp>
      <p:sp>
        <p:nvSpPr>
          <p:cNvPr id="7" name="QB_3_AN.42_1#7696169eb.bracket?vcp=1&amp;pid=1aa5f9035&amp;color=0,0,0&amp;vpa=30&amp;vtp=1"/>
          <p:cNvSpPr/>
          <p:nvPr/>
        </p:nvSpPr>
        <p:spPr>
          <a:xfrm>
            <a:off x="8925846" y="18865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敬</a:t>
            </a:r>
            <a:endParaRPr lang="en-US" altLang="zh-CN" sz="2400" dirty="0"/>
          </a:p>
        </p:txBody>
      </p:sp>
      <p:sp>
        <p:nvSpPr>
          <p:cNvPr id="8" name="QB_3_AN.43_1#7696169eb.bracket?vcp=1&amp;pid=1aa5f9035&amp;color=0,0,0&amp;vpa=31&amp;vtp=1"/>
          <p:cNvSpPr/>
          <p:nvPr/>
        </p:nvSpPr>
        <p:spPr>
          <a:xfrm>
            <a:off x="2131981" y="24453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游</a:t>
            </a:r>
            <a:endParaRPr lang="en-US" altLang="zh-CN" sz="2400" dirty="0"/>
          </a:p>
        </p:txBody>
      </p:sp>
      <p:sp>
        <p:nvSpPr>
          <p:cNvPr id="9" name="QB_3_AN.44_1#7696169eb.bracket?vcp=1&amp;pid=1aa5f9035&amp;color=0,0,0&amp;vpa=32&amp;vtp=1"/>
          <p:cNvSpPr/>
          <p:nvPr/>
        </p:nvSpPr>
        <p:spPr>
          <a:xfrm>
            <a:off x="3808380" y="24453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由</a:t>
            </a:r>
            <a:endParaRPr lang="en-US" altLang="zh-CN" sz="2400" dirty="0"/>
          </a:p>
        </p:txBody>
      </p:sp>
      <p:sp>
        <p:nvSpPr>
          <p:cNvPr id="10" name="QB_3_AN.45_1#7696169eb.bracket?vcp=1&amp;pid=1aa5f9035&amp;color=0,0,0&amp;vpa=33&amp;vtp=1"/>
          <p:cNvSpPr/>
          <p:nvPr/>
        </p:nvSpPr>
        <p:spPr>
          <a:xfrm>
            <a:off x="7554246" y="24453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才</a:t>
            </a:r>
            <a:endParaRPr lang="en-US" altLang="zh-CN" sz="2400" dirty="0"/>
          </a:p>
        </p:txBody>
      </p:sp>
      <p:sp>
        <p:nvSpPr>
          <p:cNvPr id="11" name="QB_3_AN.46_1#7696169eb.bracket?vcp=1&amp;pid=1aa5f9035&amp;color=0,0,0&amp;vpa=34&amp;vtp=1"/>
          <p:cNvSpPr/>
          <p:nvPr/>
        </p:nvSpPr>
        <p:spPr>
          <a:xfrm>
            <a:off x="8621046" y="24453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财</a:t>
            </a:r>
            <a:endParaRPr lang="en-US" altLang="zh-CN" sz="2400" dirty="0"/>
          </a:p>
        </p:txBody>
      </p:sp>
      <p:sp>
        <p:nvSpPr>
          <p:cNvPr id="12" name="QB_3_AN.47_1#7696169eb.bracket?vcp=1&amp;pid=1aa5f9035&amp;color=0,0,0&amp;vpa=35&amp;vtp=1"/>
          <p:cNvSpPr/>
          <p:nvPr/>
        </p:nvSpPr>
        <p:spPr>
          <a:xfrm>
            <a:off x="2131981" y="29825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</a:t>
            </a:r>
            <a:endParaRPr lang="en-US" altLang="zh-CN" sz="2400" dirty="0"/>
          </a:p>
        </p:txBody>
      </p:sp>
      <p:sp>
        <p:nvSpPr>
          <p:cNvPr id="13" name="QB_3_AN.48_1#7696169eb.bracket?vcp=1&amp;pid=1aa5f9035&amp;color=0,0,0&amp;vpa=36&amp;vtp=1"/>
          <p:cNvSpPr/>
          <p:nvPr/>
        </p:nvSpPr>
        <p:spPr>
          <a:xfrm>
            <a:off x="3503580" y="29825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座</a:t>
            </a:r>
            <a:endParaRPr lang="en-US" altLang="zh-CN" sz="2400" dirty="0"/>
          </a:p>
        </p:txBody>
      </p:sp>
      <p:sp>
        <p:nvSpPr>
          <p:cNvPr id="14" name="QB_3_AN.49_1#7696169eb.bracket?vcp=1&amp;pid=1aa5f9035&amp;color=0,0,0&amp;vpa=37&amp;vtp=1"/>
          <p:cNvSpPr/>
          <p:nvPr/>
        </p:nvSpPr>
        <p:spPr>
          <a:xfrm>
            <a:off x="4875180" y="29825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做</a:t>
            </a:r>
            <a:endParaRPr lang="en-US" altLang="zh-CN" sz="2400" dirty="0"/>
          </a:p>
        </p:txBody>
      </p:sp>
      <p:sp>
        <p:nvSpPr>
          <p:cNvPr id="15" name="QB_3_AN.50_1#7696169eb.bracket?vcp=1&amp;pid=1aa5f9035&amp;color=0,0,0&amp;vpa=38&amp;vtp=1"/>
          <p:cNvSpPr/>
          <p:nvPr/>
        </p:nvSpPr>
        <p:spPr>
          <a:xfrm>
            <a:off x="6246780" y="29825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坐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787</Words>
  <Application>Microsoft Office PowerPoint</Application>
  <PresentationFormat>宽屏</PresentationFormat>
  <Paragraphs>223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2025-01-21T12:41:32Z</dcterms:created>
  <dcterms:modified xsi:type="dcterms:W3CDTF">2025-01-21T13:06:15Z</dcterms:modified>
  <cp:category/>
  <cp:contentStatus/>
</cp:coreProperties>
</file>