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1044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1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9b80e2faf?vop=1&amp;pid=9641ad234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本题考查新中国初期经济恢复。选择A：中华人民共和国成立后，经济逐渐恢复发展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画展现出新中国的新气象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，水上人家女孩生活环境得到改善。排除B：1953年开始实施“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一五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，进行工业化建设。排除C：三大改造始于1953年。排除D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贴画展现水上人家少女生活场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，没有进行男女地位对比。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cb06efaa4?pid=9641ad23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［山东2023·8］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1956年，毛泽东在谈到国家与工厂的关系时指出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统一性和独立性是对立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的统一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，要有统一性，也要有独立性。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各个生产单位都要有一个与统一性相联系的独立性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才会发展得更加活泼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毛泽东强调的是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_1#cb06efaa4.bracket?pid=9641ad234&amp;color=0,0,0&amp;vpa=5&amp;vtp=1"/>
          <p:cNvSpPr/>
          <p:nvPr/>
        </p:nvSpPr>
        <p:spPr>
          <a:xfrm>
            <a:off x="549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3_2#cb06efaa4.choices?pid=9641ad23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A.适当提高工厂的生产经营自主权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.适度发挥市场的调节作用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.平衡工商企业改造中的公私关系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.鼓励个体私营经济的发展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cb06efaa4?vop=1&amp;pid=9641ad23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本题考查新中国初期的经济发展。选择A：1956年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毛泽东谈论的国家与工厂的关系其实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就是在探索如何建设社会主义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。毛泽东强调独立性，让生产发展得更加活泼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即要求国家管理不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要刻板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，适当提高工厂的生产经营自主权。排除B：材料强调的是国家与工厂的关系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不是发挥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市场的调节作用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。排除C：工商企业改造属于三大改造中对待资本主义的措施，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年底社会主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义改造基本完成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。排除D：改革开放后国家鼓励个体私营经济的发展。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947e1a3dd?pid=9641ad23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［广东2022·10］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1954年7月，中共中央政治局举行会议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周恩来汇报参加日内瓦会议和出访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印度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、缅甸情况时，毛泽东指出：“门要关死已经不可能了，而且很有一种有利的局势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需要我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们走出去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。缓和国际紧张局势，不同制度的国家可以和平相处。”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7_1#947e1a3dd.bracket?pid=9641ad234&amp;color=0,0,0&amp;vpa=6&amp;vtp=1"/>
          <p:cNvSpPr/>
          <p:nvPr/>
        </p:nvSpPr>
        <p:spPr>
          <a:xfrm>
            <a:off x="9050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6_2#947e1a3dd.choices?pid=9641ad234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A.国内建设需要调整“一边倒”政策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.支持民族解放运动提升中国影响力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.“求同存异”促进亚非各国了解中国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.不结盟运动兴起改变了世界政治格局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947e1a3dd?vop=1&amp;pid=9641ad234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本题考查和平共处五项原则。选择B：题干中毛泽东指出“很有一种有利的局势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需要我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们走出去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。缓和国际紧张局势，不同制度的国家可以和平相处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说明新中国积极发展同邻国和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新兴民族独立国家的友好关系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，通过支持民族解放运动，提升中国的影响力。排除A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不同制度的国家可以和平相处”强调的是发展与不同社会制度国家之间的关系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材料没有体现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国内建设需要调整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“一边倒”政策。排除C：1955年4月，周恩来在万隆会议上提出了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求同存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”的方针。排除D：1961年9月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第一次不结盟国家和政府首脑会议在塞尔维亚贝尔格莱德举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，标志着不结盟运动正式形成。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641ad234.fixed?pid=a1ae4f278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9641ad234.fixed?pid=a1ae4f27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第九单元高考强化</a:t>
            </a:r>
            <a:endParaRPr lang="en-US" altLang="zh-CN" sz="4400" dirty="0"/>
          </a:p>
        </p:txBody>
      </p:sp>
      <p:pic>
        <p:nvPicPr>
          <p:cNvPr id="4" name="C_3#9641ad234.fixed?pid=a1ae4f27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641ad234.fixed?pid=a1ae4f27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dc29f6447?pid=9641ad234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［海南2024·8］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码头工人是中国近代城市中典型的“苦力”群体，在上海尤具代表性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建国后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上海码头工人的工作开始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“竞赛化”。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1951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年上海市运输公司举办的首次劳动竞赛分为团体和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个人赛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，前三甲可以获得一定奖励。码头工人还被宣传为“替国家增加了财富，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爱护人民财产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的模范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这一转变反映了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dc29f6447.bracket?pid=9641ad234&amp;color=0,0,0&amp;vpa=1&amp;vtp=1"/>
          <p:cNvSpPr/>
          <p:nvPr/>
        </p:nvSpPr>
        <p:spPr>
          <a:xfrm>
            <a:off x="3716401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_2#dc29f6447.choices?pid=9641ad234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A.社会主义基本制度在中国的建立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.社会主义工业化建设取得显著成效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.中国社会发展方向发生根本改变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.中国从落后农业国变为先进工业国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dc29f6447?vop=1&amp;pid=9641ad234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本题考查新中国成立的历史意义。选择C：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在不同时期码头工人的境遇发生了重大变化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这体现的是不同社会制度下对码头工人的不同评价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，材料反映了新中国成立后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工人地位得到提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，成为国家的主人，得到国家和人民的拥戴。排除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A：1956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年底三大改造的基本完成标志着社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会主义基本制度的建立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。排除B：1953年中国实行“一五”计划，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开始了社会主义工业化建设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D：新中国成立后，通过执行发展国民经济的第一个五年计划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我国开始逐步改变工业落后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的面貌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，为国民经济的进一步发展打下了良好的基础。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92eda738b?pid=9641ad23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［河北2024·11］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中华人民共和国成立伊始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各地国营粮食公司即开始在市场上积极开展收购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。国家准备了充足资金和大量布匹向农民购粮、换粮，并将所收粮食及时运到各大城市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述举措主要是为了(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92eda738b.bracket?pid=9641ad234&amp;color=0,0,0&amp;vpa=2&amp;vtp=1"/>
          <p:cNvSpPr/>
          <p:nvPr/>
        </p:nvSpPr>
        <p:spPr>
          <a:xfrm>
            <a:off x="295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_2#92eda738b.choices?pid=9641ad234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支持工业建设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统一物资管理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稳定市场物价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.实施计划经济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92eda738b?vop=1&amp;pid=9641ad23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本题考查新中国初期人民政权的巩固。选择C：据材料，新中国成立初期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国家调拨充足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资金和大量物资从农村购粮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、换粮并运到大城市，结合所学知识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这是新中国初期政府为稳定物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价而采取的措施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。排除A：材料强调“在市场上积极开展收购工作”，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与工业建设没有直接关系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B：材料中实施的举措主要目的是稳定物价，而不是统一物资管理。排除D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材料体现了一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定的计划性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，但计划不是目的，而是手段。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9df2e079a?sp=1&amp;pid=9641ad234&amp;color=0,0,0&amp;vtp=1&amp;bt=1&amp;bbb=1"/>
          <p:cNvSpPr/>
          <p:nvPr/>
        </p:nvSpPr>
        <p:spPr>
          <a:xfrm>
            <a:off x="722376" y="972000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［湖南2023·9］</a:t>
            </a:r>
            <a:endParaRPr lang="en-US" altLang="zh-CN" sz="2000" dirty="0"/>
          </a:p>
          <a:p>
            <a:pPr algn="ct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年民族资本主义工业产值占中国工业总产值比重表</a:t>
            </a:r>
            <a:endParaRPr lang="en-US" altLang="zh-CN" sz="2000" dirty="0"/>
          </a:p>
        </p:txBody>
      </p:sp>
      <p:graphicFrame>
        <p:nvGraphicFramePr>
          <p:cNvPr id="8" name="QC_4_BD.7_2#9df2e079a?colgroup=2,3,3,3,3,3,3,3,3,3&amp;pid=9641ad23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272804"/>
              </p:ext>
            </p:extLst>
          </p:nvPr>
        </p:nvGraphicFramePr>
        <p:xfrm>
          <a:off x="722376" y="2021528"/>
          <a:ext cx="10661904" cy="919480"/>
        </p:xfrm>
        <a:graphic>
          <a:graphicData uri="http://schemas.openxmlformats.org/drawingml/2006/table">
            <a:tbl>
              <a:tblPr/>
              <a:tblGrid>
                <a:gridCol w="786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8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8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5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8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0642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产品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原煤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烧碱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电动机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棉纱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棉布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火柴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卷烟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面粉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比重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28.3%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59.4%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79.6%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46.7%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40.3%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63.4%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80.6%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80.4%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79.4%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C_4_BD.7_3#9df2e079a?pid=9641ad234&amp;color=0,0,0&amp;vtp=1&amp;bbb=1"/>
          <p:cNvSpPr/>
          <p:nvPr/>
        </p:nvSpPr>
        <p:spPr>
          <a:xfrm>
            <a:off x="722376" y="3075628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据上表推知，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4_AN.8_1#9df2e079a.bracket?pid=9641ad234&amp;color=0,0,0&amp;vpa=3&amp;vtp=1"/>
          <p:cNvSpPr/>
          <p:nvPr/>
        </p:nvSpPr>
        <p:spPr>
          <a:xfrm>
            <a:off x="2941701" y="3075628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4_BD.7_4#9df2e079a.choices?pid=9641ad234&amp;color=0,0,0&amp;vtp=1&amp;bbb=1"/>
          <p:cNvSpPr/>
          <p:nvPr/>
        </p:nvSpPr>
        <p:spPr>
          <a:xfrm>
            <a:off x="722376" y="3499715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A.新民主主义经济政策实施效果明显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.私营经济是社会主义经济有益补充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.对民族资本主义工商业改造迫在眉睫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.限制和利用民族资本主义具有必要性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9df2e079a?vop=1&amp;pid=9641ad234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本题考查新中国初期的经济形势。</a:t>
            </a:r>
            <a:endParaRPr lang="en-US" altLang="zh-CN" sz="2200" dirty="0"/>
          </a:p>
        </p:txBody>
      </p:sp>
      <p:pic>
        <p:nvPicPr>
          <p:cNvPr id="3" name="QC_4_AS.9_2#9df2e079a?vop=1&amp;pid=9641ad23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24768"/>
            <a:ext cx="5248656" cy="250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AS.9_3#9df2e079a?vop=1&amp;pid=9641ad234&amp;color=0,0,0&amp;vtp=1&amp;bbb=1&amp;hb=1"/>
          <p:cNvSpPr/>
          <p:nvPr/>
        </p:nvSpPr>
        <p:spPr>
          <a:xfrm>
            <a:off x="722376" y="4166368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排除A：新民主主义经济政策实施的时间是1949—1956年，当时尚看不出实施效果如何。排除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年私营经济是占主体地位的，1956年社会主义的基本经济制度才全面建立起来。排除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年最迫切的任务是恢复国民经济，对民族资本主义工商业的改造是从1953年开始的。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0_1#9b80e2faf?htil=1&amp;pid=9641ad23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4957" y="1054296"/>
            <a:ext cx="4069080" cy="310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0_2#9b80e2faf?htil=1&amp;sp=1&amp;pid=9641ad234&amp;color=0,0,0&amp;vtp=1&amp;bt=1&amp;bbb=1&amp;hb=1"/>
          <p:cNvSpPr/>
          <p:nvPr/>
        </p:nvSpPr>
        <p:spPr>
          <a:xfrm>
            <a:off x="722376" y="972000"/>
            <a:ext cx="654710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［广东2023·10］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1950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年澄海火柴厂的火花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即火柴盒贴画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图中划船者是一位世代生活在广州市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珠江上的水上人家女孩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。据此可推知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该火花设计的主要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意图是(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11_1#9b80e2faf.bracket?pid=9641ad234&amp;color=0,0,0&amp;vpa=4&amp;vtp=1"/>
          <p:cNvSpPr/>
          <p:nvPr/>
        </p:nvSpPr>
        <p:spPr>
          <a:xfrm>
            <a:off x="1684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4_BD.10_3#9b80e2faf.choices?htil=1&amp;pid=9641ad234&amp;color=0,0,0&amp;vtp=1&amp;bbb=1"/>
          <p:cNvSpPr/>
          <p:nvPr/>
        </p:nvSpPr>
        <p:spPr>
          <a:xfrm>
            <a:off x="722376" y="2847062"/>
            <a:ext cx="654710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A.描绘贫苦大众解放后的新生活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.记述工业化建设带来的新变化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.展现三大改造的新成果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.彰显男女平等的新气象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530</Words>
  <Application>Microsoft Office PowerPoint</Application>
  <PresentationFormat>宽屏</PresentationFormat>
  <Paragraphs>116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2025-05-15T05:05:57Z</dcterms:created>
  <dcterms:modified xsi:type="dcterms:W3CDTF">2025-05-15T05:07:20Z</dcterms:modified>
  <cp:category/>
  <cp:contentStatus/>
</cp:coreProperties>
</file>