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2614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63b1d3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康雍乾时期的君主专制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3b773ff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疆域的奠定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9c1260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统治危机的初显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8905b6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易混点 中国古代对边疆的不同治理方式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3df7ddf0009d1fe1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945828362?vop=1&amp;pid=43b773ff3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本题考查清朝的边疆治理。选择A：材料表明，清代在处理边疆问题时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既保留了边疆各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地原有的风俗习惯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，又利用中原的行政规则予以管理，这体现了因俗治边的原则。排除B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并没有体现民族之间在文化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、习俗、经济等方面相互交融的内容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主要强调的是清朝对边疆的治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理方式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。排除C：材料没有涉及清代在开疆拓土方面的内容，重点是在边疆实行的治理政策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D：清代没有实现区域的发展平衡。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3_1#f20076c65?htil=2&amp;pid=c9c12604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93303" y="1054296"/>
            <a:ext cx="4379976" cy="308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13_2#f20076c65?htil=2&amp;pid=c9c126044&amp;color=0,0,0&amp;vtp=1&amp;bt=1&amp;bbb=1&amp;hb=1"/>
          <p:cNvSpPr/>
          <p:nvPr/>
        </p:nvSpPr>
        <p:spPr>
          <a:xfrm>
            <a:off x="722376" y="972000"/>
            <a:ext cx="6236208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</a:t>
            </a:r>
            <a:r>
              <a:rPr lang="en-US" altLang="zh-CN" sz="2000" b="0" i="0" smtClean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辽宁重点高中联合体2024期末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下图为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明至清粮食总产量和总需求量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人均粮食占有量演变示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。据此可知，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明至清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4" name="QC_5_BD.13_2#f20076c65?htil=2&amp;pid=c9c126044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0691" y="1081728"/>
            <a:ext cx="128016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AN.14_1#f20076c65.bracket?pid=c9c126044&amp;color=0,0,0&amp;vpa=5&amp;vtp=1"/>
          <p:cNvSpPr/>
          <p:nvPr/>
        </p:nvSpPr>
        <p:spPr>
          <a:xfrm>
            <a:off x="3703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5_BD.13_3#f20076c65.choices?htil=2&amp;pid=c9c126044&amp;color=0,0,0&amp;vtp=1&amp;bbb=1"/>
          <p:cNvSpPr/>
          <p:nvPr/>
        </p:nvSpPr>
        <p:spPr>
          <a:xfrm>
            <a:off x="722376" y="2389862"/>
            <a:ext cx="6236208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A.高产农作物失效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.经济作物普遍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.社会生产力衰落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.人地矛盾加剧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f20076c65?vop=1&amp;pid=c9c126044&amp;color=0,0,0&amp;mp=1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本题考查清朝的危机。选择D：根据图片可知，清代粮食总需求量高于粮食总生产量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明至晚清人均粮食占有量逐渐减少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。结合所学知识可知，这是由于当时人口增长迅速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粮食供应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，体现人地矛盾加剧。排除A：高产农作物引进有利于缓解粮食供应不足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清代粮食供应不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足主要与人口增长迅速有关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。排除B：“经济作物普遍”说法错误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明清时期粮食作物依然是农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业种植的主要作物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。排除C：据图可知，粮食总产量总体在提高，因此不能说明社会生产力衰落。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4d82d59ab?sp=1&amp;pid=b8905b634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［安徽合肥六校联盟2025期中］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清朝设立理藩院负责管理蒙古族、藏族等民族事务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当时对蒙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、西藏、青海、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新疆等地区的管理对应正确的是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14" name="QC_5_BD.16_2#4d82d59ab?colgroup=1,9,7,9,9&amp;pid=b8905b634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823993"/>
              </p:ext>
            </p:extLst>
          </p:nvPr>
        </p:nvGraphicFramePr>
        <p:xfrm>
          <a:off x="722376" y="2021528"/>
          <a:ext cx="10716768" cy="2298700"/>
        </p:xfrm>
        <a:graphic>
          <a:graphicData uri="http://schemas.openxmlformats.org/drawingml/2006/table">
            <a:tbl>
              <a:tblPr/>
              <a:tblGrid>
                <a:gridCol w="630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9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99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883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883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蒙古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西藏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青海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新疆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A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奴儿干都司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金瓶掣签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设将军辖区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改土归流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B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单于都护府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会盟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行都指挥使司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护乌桓校尉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C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“九边”军镇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宣政院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北庭都元帅府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渤海郡王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盟旗制度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驻藏大臣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西宁办事大臣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设将军辖区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QC_5_AN.17_1#4d82d59ab.bracket?pid=b8905b634&amp;color=0,0,0&amp;vpa=6&amp;vtp=1"/>
          <p:cNvSpPr/>
          <p:nvPr/>
        </p:nvSpPr>
        <p:spPr>
          <a:xfrm>
            <a:off x="6497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16_3#4d82d59ab.choices?pid=b8905b634&amp;color=0,0,0&amp;vtp=1&amp;bbb=1"/>
          <p:cNvSpPr/>
          <p:nvPr/>
        </p:nvSpPr>
        <p:spPr>
          <a:xfrm>
            <a:off x="722376" y="4459928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4204" algn="l"/>
                <a:tab pos="5464907" algn="l"/>
                <a:tab pos="8191011" algn="l"/>
              </a:tabLst>
              <a:defRPr/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A.A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B.B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C.C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4d82d59ab?vop=1&amp;pid=b8905b634&amp;color=0,0,0&amp;vtp=1&amp;bt=1&amp;bbb=1&amp;hb=1"/>
          <p:cNvSpPr/>
          <p:nvPr/>
        </p:nvSpPr>
        <p:spPr>
          <a:xfrm>
            <a:off x="722376" y="972000"/>
            <a:ext cx="10753344" cy="5283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本题考查清朝对边疆的管理。选择D：据所学可知，清朝在蒙古族地区设立盟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旗两级单</a:t>
            </a:r>
          </a:p>
          <a:p>
            <a:pPr latinLnBrk="1">
              <a:lnSpc>
                <a:spcPts val="32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位进行统治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，任命蒙古王公为盟长、旗长;1762年清朝在新疆设立伊犁将军，总领军政要务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清初</a:t>
            </a:r>
          </a:p>
          <a:p>
            <a:pPr latinLnBrk="1">
              <a:lnSpc>
                <a:spcPts val="32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政府对西藏册封达赖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、班禅，并于1727年起，开始派遣驻藏大臣，代表朝廷与达赖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班禅共同</a:t>
            </a:r>
          </a:p>
          <a:p>
            <a:pPr latinLnBrk="1">
              <a:lnSpc>
                <a:spcPts val="32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治理西藏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;在青海设立西宁办事大臣，是清代青海的地方军政长官。排除A：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明朝为防御蒙古南下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2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重新修建长城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;明朝在黑龙江流域设立奴儿干都司，并对东北女真各部落首领封授官号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清朝对青</a:t>
            </a:r>
          </a:p>
          <a:p>
            <a:pPr latinLnBrk="1">
              <a:lnSpc>
                <a:spcPts val="32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海设立的是西宁办事大臣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，而不是设将军辖区，是在西南地区改土归流，而不是在新疆地区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2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B：单于都护府是唐朝设立的重要都护府之一，主要负责管理北方边疆的行政和军事事务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唐朝</a:t>
            </a:r>
          </a:p>
          <a:p>
            <a:pPr latinLnBrk="1">
              <a:lnSpc>
                <a:spcPts val="32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时期与吐蕃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（西藏）会盟;行都指挥使司是明朝地方军事机构的一部分，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主要设立在边境海疆之地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2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以辅助本省的都指挥使司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，管理一部分卫所;护乌桓校尉最初设立于西汉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主要职责是监督和管理</a:t>
            </a:r>
          </a:p>
          <a:p>
            <a:pPr latinLnBrk="1">
              <a:lnSpc>
                <a:spcPts val="32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乌桓人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，防止他们与匈奴交往。排除C：“九边”军镇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是明朝在北部边境沿长城防线陆续设立</a:t>
            </a:r>
          </a:p>
          <a:p>
            <a:pPr latinLnBrk="1">
              <a:lnSpc>
                <a:spcPts val="32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的九个军事重镇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，而不仅仅局限于蒙古地区；元朝时期在中央设立宣政院，管辖西藏地区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北庭都</a:t>
            </a:r>
          </a:p>
          <a:p>
            <a:pPr latinLnBrk="1">
              <a:lnSpc>
                <a:spcPts val="32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元帅府是元朝时期设立的重要军事机构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，其治所位于现今的新疆，与青海无关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唐玄宗封大祚荣为</a:t>
            </a:r>
          </a:p>
          <a:p>
            <a:pPr latinLnBrk="1">
              <a:lnSpc>
                <a:spcPts val="32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渤海郡王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，其统治范围在东北地区，与新疆无关。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e39da198.fixed?pid=f7ae0549a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</a:t>
            </a:r>
            <a:endParaRPr lang="en-US" altLang="zh-CN" sz="7200" dirty="0"/>
          </a:p>
        </p:txBody>
      </p:sp>
      <p:sp>
        <p:nvSpPr>
          <p:cNvPr id="3" name="C_3#de39da198.fixed?pid=f7ae0549a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第13课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清朝前中期的鼎盛与危机</a:t>
            </a:r>
            <a:endParaRPr lang="en-US" altLang="zh-CN" sz="4400" dirty="0"/>
          </a:p>
        </p:txBody>
      </p:sp>
      <p:pic>
        <p:nvPicPr>
          <p:cNvPr id="4" name="C_3#de39da198.fixed?pid=f7ae0549a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e39da198.fixed?pid=f7ae0549a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0949ab29f?sp=1&amp;pid=de39da198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［江苏名校协作体2025高一月考］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下表为康熙时期的资料。这可以用来说明，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17" name="QC_4_BD.19_2#0949ab29f?colgroup=11,29&amp;pid=de39da198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17780"/>
              </p:ext>
            </p:extLst>
          </p:nvPr>
        </p:nvGraphicFramePr>
        <p:xfrm>
          <a:off x="722376" y="1490853"/>
          <a:ext cx="10725912" cy="2567940"/>
        </p:xfrm>
        <a:graphic>
          <a:graphicData uri="http://schemas.openxmlformats.org/drawingml/2006/table">
            <a:tbl>
              <a:tblPr/>
              <a:tblGrid>
                <a:gridCol w="3118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078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康熙二十二年</a:t>
                      </a: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（1683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年</a:t>
                      </a: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谕荆州将军噶尔汉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令其自将领到兵丁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都要严行禁止侵占市肆要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康熙二十四年</a:t>
                      </a: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（1685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年</a:t>
                      </a: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谕大学士等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财赋出于百姓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凡钱粮查核必须彻底澄清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不额外科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康熙二十四年</a:t>
                      </a: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（1685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年</a:t>
                      </a: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议政王会议议决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今海内一统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实现了和平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满汉人民俱同一体</a:t>
                      </a:r>
                      <a:r>
                        <a:rPr lang="en-US" altLang="zh-CN" sz="2000" b="0" i="0" spc="-10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应令出洋贸易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以彰富庶之治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QC_4_AN.20_1#0949ab29f.bracket?pid=de39da198&amp;color=0,0,0&amp;vpa=7&amp;vtp=1"/>
          <p:cNvSpPr/>
          <p:nvPr/>
        </p:nvSpPr>
        <p:spPr>
          <a:xfrm>
            <a:off x="10277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4_BD.19_3#0949ab29f.choices?pid=de39da198&amp;color=0,0,0&amp;vtp=1&amp;bbb=1"/>
          <p:cNvSpPr/>
          <p:nvPr/>
        </p:nvSpPr>
        <p:spPr>
          <a:xfrm>
            <a:off x="722376" y="4195953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A.实行开放的对外政策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.政府废除重农抑商政策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.盛世局面形成的原因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.社会经济得到全面发展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1_1#0949ab29f?vop=1&amp;pid=de39da198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本题考查康熙时期的社会发展。选择C：根据题干中第一则材料可知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康熙要求官兵不得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侵占市肆要地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，据第二则材料可知，康熙谕令大学士等官员不得对百姓额外加征赋税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据第三则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材料可知议政王会议议决应允许出洋贸易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，康熙的这些措施推动了农业、商业的发展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利于加强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对外经济交流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，推动了盛世局面的形成。排除A：1683年和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1685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年的圣谕体现的是保护农业和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商业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，规范赋税，不能体现开放的对外政策，且根据所学知识可知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清朝实行闭关自守的对外政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。排除B：明清时坚持重农抑商政策，“废除”不符合史实。排除D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题干措施有利于农业和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商业的发展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，但无法断定“社会经济得到全面发展”这一效果。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22_1#0949ab29f?vop=1&amp;pid=de39da198&amp;color=0,0,0&amp;vtp=1&amp;bt=1&amp;bbb=1&amp;hb=1"/>
          <p:cNvSpPr/>
          <p:nvPr/>
        </p:nvSpPr>
        <p:spPr>
          <a:xfrm>
            <a:off x="722376" y="969264"/>
            <a:ext cx="10753344" cy="1854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认识明清的盛世与危机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盛世与危机是明清时期最显著的时代特征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盛世体现为这一时期中国的经济总量在全球经济中占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据重要地位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，出现“康乾盛世”的繁荣局面;危机则体现在中西方实力对比的急剧逆转上。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3_1#be0a735e5?pid=de39da198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［辽宁七校协作体2025高一月考］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乾隆中期逐渐形成督抚制度，总督一省一设或数省一设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责辖区内的军事事务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；巡抚一省一设，负责省内的民政和财政事务，形成军、民（财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分立的格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。但事实上，总督往往“厘治军民，综制文武”，而巡抚又加“提督军务”衔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这主要是为了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4_1#be0a735e5.bracket?pid=de39da198&amp;color=0,0,0&amp;vpa=8&amp;vtp=1"/>
          <p:cNvSpPr/>
          <p:nvPr/>
        </p:nvSpPr>
        <p:spPr>
          <a:xfrm>
            <a:off x="922401" y="23436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23_2#be0a735e5.choices?pid=de39da198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A.彰显最高统治者的权威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.强化中央对地方的控制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.依照山川形便进行划分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.便于不同地区间的交往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2d353b8c9.fixed?pid=f7ae0549a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</a:t>
            </a:r>
            <a:endParaRPr lang="en-US" altLang="zh-CN" sz="7200" dirty="0"/>
          </a:p>
        </p:txBody>
      </p:sp>
      <p:sp>
        <p:nvSpPr>
          <p:cNvPr id="3" name="C_3#2d353b8c9.fixed?pid=f7ae0549a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第13课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清朝前中期的鼎盛与危机</a:t>
            </a:r>
            <a:endParaRPr lang="en-US" altLang="zh-CN" sz="4400" dirty="0"/>
          </a:p>
        </p:txBody>
      </p:sp>
      <p:pic>
        <p:nvPicPr>
          <p:cNvPr id="4" name="C_3#2d353b8c9.fixed?pid=f7ae0549a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2d353b8c9.fixed?pid=f7ae0549a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5_1#be0a735e5?vop=1&amp;pid=de39da198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本题考查清朝对地方的管理。选择B：根据材料可知，虽然当时制度的设置形成军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财）分立的表象，但实际上总督和巡抚都有军事和民政等多方面的权力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这是为了让他们互相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牵制监督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，便于中央对地方进行有效控制。排除A：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督抚制度主要体现了中央加强对地方的控制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不是为了彰显最高统治者的权威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。排除C：;督抚制度下总督和巡抚权力的划分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与行政区域划分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的原则无关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，且元朝以后主要按照犬牙交错原则划分政区。排除D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督抚制度的核心是地方治理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和中央对地方的管控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，与地区间交往关系不大。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6_1#0056c614a?sp=1&amp;pid=de39da198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［山东德州实验中学2024高一期中］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清朝是中国古代最后一个封建王朝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下表所示发生在清朝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的事件所反映的主题是(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22" name="QC_4_BD.26_2#0056c614a?colgroup=12,28&amp;pid=de39da198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37231"/>
              </p:ext>
            </p:extLst>
          </p:nvPr>
        </p:nvGraphicFramePr>
        <p:xfrm>
          <a:off x="722376" y="2021528"/>
          <a:ext cx="10725912" cy="2298700"/>
        </p:xfrm>
        <a:graphic>
          <a:graphicData uri="http://schemas.openxmlformats.org/drawingml/2006/table">
            <a:tbl>
              <a:tblPr/>
              <a:tblGrid>
                <a:gridCol w="3328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97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事件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1662年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郑成功收复台湾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1689年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中俄签订《尼布楚条约》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划定两国东段边界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1727年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清朝开始派驻藏大臣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代表朝廷与达赖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班禅共同治理西藏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1762年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清朝在新疆设立伊犁将军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总领军政事务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QC_4_AN.27_1#0056c614a.bracket?pid=de39da198&amp;color=0,0,0&amp;vpa=9&amp;vtp=1"/>
          <p:cNvSpPr/>
          <p:nvPr/>
        </p:nvSpPr>
        <p:spPr>
          <a:xfrm>
            <a:off x="3462401" y="14292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4_BD.26_3#0056c614a.choices?pid=de39da198&amp;color=0,0,0&amp;vtp=1&amp;bbb=1"/>
          <p:cNvSpPr/>
          <p:nvPr/>
        </p:nvSpPr>
        <p:spPr>
          <a:xfrm>
            <a:off x="722376" y="4459928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24529" algn="l"/>
                <a:tab pos="5610957" algn="l"/>
                <a:tab pos="8410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君主专制空前强化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文明的碰撞与交流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国家的巩固与统一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.统治危机的初显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8_1#0056c614a?vop=1&amp;pid=de39da198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本题考查清朝的边疆治理。选择C：材料提及清朝收复台湾、划定中俄东段边界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派驻藏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、设立伊犁将军等事件，这些措施有力地维护了边疆稳定和领土主权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利于清朝的巩固与统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。排除A：“君主专制空前强化”不合题意，材料侧重强调中央巩固边疆的措施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未涉及君主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权力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。排除B：只有中俄签订《尼布楚条约》涉及中外交流，B项不能全面概括表格信息。排除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统治危机”不合逻辑，与材料提及清朝妥善处理边疆事务相悖。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9_1#ef541ca13?pid=de39da198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［湖南邵阳2024期中］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1793年，清政府颁布的《钦定藏内善后章程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对活佛转世的认定实行金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瓶掣签制度进行规定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。该条文说：“大皇帝为求黄教得到兴隆，特赐一金瓶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今后遇到寻认灵童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将灵童的名字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写于签牌上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由各呼图克图和驻藏大臣在大昭寺释迦佛像前正式认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这一制度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0_1#ef541ca13.bracket?pid=de39da198&amp;color=0,0,0&amp;vpa=10&amp;vtp=1"/>
          <p:cNvSpPr/>
          <p:nvPr/>
        </p:nvSpPr>
        <p:spPr>
          <a:xfrm>
            <a:off x="2700401" y="23436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29_2#ef541ca13.choices?pid=de39da198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A.是中央政府在西藏行使主权的体现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.解决了西藏各教派之间的矛盾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.确立了佛教在西藏至高无上的地位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.使西藏正式归属中央政权管理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1_1#ef541ca13?vop=1&amp;pid=de39da198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本题考查清朝对西藏地区的管理。选择A：根据“大皇帝为求黄教得到兴隆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特赐一金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瓶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由各呼图克图和驻藏大臣在大昭寺释迦佛像前正式认定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可得出金瓶掣签制度强调的是中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央政府对西藏的管辖权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，体现的是维护国家的统一，加强了中央集权。排除B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材料只是涉及寻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认活佛转世的方法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，无法体现解决了西藏各教派之间的矛盾。排除C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确立了佛教在西藏至高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无上的地位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”不符合题干主旨。排除D：元朝设立宣政院管理西藏地方事务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标志着西藏地区正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式成为我国中央政府直接管辖的一个地方行政区域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2_1#53c998c69?pid=de39da198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［河南南阳2025高一期中］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康熙平定内乱后，立即敕令“开馆纂修一统志书，适台湾、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金门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厦门等处已属内地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，设立郡县文武官员，请敕礼部，增入通志之内。又广东添设花山县治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所未载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，亦请照例增修”。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这一做法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3_1#53c998c69.bracket?pid=de39da198&amp;color=0,0,0&amp;vpa=11&amp;vtp=1"/>
          <p:cNvSpPr/>
          <p:nvPr/>
        </p:nvSpPr>
        <p:spPr>
          <a:xfrm>
            <a:off x="4986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32_2#53c998c69.choices?pid=de39da198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A.推动中国对外关系的转型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.正式确立对台湾的管辖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.有助于塑造疆域一统观念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.强化了对思想全面控制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4_1#53c998c69?vop=1&amp;pid=de39da198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本题考查清朝维护统一的措施。选择C：康熙在平定内乱后，将台湾、金门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厦门以及新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增设郡县的情况增入通志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，这种做法是将这些地区明确纳入国家整体的行政区划记载中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通过编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纂通志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，能够让臣民更清晰地认识到国家的完整疆域范围，有助于塑造疆域一统的观念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让人们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在观念上强化对国家整体领土的认知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材料主要强调国内行政区划等信息编纂入志书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这里的重点是对国内已平定地区的记载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，不是对外事务。排除B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台湾正式隶属于清朝中央政权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管辖是在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1684年清朝设置台湾府。材料只是提及将台湾等地情况增入通志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并不是正式确立管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辖的标志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。排除D：材料主要是对地理行政区划等信息的记载，与思想控制没有直接关联。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5_1#9e6007bc1?pid=716a174cb&amp;color=0,0,0&amp;vtp=1&amp;bt=1&amp;bbb=1&amp;hb=1"/>
          <p:cNvSpPr/>
          <p:nvPr/>
        </p:nvSpPr>
        <p:spPr>
          <a:xfrm>
            <a:off x="722377" y="972000"/>
            <a:ext cx="10749631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 smtClean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江西部分学校2025高一月考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某校高一学生在进行研究性学习的过程中搜集了如下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，由此推断，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该校学生正在探究的主题最有可能是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35_1#9e6007bc1?pid=716a174cb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407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graphicFrame>
        <p:nvGraphicFramePr>
          <p:cNvPr id="28" name="QC_5_BD.35_2#9e6007bc1?colgroup=41&amp;pid=716a174cb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803575"/>
              </p:ext>
            </p:extLst>
          </p:nvPr>
        </p:nvGraphicFramePr>
        <p:xfrm>
          <a:off x="722376" y="2021528"/>
          <a:ext cx="10735056" cy="1244219"/>
        </p:xfrm>
        <a:graphic>
          <a:graphicData uri="http://schemas.openxmlformats.org/drawingml/2006/table">
            <a:tbl>
              <a:tblPr/>
              <a:tblGrid>
                <a:gridCol w="10735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4421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乾隆末年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中国经济总量居世界第一位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总人口占世界人口的1/3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对外贸易长期出超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1741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年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统计全国人口达到1.4亿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到1840年已增至4.1亿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1792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年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马戛尔尼访华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提出于舟山附近划一未设防的小岛让给英国人使用等要求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遭拒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QC_5_AN.36_1#9e6007bc1.bracket?pid=716a174cb&amp;color=0,0,0&amp;vpa=12&amp;vtp=1"/>
          <p:cNvSpPr/>
          <p:nvPr/>
        </p:nvSpPr>
        <p:spPr>
          <a:xfrm>
            <a:off x="7005702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5_BD.35_3#9e6007bc1.choices?pid=716a174cb&amp;color=0,0,0&amp;vtp=1&amp;bbb=1"/>
          <p:cNvSpPr/>
          <p:nvPr/>
        </p:nvSpPr>
        <p:spPr>
          <a:xfrm>
            <a:off x="722376" y="3393128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A.内外交困下的艰难转型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.中西交往中的民族自信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.时代危局中的历史抉择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.盛世繁华下的潜在危机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7_1#9e6007bc1?vop=1&amp;pid=716a174cb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本题考查对清朝统治的认识。选择D：材料涉及清朝中期中国在经济方面的突出成就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口膨胀迅速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、遭到西方觊觎等信息，结合所学可知，这符合“盛世繁华下的潜在危机”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这一主题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A：材料体现的是康乾盛世时期，当时还未出现内外交困的局面。排除B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人口膨胀和英国人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对舟山的要求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，一定程度上反映了危机，不能说明中国人的民族自信。排除C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三则材料中只有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第三则材料涉及清政府在对外交往中的态度和抉择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，C项表述不能全面反映材料信息。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70c2dda75?pid=a63b1d3aa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［江苏盐城五校2024高一联考］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御门听政是康熙帝接见朝臣、处理日常政务的主要方式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康熙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帝在位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61年间，始终不渝地恪守时间、坚持御门，十分勤谨；御门时反对空话、套话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提倡臣下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封驳和进谏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康熙帝坚持御门听政旨在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70c2dda75.bracket?pid=a63b1d3aa&amp;color=0,0,0&amp;vpa=1&amp;vtp=1"/>
          <p:cNvSpPr/>
          <p:nvPr/>
        </p:nvSpPr>
        <p:spPr>
          <a:xfrm>
            <a:off x="5240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_2#70c2dda75.choices?pid=a63b1d3aa&amp;color=0,0,0&amp;vtp=1&amp;bbb=1"/>
          <p:cNvSpPr/>
          <p:nvPr/>
        </p:nvSpPr>
        <p:spPr>
          <a:xfrm>
            <a:off x="722376" y="23898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强化君主集权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清除权臣势力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革新政治制度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.打造盛世局面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70c2dda75?vop=1&amp;pid=a63b1d3aa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本题考查对清朝加强君主集权的理解。选择A：据材料可知，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康熙帝长年坚持御门听政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提倡臣下封驳和进谏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，结合所学知识可知，康熙帝坚持这一制度主要是为了强化皇权。排除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B、C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：此三项均不是这一制度的主要目的。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8c4474b16?pid=a63b1d3aa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2.雍正以后，形成了以军机处辅佐皇帝办理机要大政，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以内阁协助皇帝处理例行庶务的政治体制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军机大臣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“只供传述缮撰，而不能稍有赞画于其间”。由此可知，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军机处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8c4474b16.bracket?pid=a63b1d3aa&amp;color=0,0,0&amp;vpa=2&amp;vtp=1"/>
          <p:cNvSpPr/>
          <p:nvPr/>
        </p:nvSpPr>
        <p:spPr>
          <a:xfrm>
            <a:off x="9037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4_2#8c4474b16.choices?pid=a63b1d3aa&amp;color=0,0,0&amp;vtp=1&amp;bbb=1"/>
          <p:cNvSpPr/>
          <p:nvPr/>
        </p:nvSpPr>
        <p:spPr>
          <a:xfrm>
            <a:off x="722376" y="19326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34029" algn="l"/>
                <a:tab pos="5737957" algn="l"/>
                <a:tab pos="8092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掌握军事决策权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与内阁同为宰辅机构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统领地方官员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.尊崇皇命承旨下达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8c4474b16?vop=1&amp;pid=a63b1d3aa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本题考查军机处的职能。选择D：由材料“只供传述缮撰，而不能稍有赞画于其间”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军机大臣的职能是承旨下达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，完全听命于皇帝。排除A：军机处没有决策权。排除B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军机处不是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法定的中央一级行政机构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，不是宰辅机构。排除C：军机处为加强专制皇权而设立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不能统领地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方官员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7_1#8f76bbf0d?htil=1&amp;pid=43b773ff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24521" y="1054296"/>
            <a:ext cx="4507992" cy="3392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7_2#8f76bbf0d?htil=1&amp;sp=1&amp;pid=43b773ff3&amp;color=0,0,0&amp;vtp=1&amp;bt=1&amp;bbb=1&amp;hb=1"/>
          <p:cNvSpPr/>
          <p:nvPr/>
        </p:nvSpPr>
        <p:spPr>
          <a:xfrm>
            <a:off x="722376" y="972000"/>
            <a:ext cx="6117336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［黑龙江大庆中学2025高一期中］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下图为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1820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朝形势图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这反映出当时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8_1#8f76bbf0d.bracket?pid=43b773ff3&amp;color=0,0,0&amp;vpa=3&amp;vtp=1"/>
          <p:cNvSpPr/>
          <p:nvPr/>
        </p:nvSpPr>
        <p:spPr>
          <a:xfrm>
            <a:off x="3703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7_3#8f76bbf0d.choices?htil=1&amp;pid=43b773ff3&amp;color=0,0,0&amp;vtp=1&amp;bbb=1"/>
          <p:cNvSpPr/>
          <p:nvPr/>
        </p:nvSpPr>
        <p:spPr>
          <a:xfrm>
            <a:off x="722376" y="1932662"/>
            <a:ext cx="6117336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A.台湾、西藏首次纳入中国版图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.古代中国的版图完全形成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.新疆、台湾首次纳入中国版图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.现代中国的版图基本奠定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8f76bbf0d?vop=1&amp;pid=43b773ff3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本题考查清朝的疆域。选择D：据材料“1820年清朝形势图”并结合所学可知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康乾盛世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，清朝版图在前代王朝的基础上得到进一步开拓和巩固，现代中国的版图基本奠定。排除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元朝时期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，西藏地区由宣政院直接统辖，在台湾（琉球）设澎湖巡检司，从此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中央政府对西藏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和台湾地区正式行使行政管辖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。排除B：1820年清朝版图并未完全固定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清朝的疆域在后续的历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史发展中仍有变化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。排除C：公元前60年，西汉政府在乌垒城（今轮台县境内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设置了西域都护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，标志着新疆地区正式纳入中国版图。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945828362?pid=43b773ff3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［山西运城2025高一月考］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清代在治边政策上，一方面，保持边疆原住民族的基本利益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格局和风俗习惯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，另一方面，任命清廷所信任的满汉官员负责地方行政。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这体现了清代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945828362.bracket?pid=43b773ff3&amp;color=0,0,0&amp;vpa=4&amp;vtp=1"/>
          <p:cNvSpPr/>
          <p:nvPr/>
        </p:nvSpPr>
        <p:spPr>
          <a:xfrm>
            <a:off x="10574401" y="14292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0_2#945828362.choices?pid=43b773ff3&amp;color=0,0,0&amp;vtp=1&amp;bbb=1"/>
          <p:cNvSpPr/>
          <p:nvPr/>
        </p:nvSpPr>
        <p:spPr>
          <a:xfrm>
            <a:off x="722376" y="19326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因俗治边的原则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民族交融的加深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开疆拓土的宏业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.区域发展的平衡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1218</Words>
  <Application>Microsoft Office PowerPoint</Application>
  <PresentationFormat>宽屏</PresentationFormat>
  <Paragraphs>232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9" baseType="lpstr">
      <vt:lpstr>等线</vt:lpstr>
      <vt:lpstr>等线 (正文)</vt:lpstr>
      <vt:lpstr>仿宋</vt:lpstr>
      <vt:lpstr>汉仪舒圆黑简体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2025-05-15T03:19:15Z</dcterms:created>
  <dcterms:modified xsi:type="dcterms:W3CDTF">2025-05-15T03:26:29Z</dcterms:modified>
  <cp:category/>
  <cp:contentStatus/>
</cp:coreProperties>
</file>