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2306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d69bbfb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辽与西夏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9cf6ca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金朝入主中原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41e5e39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从蒙古崛起到元朝统一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62f917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元朝的民族关系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3df7ddf0009d1fe1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4d49993be?vop=1&amp;pid=a41e5e39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本题考查元朝对地方的管理。选择D：结合所学知识可知元朝统一后，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在地方实行行省制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对边疆地区实施了长时间和比较稳定的统治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兴建大都有利于现今北京地区的城市建设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，和边疆与内地一体化发展无关。排除B：四大汗国是元朝名义上的藩属国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与元朝对边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疆的控制力度加强无关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。排除C：修筑驿道有利于巩固统一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但这不是边疆与内地一体化程度提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cd09be305?pid=a41e5e39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［江西丰城中学2025高一期中］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元朝之前的王朝对少数民族采用羁縻政策，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承认当地土著贵族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封以王侯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，纳入朝廷管理。而元朝时“皆赋役之，比于内地”，还在吐蕃进行了清查户口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驿传等工作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这说明元朝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cd09be305.bracket?pid=a41e5e393&amp;color=0,0,0&amp;vpa=5&amp;vtp=1"/>
          <p:cNvSpPr/>
          <p:nvPr/>
        </p:nvSpPr>
        <p:spPr>
          <a:xfrm>
            <a:off x="3716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3_2#cd09be305.choices?pid=a41e5e393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A.财政收入得到有力保障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.加强了对边疆地区的治理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.确立了空前辽阔的疆域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.实现了行省制度的一体化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cd09be305?vop=1&amp;pid=a41e5e39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本题考查元朝对少数民族的管理。选择B：元朝之前的王朝对少数民族采用羁縻政策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一政策承认当地土著贵族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，封以王侯，纳入朝廷管理。而元朝“皆赋役之，比于内地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还进行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户口清查等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，加强了对边疆地区的管理。排除A：仅凭“赋役之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并不能得出财政收入得到有力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保障的结论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，A项表述过于绝对化。排除C：材料主要涉及元朝对地方的管理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无法看出形成空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前辽阔的疆域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。排除D：元朝时西藏地区归属宣政院管辖，并未实行行省制度。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1e1b93e68?pid=762f91743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［河北衡水部分高中2025高一联考］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有学者指出，元朝并没有就“四等人制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作过明确和系统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的规定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，“四等人制”只是一个笼统的原则，并非刚性规定。学者还认为将“四等人制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称为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四圈人制”会更恰当一些，但不管是“四等人制”还是“四圈人制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元朝都没有作出相应规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。该学者意在强调，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1e1b93e68.bracket?pid=762f91743&amp;color=0,0,0&amp;vpa=6&amp;vtp=1"/>
          <p:cNvSpPr/>
          <p:nvPr/>
        </p:nvSpPr>
        <p:spPr>
          <a:xfrm>
            <a:off x="3970401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6_2#1e1b93e68.choices?pid=762f91743&amp;color=0,0,0&amp;vtp=1&amp;bbb=1"/>
          <p:cNvSpPr/>
          <p:nvPr/>
        </p:nvSpPr>
        <p:spPr>
          <a:xfrm>
            <a:off x="722376" y="28470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实行严格种族政策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制度名称较为灵活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等级划分弹性较大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.制度规定杂乱无章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1e1b93e68?vop=1&amp;pid=762f91743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本题考查元朝的四等人制。选择C：据材料“元朝并没有就‘四等人制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作过明确和系统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的规定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，‘四等人制’只是一个笼统的原则，并非刚性规定”可知，该学者认为元朝实行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”，但是没有作过明确和系统的规定，只是一个笼统的原则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说明该学者意在强调元朝等级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划分弹性较大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。排除A：该学者认为元朝实行“四等人制”，但这只是一个笼统的原则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格规定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。排除B：材料反映“四等人制”的等级划分，并非制度名称。排除D：材料反映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”等级划分弹性较大，并非制度规定杂乱无章。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9ce40a2bd?pid=762f9174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7.在我国统一多民族国家发展进程中，回族的形成有其特殊性。元朝时期，来自中亚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西亚的波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斯人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、阿拉伯人等移居中国，同汉、蒙古、畏兀儿等民族长期相处、不断通婚，逐渐被吸收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合而形成我国回族的前身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。据此判断，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回族形成的特殊性是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9ce40a2bd.bracket?pid=762f91743&amp;color=0,0,0&amp;vpa=7&amp;vtp=1"/>
          <p:cNvSpPr/>
          <p:nvPr/>
        </p:nvSpPr>
        <p:spPr>
          <a:xfrm>
            <a:off x="7526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9_2#9ce40a2bd.choices?pid=762f91743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A.民族交融主要依靠宗教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.中华民族与外来民族交融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.汉族与少数民族的交融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.凭借温和宽容的民族政策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9ce40a2bd?vop=1&amp;pid=762f9174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本题考查元朝的民族关系。选择B：结合所学知识可知，中亚、西亚的波斯人、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阿拉伯人等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和中国的汉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、蒙古、畏兀儿等民族长期相处，彼此交融，形成了回族的前身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这说明回族的形成是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中华民族与外来民族交融的结果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。排除A：材料并未强调宗教对民族交融的影响。排除C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汉族与少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数民族的交融与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“波斯人、阿拉伯人”等不符。排除D：元代实行的民族政策并非宽容温和。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1add2e96.fixed?pid=c217d4930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endParaRPr lang="en-US" altLang="zh-CN" sz="7200" dirty="0"/>
          </a:p>
        </p:txBody>
      </p:sp>
      <p:sp>
        <p:nvSpPr>
          <p:cNvPr id="3" name="C_3#91add2e96.fixed?pid=c217d493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第10课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辽夏金元的统治</a:t>
            </a:r>
            <a:endParaRPr lang="en-US" altLang="zh-CN" sz="4400" dirty="0"/>
          </a:p>
        </p:txBody>
      </p:sp>
      <p:pic>
        <p:nvPicPr>
          <p:cNvPr id="4" name="C_3#91add2e96.fixed?pid=c217d493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1add2e96.fixed?pid=c217d493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fc036c816?pid=91add2e9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［福建龙岩2024高一月考］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辽太祖耶律阿保机因倾慕汉高祖刘邦，故“耶律兼称刘氏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以乙室、拔里比萧相国，遂为萧氏”。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3_1#fc036c816.bracket?pid=91add2e96&amp;color=0,0,0&amp;vpa=8&amp;vtp=1"/>
          <p:cNvSpPr/>
          <p:nvPr/>
        </p:nvSpPr>
        <p:spPr>
          <a:xfrm>
            <a:off x="6510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22_2#fc036c816.choices?pid=91add2e96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中原文化的向心力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辽朝崇尚汉朝典制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民族隔阂基本消除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.耶律与刘氏系同宗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fc036c816?vop=1&amp;pid=91add2e96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本题考查辽时期的文化认同。选择A：材料说明辽统治者认同中原文化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体现了中原文化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的向心力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。排除B：典制是指国家治理的典章法制，材料内容无法体现辽朝崇尚汉朝典制。排除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辽朝的统治特点是藩汉分治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，“民族隔阂基本消除”与史实不符。排除D：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耶律是契丹族姓氏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刘氏是汉族姓氏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，“耶律与刘氏系同宗”的说法错误。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b47ba710.fixed?pid=c217d4930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endParaRPr lang="en-US" altLang="zh-CN" sz="7200" dirty="0"/>
          </a:p>
        </p:txBody>
      </p:sp>
      <p:sp>
        <p:nvSpPr>
          <p:cNvPr id="3" name="C_3#5b47ba710.fixed?pid=c217d493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第10课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辽夏金元的统治</a:t>
            </a:r>
            <a:endParaRPr lang="en-US" altLang="zh-CN" sz="4400" dirty="0"/>
          </a:p>
        </p:txBody>
      </p:sp>
      <p:pic>
        <p:nvPicPr>
          <p:cNvPr id="4" name="C_3#5b47ba710.fixed?pid=c217d493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b47ba710.fixed?pid=c217d493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5_1#fc036c816?vop=1&amp;pid=91add2e96&amp;color=0,0,0&amp;vtp=1&amp;bt=1&amp;bbb=1&amp;hb=1"/>
          <p:cNvSpPr/>
          <p:nvPr/>
        </p:nvSpPr>
        <p:spPr>
          <a:xfrm>
            <a:off x="722376" y="969264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解答本题的关键在于理解材料的主旨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。材料实际上体现了少数民族政权对中原政权的认同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，应联系本单元之前的所学进行对比分析，前后关联，加深认识。春秋战国时期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华夏认同观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念形成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;三国两晋南北朝时期，少数民族政权学习汉族的典章制度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北魏孝文帝改革中的改汉姓等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，也体现出少数民族政权对中原文化的学习与认同。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6_1#535dc09c9?pid=91add2e96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［江苏扬州中学2025高一期中］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上京会宁府是金朝的第一座都城，经考古发现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该城中部自南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向北有五重建筑基址整齐地排列在南北中轴线上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。《金史·地理志》中曾记载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会宁府皇城中兴建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的宫殿庙宇众多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，殿宇名字有“明德”“武德”“泰和”等，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这反映出金朝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7_1#535dc09c9.bracket?pid=91add2e96&amp;color=0,0,0&amp;vpa=9&amp;vtp=1"/>
          <p:cNvSpPr/>
          <p:nvPr/>
        </p:nvSpPr>
        <p:spPr>
          <a:xfrm>
            <a:off x="929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6_2#535dc09c9.choices?pid=91add2e96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认同中原治理模式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中央集权日益加强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建筑风格独树一帜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.学习借鉴中原文化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8_1#535dc09c9?vop=1&amp;pid=91add2e96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本题考查金朝修建都城的特点。选择D：据材料信息“整齐地排列在南北中轴线上”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该城重视建筑的中轴对称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，强调皇宫居中象征着帝王权力的中心地位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体现中原都城建筑的礼制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规范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，殿宇名字体现对儒家思想的借鉴和吸收，因此金朝在都城建设和文化命名上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积极学习和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借鉴了中原文化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。排除A：材料强调金朝的都城建造重视中轴对称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殿宇命名上受到中原文化的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，未涉及金朝采用中原的国家治理模式。排除B：材料强调的是金朝借鉴中原文化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强中央集权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。排除C：材料体现了金朝的建筑风格受到中原文化影响，并非“独树一帜”。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c77ed399f?sp=1&amp;pid=91add2e9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3.依据下表内容，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可以得出这一时期的我国北方少数民族政权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24" name="QC_4_BD.29_2#c77ed399f?colgroup=2,2,35&amp;pid=91add2e9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858922"/>
              </p:ext>
            </p:extLst>
          </p:nvPr>
        </p:nvGraphicFramePr>
        <p:xfrm>
          <a:off x="722376" y="1490853"/>
          <a:ext cx="10716768" cy="2235200"/>
        </p:xfrm>
        <a:graphic>
          <a:graphicData uri="http://schemas.openxmlformats.org/drawingml/2006/table">
            <a:tbl>
              <a:tblPr/>
              <a:tblGrid>
                <a:gridCol w="740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4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720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民族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政权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制度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契丹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中央“官分南北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以国制治契丹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以汉制待汉人”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地方州县制与部族制并行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党项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仿宋设中书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枢密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三司分管行政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军事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财政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又保留了原有“蕃官”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体系</a:t>
                      </a:r>
                      <a:r>
                        <a:rPr lang="en-US" altLang="zh-CN" sz="2000" b="0" i="0" spc="-10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地方州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县官员多由部族首领充任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女真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中央沿袭唐宋制度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地方以猛安谋克制管理游牧部族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以州县制管理汉人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4_AN.30_1#c77ed399f.bracket?pid=91add2e96&amp;color=0,0,0&amp;vpa=10&amp;vtp=1"/>
          <p:cNvSpPr/>
          <p:nvPr/>
        </p:nvSpPr>
        <p:spPr>
          <a:xfrm>
            <a:off x="773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29_3#c77ed399f.choices?pid=91add2e96&amp;color=0,0,0&amp;vtp=1&amp;bbb=1"/>
          <p:cNvSpPr/>
          <p:nvPr/>
        </p:nvSpPr>
        <p:spPr>
          <a:xfrm>
            <a:off x="722376" y="386575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A.完成了与内地一体化的进程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.推行民族歧视和压迫的政策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.促进了封建政治制度的扩展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.注重本民族先进制度的保留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1_1#c77ed399f?vop=1&amp;pid=91add2e9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本题考查少数民族政权学习中原政治制度。选择C：由材料信息并结合所学可得，辽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夏和金政权都部分采用了汉制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，这促进了封建政治制度的扩展。排除A：由材料信息看出，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西夏和金还保留着少数民族的某些制度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，并未完成与内地一体化的进程。排除B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题干体现的是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少数民族采纳部分汉族制度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，并未体现推行民族歧视和压迫的政策。排除D：辽、西夏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金保留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了各自民族的部分制度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，但这些制度不一定“先进”。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2_1#4953ee1e1?pid=91add2e96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［重庆部分学校2025月考］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元朝通过军功、仕举等途径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把各民族杰出人物吸收到中央政府各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类机构中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，或将他们派遣到中原内地做官。据《新元史》氏族表统计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入仕元朝的著名人物族属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回鹘族有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29部族，哈剌鲁有13部族，党项族有22部族。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元朝这一做法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3_1#4953ee1e1.bracket?pid=91add2e96&amp;color=0,0,0&amp;vpa=11&amp;vtp=1"/>
          <p:cNvSpPr/>
          <p:nvPr/>
        </p:nvSpPr>
        <p:spPr>
          <a:xfrm>
            <a:off x="866305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32_2#4953ee1e1.choices?pid=91add2e96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A.旨在适应文化交融趋势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.拓宽了官员选拔的渠道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.体现了民族平等的原则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.利于增强自身统治基础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4_1#4953ee1e1?vop=1&amp;pid=91add2e9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本题考查元朝的统治。选择D：据材料可知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元朝把各民族杰出人物吸收到中央政府或派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到中原内地做官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，笼络了各民族人才，有利于增强自身统治基础。排除A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元朝采取这项措施的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目的是巩固统治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，而非适应文化交融。排除B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材料中做法主要强调的是吸收各民族杰出人物入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，重点在于民族范畴，而非拓宽官员选拔渠道。排除C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元朝统治者吸收各民族杰出人物入仕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并不代表具有民族平等的观念和原则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5_1#1125622aa?pid=91add2e96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［河南开封2024高一期中］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元代行省以下的路、府、州各级政府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除了传统意义上的地方行政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长官总管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、州尹、知府外，还设达鲁花赤一名。达鲁花赤是蒙古语，意为镇守者、制裁者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掌印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，代表中央驻扎地方。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达鲁花赤的设立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6_1#1125622aa.bracket?pid=91add2e96&amp;color=0,0,0&amp;vpa=12&amp;vtp=1"/>
          <p:cNvSpPr/>
          <p:nvPr/>
        </p:nvSpPr>
        <p:spPr>
          <a:xfrm>
            <a:off x="549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35_2#1125622aa.choices?pid=91add2e96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A.标志元朝选官体系完备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.缓和了民族矛盾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.有利于中央集权的强化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.削弱了贵族势力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7_1#1125622aa?vop=1&amp;pid=91add2e96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本题考查元朝对地方的管理。选择C：据材料“达鲁花赤是蒙古语，意为镇守者、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制裁者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掌印者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，代表中央驻扎地方”并结合所学知识可知，元朝在地方行政体系中设置达鲁花赤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机构凌驾于地方行政长官之上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，代表中央驻扎地方，有利于加强中央集权。排除A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是元朝对地方的管理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，并不是选官制度，且“选官体系完备”表述过于绝对。排除B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材料信息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说明达鲁花赤是加强对地方管理的措施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，并不能体现此举缓和民族矛盾。排除D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达鲁花赤仅仅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是代表中央驻扎地方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，并不能说明此举削弱了贵族势力。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8_1#1125622aa?vop=1&amp;pid=91add2e96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“达鲁花赤是蒙古语，意为镇守者、制裁者、掌印者，代表中央驻扎地方”可知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达鲁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花赤是元朝派出的对地方统治的机构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，有利于加强中央集权。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52479c5e2?pid=bd69bbfb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［四川广元2025高一月考］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《辽史·百官志一》记载：辽朝“官分南北，以国制治契丹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以汉制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待汉人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北面治宫帐、部族、属国之政，南面治汉人州县、租赋、军马之事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这表明辽朝国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家治理的特点是(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52479c5e2.bracket?pid=bd69bbfb9&amp;color=0,0,0&amp;vpa=1&amp;vtp=1"/>
          <p:cNvSpPr/>
          <p:nvPr/>
        </p:nvSpPr>
        <p:spPr>
          <a:xfrm>
            <a:off x="2700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_2#52479c5e2.choices?pid=bd69bbfb9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因俗而治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郡县体制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兵农合一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.崇文抑武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9_1#cfbb94cc2?pid=91add2e96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［广东五校2024高一期中］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唐朝时期，在东北地区设置渤海都督府和黑水都督府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因其俗以为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，有别于一般州县。元朝则在东北设置辽阳行省，与中原相比并没有特殊政策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这种变化体现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了元朝时期(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0_1#cfbb94cc2.bracket?pid=91add2e96&amp;color=0,0,0&amp;vpa=13&amp;vtp=1"/>
          <p:cNvSpPr/>
          <p:nvPr/>
        </p:nvSpPr>
        <p:spPr>
          <a:xfrm>
            <a:off x="217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39_2#cfbb94cc2.choices?pid=91add2e96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A.黑龙江流域正式归属于中央政权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.最高统治者逐渐放弃“四等人制”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.行省制度在全国范围内普遍实行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.边疆管理呈现出与内地一体化趋势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1_1#cfbb94cc2?vop=1&amp;pid=91add2e9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本题考查元朝对边疆的管理。选择D：据材料“元朝则在东北设置辽阳行省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与中原相比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并没有特殊政策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”可知，元代边疆管理呈现出与内地一体化趋势。排除A：据材料“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唐朝时期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在东北地区设置渤海都督府和黑水都督府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”可知，唐代黑龙江流域就已归属于中央。排除B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料没有涉及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“四等人制”。排除C：材料只是反映元朝在东北地区设置行省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不能说明行省制度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在全国范围内普遍实行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2_1#d687f7d65?pid=772d57823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续资治通鉴》记载：“（金）户部尚书瓜勒佳必喇为翰林学士承旨、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权参知政事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行省于辽东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。”陆游在《纵笔》一诗中也写道：“行省当年驻陇头，腐儒随牒亦西游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有人据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此认为行省制度开始于宋代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下列说法最为合理的是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42_1#d687f7d65?pid=772d57823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43_1#d687f7d65.bracket?pid=772d57823&amp;color=0,0,0&amp;vpa=14&amp;vtp=1"/>
          <p:cNvSpPr/>
          <p:nvPr/>
        </p:nvSpPr>
        <p:spPr>
          <a:xfrm>
            <a:off x="6751702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42_2#d687f7d65.choices?pid=772d57823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A.年代久远导致行省制度确立时间莫衷一是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.只通过历史文献就可以准确还原历史真相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.以诗证史的方法可证明宋代确立行省制度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.元代的行省制存在对前代地方官制的继承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4_1#d687f7d65?vop=1&amp;pid=772d5782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本题考查中国古代政治制度的传承。选择D：据题干中金“行省于辽东”和宋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行省当年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驻陇头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”可知，元朝的行省制度存在对金、宋等地方官制的继承。排除A：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行省制度确立于元朝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金宋时期的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“行省”与元代性质不同，并非“莫衷一是”。排除B：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历史文献有利于历史考证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“只通过”“准确还原历史真相”表述太绝对。排除C：诗对历史考证有重要作用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但是需要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其他史料辅证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52479c5e2?vop=1&amp;pid=bd69bbfb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本题考查辽朝国家治理的特点。选择A：据材料“以国制治契丹，以汉制待汉人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并结合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辽朝南北面官的史实可知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，辽朝国家治理的特点是根据地方的实际情况，采取不同的制度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俗而治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。排除B：据材料“北面治宫帐、部族、属国之政”可知辽朝并不是实行郡县体制。排除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兵农合一指农民平时耕种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，战时作战，材料体现的是因俗而治，不是兵农合一。排除D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崇文抑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武指抬高文官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、抑制武官，是宋朝的统治政策。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94af073ea?pid=bd69bbfb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［江苏宿迁2024高一期中］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《大夏国葬舍利碣铭》为西夏碑铭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记载了元昊为安放佛舍利而建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造佛塔之事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。碑文由元昊重臣汉人张陟署名“右仆射兼中书侍郎平章事张陟奉制撰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由此可以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得出的结论是(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94af073ea.bracket?pid=bd69bbfb9&amp;color=0,0,0&amp;vpa=2&amp;vtp=1"/>
          <p:cNvSpPr/>
          <p:nvPr/>
        </p:nvSpPr>
        <p:spPr>
          <a:xfrm>
            <a:off x="243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_2#94af073ea.choices?pid=bd69bbfb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A.元昊所用臣僚均为汉族儒士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.西夏的相权威胁皇权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.西夏以宗教维系上下级关系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.西夏仿宋建立官制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94af073ea?vop=1&amp;pid=bd69bbfb9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本题考查西夏的统治。选择D：根据材料“右仆射兼中书侍郎平章事张陟奉制撰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并结合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所学知识可知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，1038年，党项首领元昊脱离宋朝称帝，定都兴庆府，国号大夏，即西夏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制基本模仿北宋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。排除A：元昊所用臣僚除汉族儒士外还有大量党项人，“均”表述绝对。排除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材料未提及西夏君权与相权的关系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。排除C：材料没有体现西夏通过宗教维系上下级关系的信息。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6988ace10?pid=b9cf6ca3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［山东省实验中学2025高一期中］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1114年，完颜阿骨打（金太祖）“命三百户为谋克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十谋克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为猛安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，一如郡县置吏之法”，把原军事组织的猛安谋克同地域性组织村寨有机地结合起来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革为地方行政组织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这表明猛安谋克制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6988ace10.bracket?pid=b9cf6ca31&amp;color=0,0,0&amp;vpa=3&amp;vtp=1"/>
          <p:cNvSpPr/>
          <p:nvPr/>
        </p:nvSpPr>
        <p:spPr>
          <a:xfrm>
            <a:off x="5227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7_2#6988ace10.choices?pid=b9cf6ca3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A.加速了金朝统一全国的进程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.顺应了契丹封建化趋势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.借鉴了汉族的地方管理制度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.具有军民合一的特点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6988ace10?vop=1&amp;pid=b9cf6ca3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本题考查金的猛安谋克制。选择D：金朝推行猛安谋克制度，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军事组织与村寨有机结合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平时耕作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，战时选拔丁壮出征，凸显军民合一的的特点。排除A：金朝并未统一全国。排除B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朝是女真族建立的政权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，与契丹族无关。排除C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材料中金朝推行的猛安谋克制度凸显军民合一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，并未涉及对汉族管理制度的借鉴。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0_1#4d49993be?htil=1&amp;pid=a41e5e39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9672" y="1054296"/>
            <a:ext cx="4937760" cy="35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0_2#4d49993be?htil=1&amp;sp=1&amp;pid=a41e5e393&amp;color=0,0,0&amp;vtp=1&amp;bt=1&amp;bbb=1&amp;hb=1"/>
          <p:cNvSpPr/>
          <p:nvPr/>
        </p:nvSpPr>
        <p:spPr>
          <a:xfrm>
            <a:off x="722376" y="972000"/>
            <a:ext cx="5687568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4.观察元朝形势图,元朝对岭北、辽阳、甘肃、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云南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、湖广等地区的控制力度较唐朝大大加强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地一体化的程度也明显提高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这主要得益于元朝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1_1#4d49993be.bracket?pid=a41e5e393&amp;color=0,0,0&amp;vpa=4&amp;vtp=1"/>
          <p:cNvSpPr/>
          <p:nvPr/>
        </p:nvSpPr>
        <p:spPr>
          <a:xfrm>
            <a:off x="909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10_3#4d49993be.choices?htil=1&amp;pid=a41e5e393&amp;color=0,0,0&amp;vtp=1&amp;bbb=1"/>
          <p:cNvSpPr/>
          <p:nvPr/>
        </p:nvSpPr>
        <p:spPr>
          <a:xfrm>
            <a:off x="722376" y="2847062"/>
            <a:ext cx="5687568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A.兴建大都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.建立四大汗国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.修筑驿道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.实行行省制度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1380</Words>
  <Application>Microsoft Office PowerPoint</Application>
  <PresentationFormat>宽屏</PresentationFormat>
  <Paragraphs>229</Paragraphs>
  <Slides>34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4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2025-05-15T02:46:15Z</dcterms:created>
  <dcterms:modified xsi:type="dcterms:W3CDTF">2025-05-15T02:47:11Z</dcterms:modified>
  <cp:category/>
  <cp:contentStatus/>
</cp:coreProperties>
</file>