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32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853e3f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中国早期政治制度的特点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55d5649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百家争鸣的深层社会价值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1a66f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易错点3 西汉巩固大一统的措施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e0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83432cc85?pid=555d5649a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［四川南充2025高一月考］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孟子说：“生，亦我所欲也；义，亦我所欲也。二者不可得兼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生而取义者也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。”墨子认为“不义不处，非理不行，务兴天下之利，曲直周旋（注：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各种举动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利则止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”。韩非认为“义者，君臣上下之事也，父子贵贱之差也”“利之所在，民归之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映出(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83432cc85.bracket?pid=555d5649a&amp;color=0,0,0&amp;vpa=4&amp;vtp=1"/>
          <p:cNvSpPr/>
          <p:nvPr/>
        </p:nvSpPr>
        <p:spPr>
          <a:xfrm>
            <a:off x="1430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1_2#83432cc85.choices?pid=555d5649a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A.诸子百家的义利观趋同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.尚“义”成为时代潮流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.社会义利矛盾引发关注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.新的阶级对立日益凸显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83432cc85?vop=1&amp;pid=555d5649a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本题考查百家争鸣。选择C：战国时期处于社会大变革时期，旧的价值观体系崩溃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价值观体系正在形成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。在这个时期，社会上的义利矛盾冲突不断，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诸子百家提出了不同的义利观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以期实现自己的政治理想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。排除A：诸子百家的义利观各有不同。排除B：在诸侯争霸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兼并战争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频发的战国时期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，“富国强兵”与求“利”成为社会的追求。排除D：结合所学可知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战国时期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新的阶级对立是指新兴地主阶级和奴隶主贵族的对立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，材料中孟子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韩非代表封建地主阶级的利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，墨子代表下层平民的利益，由此可知材料无法体现新的阶级对立。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4_1#83432cc85?vop=1&amp;pid=555d5649a&amp;color=0,0,0&amp;vtp=1&amp;bt=1&amp;bbb=1&amp;hb=1"/>
          <p:cNvSpPr/>
          <p:nvPr/>
        </p:nvSpPr>
        <p:spPr>
          <a:xfrm>
            <a:off x="722376" y="969264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B项，错选原因是看到孟子“舍生取义”、墨子“非理不行”，误以为尚“义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代潮流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。孟子、墨子、韩非对“义”的定义不同，反映的是社会转型期义利矛盾的激化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义”成为时代潮流，需结合时代背景理解思想争鸣的复杂性。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882403a90?sp=1&amp;pid=b01a66f2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［江苏镇江2025高一期中］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下图为西汉初期中央和封国力量对比示意图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对该图解读合理的是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882403a90.bracket?pid=b01a66f26&amp;color=0,0,0&amp;vpa=5&amp;vtp=1"/>
          <p:cNvSpPr/>
          <p:nvPr/>
        </p:nvSpPr>
        <p:spPr>
          <a:xfrm>
            <a:off x="922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5_2#882403a90?htil=2&amp;pid=b01a66f2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0356" y="2021528"/>
            <a:ext cx="5532120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5_3#882403a90.choices?htil=2&amp;pid=b01a66f26&amp;color=0,0,0&amp;vtp=1&amp;bbb=1"/>
          <p:cNvSpPr/>
          <p:nvPr/>
        </p:nvSpPr>
        <p:spPr>
          <a:xfrm>
            <a:off x="722376" y="1932662"/>
            <a:ext cx="508406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A.休养生息促成文景之治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.郡国并行制隐患渐显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.西汉王朝国力日趋强盛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.大一统制度优势初显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882403a90?vop=1&amp;pid=b01a66f2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本题考查郡国并行制的弊端。选择B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根据材料中央与封国所控制的人口数与所辖郡数可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以看出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，封国人口多于中央人口，封国所辖郡数多于中央所辖郡数，结合所学知识可知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西汉初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期实行郡国并行制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，封国的势力较大，会在一定程度上威胁中央集权，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说明郡国并行制隐患渐显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A：材料反映的是封国力量高于中央力量，汉初休养生息政策主要内容是针对恢复生产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徭薄赋等方面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。排除C：材料强调的是当时西汉朝廷面临地方势力膨胀的隐患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国力日趋强盛与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材料主旨相反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。排除D：大一统的制度优势是汉武帝时期的特征，时间不符。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8_1#882403a90?vop=1&amp;pid=b01a66f26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D项，错选原因是时空错乱，惯性认知汉武帝通过推恩令解决王国问题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误以为汉初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已具备大一统优势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。需注意历史阶段的特殊性，避免用后世结果解释前期现象。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c5acdd1ff?sp=1&amp;pid=b01a66f2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［宁夏银川一中2025高一期中］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下图为中国古代某皇帝在位期间政令信息承转运行关系史料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对其信息解读正确的是(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7" name="QC_5_BD.19_2#c5acdd1ff?colgroup=41&amp;pid=b01a66f2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053200"/>
              </p:ext>
            </p:extLst>
          </p:nvPr>
        </p:nvGraphicFramePr>
        <p:xfrm>
          <a:off x="722376" y="2021528"/>
          <a:ext cx="10735056" cy="855980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烽火狼烟突至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传尚书令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侍中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常侍等御前急商军国事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初议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帝决发符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并诏相行之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相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速传下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兵政速遣驰边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郡国支前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粮草在路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C_5_AN.20_1#c5acdd1ff.bracket?pid=b01a66f26&amp;color=0,0,0&amp;vpa=6&amp;vtp=1"/>
          <p:cNvSpPr/>
          <p:nvPr/>
        </p:nvSpPr>
        <p:spPr>
          <a:xfrm>
            <a:off x="3462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9_3#c5acdd1ff.choices?pid=b01a66f26&amp;color=0,0,0&amp;vtp=1&amp;bbb=1"/>
          <p:cNvSpPr/>
          <p:nvPr/>
        </p:nvSpPr>
        <p:spPr>
          <a:xfrm>
            <a:off x="722376" y="30121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A.尚书是中央最高行政机构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.王国问题得到了解决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.决策权与执行权出现分离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.分权造成了冗官现象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c5acdd1ff?vop=1&amp;pid=b01a66f2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本题考查中外朝制度。选择C：根据材料可以看出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皇帝的诏令最终是由外朝丞相去执行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，参与朝见和朝会的尚书令等中朝人员协助皇帝进行决策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说明当时决策权和执行权出现分离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。排除A：材料体现了尚书在政治运行中的承转作用，没有涉及尚书是最高行政机构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B：根据“郡国”可知当时王国还存在，无法判定王国问题是否解决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且汉武帝解决王国问题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主要通过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“推恩令”，与中朝的设置没有直接关系。排除D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材料体现的是中朝的设置推动了决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策权与执行权的分离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，且中朝的官员有限，没有造成冗官现象。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802dc92d.fixed?pid=6c105fbcc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2802dc92d.fixed?pid=6c105fbc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第一单元易错集训</a:t>
            </a:r>
            <a:endParaRPr lang="en-US" altLang="zh-CN" sz="4400" dirty="0"/>
          </a:p>
        </p:txBody>
      </p:sp>
      <p:pic>
        <p:nvPicPr>
          <p:cNvPr id="4" name="C_3#2802dc92d.fixed?pid=6c105fbc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802dc92d.fixed?pid=6c105fbc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刷易错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2987e7e08?pid=0853e3ff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［山东德州一中2025高一月考］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许倬云曾说，周代社会的上层是“君统与宗统的叠合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理与亲族伦理也为此合一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这表明中国早期政治制度的特点是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2987e7e08.bracket?pid=0853e3ff4&amp;color=0,0,0&amp;vpa=1&amp;vtp=1"/>
          <p:cNvSpPr/>
          <p:nvPr/>
        </p:nvSpPr>
        <p:spPr>
          <a:xfrm>
            <a:off x="8021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2987e7e08.choices?pid=0853e3ff4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A.权力实现高度集中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.具有延续性和稳定性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.神权与王权相结合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.族权与政权紧密结合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2987e7e08?vop=1&amp;pid=0853e3ff4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本题考查西周政治制度的特点。选择D：据本题材料“君统与宗统的叠合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政治伦理与亲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族伦理也为此合一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”并结合所学知识可知，君统是君权的继承统系，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宗统则是宗子权的继承统系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以周代为代表的早期文明通过血缘关系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，把政权与族权紧密结合。排除A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周代分封制下地方诸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侯有很大的独立性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，尚未实现权力的高度集中。排除B：材料体现不出延续性和稳定性。排除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材料没有体现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“神权”。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_1#052e4f47f?htil=1&amp;pid=0853e3ff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3614" y="1054296"/>
            <a:ext cx="4946904" cy="416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4_2#052e4f47f?htil=1&amp;sp=1&amp;pid=0853e3ff4&amp;color=0,0,0&amp;vtp=1&amp;bt=1&amp;bbb=1&amp;hb=1"/>
          <p:cNvSpPr/>
          <p:nvPr/>
        </p:nvSpPr>
        <p:spPr>
          <a:xfrm>
            <a:off x="722376" y="972000"/>
            <a:ext cx="567842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［河南商开联考2025高一期中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下图为西周分封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这可用于佐证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5_1#052e4f47f.bracket?pid=0853e3ff4&amp;color=0,0,0&amp;vpa=2&amp;vtp=1"/>
          <p:cNvSpPr/>
          <p:nvPr/>
        </p:nvSpPr>
        <p:spPr>
          <a:xfrm>
            <a:off x="3462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4_3#052e4f47f.choices?htil=1&amp;pid=0853e3ff4&amp;color=0,0,0&amp;vtp=1&amp;bbb=1"/>
          <p:cNvSpPr/>
          <p:nvPr/>
        </p:nvSpPr>
        <p:spPr>
          <a:xfrm>
            <a:off x="722376" y="1932662"/>
            <a:ext cx="567842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A.地理位置是决定分封的首要因素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.周王成为当时最大的诸侯王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.西周以“家天下”为国家治理理念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.周王实现了权力的高度集中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052e4f47f?vop=1&amp;pid=0853e3ff4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本题考查西周的分封制。选择C：从“西周分封示意图”可以看出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分封制下分封对象多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，以同姓贵族为主体，以血缘关系为基础，同姓诸侯王占据关键位置和重要战略要地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共同拱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卫周王室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。排除A：血缘和宗法关系是决定分封的首要因素。排除B：周天子为天下共主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尊称天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，不能将其与诸侯王混为一谈。排除D：西周时期，各诸侯国在政治、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经济方面有较大独立性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君主尚未实现权力的高度集中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3efd78346?pid=555d5649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［安徽马鞍山二中2025高一月考］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春秋战国时期，孔子提出了“均无贫，和无寡，安无倾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理想社会架构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；管子亦秉承“以天下物利天下人”的意旨，力主“普利万民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墨子更是倡导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兼相爱”“交相利”“爱无差”的主张。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3efd78346.bracket?pid=555d5649a&amp;color=0,0,0&amp;vpa=3&amp;vtp=1"/>
          <p:cNvSpPr/>
          <p:nvPr/>
        </p:nvSpPr>
        <p:spPr>
          <a:xfrm>
            <a:off x="675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3efd78346.choices?pid=555d5649a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A.各学派主张逐渐趋于一致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.土地兼并现象受到抨击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.反对等级制成为百家共识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.民众利益受到一定关注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3efd78346?vop=1&amp;pid=555d5649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本题考查百家争鸣。选择D：材料“均无贫，和无寡，安无倾”“普利万民”“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兼相爱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等反映春秋战国时期多个学派思想蕴含着对民生的关注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，即民众利益受到一定关注。排除A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于不同学派代表的阶层不同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，各派学说虽有相似的地方但不等于“趋于一致”。排除B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注的重点是民生而非土地兼并问题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，且春秋战国时期封建土地私有制正在形成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虽有土地兼并但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并不严重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。排除C：“共识”说法太绝对。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3efd78346?vop=1&amp;pid=555d5649a&amp;color=0,0,0&amp;vtp=1&amp;bt=1&amp;bbb=1&amp;hb=1"/>
          <p:cNvSpPr/>
          <p:nvPr/>
        </p:nvSpPr>
        <p:spPr>
          <a:xfrm>
            <a:off x="722376" y="969264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B项，错选原因是将“均无贫”“兼相爱”等主张曲解为反对土地兼并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忽视春秋战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国时期土地私有制尚未成熟的历史背景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。需紧扣材料中“关注民生”的核心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避免以秦汉土地问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题倒推春秋战国时期的思想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660</Words>
  <Application>Microsoft Office PowerPoint</Application>
  <PresentationFormat>宽屏</PresentationFormat>
  <Paragraphs>112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2025-05-15T04:36:22Z</dcterms:created>
  <dcterms:modified xsi:type="dcterms:W3CDTF">2025-05-15T04:45:21Z</dcterms:modified>
  <cp:category/>
  <cp:contentStatus/>
</cp:coreProperties>
</file>