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24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d4d4abded?pid=71ae31a8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［湖南师大附中2024月考］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1940年，中共中央为加强山东根据地建设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成立了山东省战时工作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推行委员会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。至1943年，战时工作推行委员会改称战时行政委员会，并增设了工商管理处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责协调管理市场贸易活动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这一调整的目的可能是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2_1#d4d4abded.bracket?pid=71ae31a89&amp;color=0,0,0&amp;vpa=4&amp;vtp=1"/>
          <p:cNvSpPr/>
          <p:nvPr/>
        </p:nvSpPr>
        <p:spPr>
          <a:xfrm>
            <a:off x="6510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1_2#d4d4abded.choices?pid=71ae31a8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A.继续强化根据地民主政权建设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.统一根据地经济管理以支援抗战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.推动与国民政府经济政策联动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.为抗战长期相持做必要物质准备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d4d4abded?vop=1&amp;pid=71ae31a89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本题考查抗日战争时期的根据地经济。选择B：据题干可知，1940年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中共中央为加强山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东抗日根据地建设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，成立“山东省战时工作推行委员会”，1943年改称为“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战时行政委员会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并增设工商管理处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“负责协调管理市场贸易活动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结合所学可知这一调整的目的在于统一根据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地经济管理以支援抗战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。排除A：题干强调的重点在于“增设了工商管理处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负责协调管理市场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贸易活动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”，这主要和经济发展有关，而非“政治”。排除C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由材料看不出中共政策调整与国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民政府经济政策的关系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。排除D：1938年中国抗战已进入相持阶段，1943年为长期相持做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”与史实不符。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6a2a462e9?pid=71ae31a8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［江西丰城2025期中］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解放战争时期，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国民党各派系之间的争斗不断升级并逐渐演变为恶斗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这导致国民政府主要职能部门的领导更换频繁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。行政院长一职从1945年6月到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1949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年国民党退台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前更换频繁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这一状况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5_1#6a2a462e9.bracket?pid=71ae31a89&amp;color=0,0,0&amp;vpa=5&amp;vtp=1"/>
          <p:cNvSpPr/>
          <p:nvPr/>
        </p:nvSpPr>
        <p:spPr>
          <a:xfrm>
            <a:off x="346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4_2#6a2a462e9.choices?pid=71ae31a8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A.直接导致国统区的通货膨胀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.有利于人民革命的胜利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.提升了行政部门的行政效率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.体现了国民党内的贪腐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6a2a462e9?vop=1&amp;pid=71ae31a89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本题考查国民党政权的统治危机。选择B：由材料并结合所学知识可知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国民党内部的派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系之争严重影响国民党及国民政府的政治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、经济、军事等各个方面，造成国民党政令不通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崩溃和军队战斗力严重受损的结果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，加速了人民解放战争的胜利。排除A：抗日战争胜利后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量资金流入官僚资本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、军事机关、政客手中，使国库没有得到良好的补充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这也使国民政府在解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放战争中因资金不足大量发行货币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，造成严重通货膨胀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通货膨胀与国民党内部的争斗无直接关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。排除C：政府主要职能领导更换频繁不利于政策的延续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很大程度上会降低政府部门的办事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效率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。排除D：材料体现的是国民党各派系之间的争斗而非贪腐。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b91cd696c?sp=1&amp;pid=71ae31a89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6.下表为1948年1月，中共中央工委下达的关于对地主、富农经营工商业政策的指示（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这一指示体现了(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5" name="QC_4_BD.17_2#b91cd696c?colgroup=4,35&amp;pid=71ae31a89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777407"/>
              </p:ext>
            </p:extLst>
          </p:nvPr>
        </p:nvGraphicFramePr>
        <p:xfrm>
          <a:off x="722376" y="2021528"/>
          <a:ext cx="10725912" cy="2235200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54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条目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保护一切于国民经济有益的私人工商业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过去鼓励地主富农经营工商业的办法是正确的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今后仍应鼓励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地主富农工商业一般应予保护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而不应一般没收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只应没收官僚资本与真正反革命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分子的工商业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18_1#b91cd696c.bracket?pid=71ae31a89&amp;color=0,0,0&amp;vpa=6&amp;vtp=1"/>
          <p:cNvSpPr/>
          <p:nvPr/>
        </p:nvSpPr>
        <p:spPr>
          <a:xfrm>
            <a:off x="2700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4_BD.17_3#b91cd696c.choices?pid=71ae31a89&amp;color=0,0,0&amp;vtp=1&amp;bbb=1"/>
          <p:cNvSpPr/>
          <p:nvPr/>
        </p:nvSpPr>
        <p:spPr>
          <a:xfrm>
            <a:off x="722376" y="43837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A.新民主主义革命原则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.党的工作重心的转移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.传统经济结构的瓦解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.社会主要矛盾的变化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b91cd696c?vop=1&amp;pid=71ae31a89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本题考查新民主主义革命时期的工商业政策。选择A：地主富农从事的私人工商业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民族资本主义性质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，“于国民经济有益”，按照新民主主义革命原则给予鼓励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有利于更好地和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官僚资本与真正反革命分子”进行斗争。排除B：1949年春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中共七届二中全会对党的工作重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心进行了调整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，时间不符。排除C：中国传统经济结构以自然经济为主体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表格内容并未涉及自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然经济发展情况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。排除D：解放战争期间，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中国社会主要矛盾是美蒋反动派与中国人民的矛盾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没有发生变化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1ae31a89.fixed?pid=7a19533b0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71ae31a89.fixed?pid=7a19533b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专题4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新民主主义革命的兴起和发展过程</a:t>
            </a:r>
            <a:endParaRPr lang="en-US" altLang="zh-CN" sz="4400" dirty="0"/>
          </a:p>
        </p:txBody>
      </p:sp>
      <p:pic>
        <p:nvPicPr>
          <p:cNvPr id="4" name="C_3#71ae31a89.fixed?pid=7a19533b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1ae31a89.fixed?pid=7a19533b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3b00ab473?pid=71ae31a8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［河南周口2025期中］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关于五四运动，多数学者认同其为“爱国政治运动”“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群众反抗运动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也有不少学者为其贴上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“文艺复兴”“启蒙运动”“反传统运动”的标签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这表明五四运动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3b00ab473.bracket?pid=71ae31a89&amp;color=0,0,0&amp;vpa=1&amp;vtp=1"/>
          <p:cNvSpPr/>
          <p:nvPr/>
        </p:nvSpPr>
        <p:spPr>
          <a:xfrm>
            <a:off x="90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3b00ab473.choices?pid=71ae31a8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A.促进了社会习俗的变迁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.使爱国救亡压倒了启蒙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.展现了大众的磅礴力量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.具有多维度的社会影响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3b00ab473?vop=1&amp;pid=71ae31a8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本题考查五四运动。选择D：根据材料并结合所学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五四运动是一场彻底的反帝反封建的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伟大爱国革命运动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、伟大的思想解放运动、伟大的社会革命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这表明五四运动具有多维度的社会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。排除A：五四运动是社会革命运动，但是A项片面理解材料。排除B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五四运动既是爱国救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亡运动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，又是思想启蒙运动，材料并未体现爱国救亡压倒启蒙。排除C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题干主旨体现的是五四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运动的多维社度会影响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，C项与题干信息无关。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3b00ab473?vop=1&amp;pid=71ae31a89&amp;color=0,0,0&amp;vtp=1&amp;bt=1&amp;bbb=1&amp;hb=1"/>
          <p:cNvSpPr/>
          <p:nvPr/>
        </p:nvSpPr>
        <p:spPr>
          <a:xfrm>
            <a:off x="722376" y="969264"/>
            <a:ext cx="10753344" cy="4140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专题解读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新民主主义革命时期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（1919—1949年）是中华民族从沉沦走向复兴的关键阶段。政治方面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国共产党领导中国人民历经国民革命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、土地革命战争、抗日战争和人民解放战争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最终取得了新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民主主义革命的胜利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，为中华民族伟大复兴创造了根本社会条件。经济方面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民族资本主义在国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民政府统治初期有发展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，抗日战争、解放战争时官僚资本迅速膨胀，民族资本主义遭到摧残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想方面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，孙中山将三民主义发展到新三民主义;马克思主义在中国广泛传播，毛泽东思想形成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为中国革命指导思想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设置这一专题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，目的是要厘清新民主主义革命时期的重大史实，掌握党史上的相关理论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以知史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爱党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、知史爱国，树立道路自信、理论自信、制度自信、文化自信、政治自信。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91b48b31b?pid=71ae31a8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2.新民主主义革命时期，一名前往某根据地的中共高层干部有如下记录：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根据地的儿童做游戏时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部分儿童扮作豪绅官吏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、烟痞赌棍、军阀，而另一部分儿童则在后面追击，大呼“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打倒国民党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打倒土豪劣绅”等口号。这表明，在其前往的“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根据地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6_1#91b48b31b.bracket?pid=71ae31a89&amp;color=0,0,0&amp;vpa=2&amp;vtp=1"/>
          <p:cNvSpPr/>
          <p:nvPr/>
        </p:nvSpPr>
        <p:spPr>
          <a:xfrm>
            <a:off x="752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5_2#91b48b31b.choices?pid=71ae31a8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A.抗日民族统一战线初步建立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.民主革命思想宣传比较到位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.工农武装割据思想深入人心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.减租减息政策受到人们欢迎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91b48b31b?vop=1&amp;pid=71ae31a89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本题考查土地革命时期民主革命思想的宣传。选择B：据材料“打倒国民党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打倒土豪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劣绅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”可知，这一时期处于国共十年对峙时期，根据地儿童游戏中的内容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打击的是当时的敌人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国民党”和“土豪劣绅”，说明当地的民主革命思想宣传工作做得好。排除A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抗日民族统一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战线初步建立后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，口号应以打倒日本侵略者为主要内容。排除C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根据地孩童的游戏能够反映出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当地的革命思想宣传成果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，但不能表明工农武装割据思想已经深入人心。排除D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减租减息政策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是在抗日战争时期实行的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dcd625510?pid=71ae31a8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3.湘湖师范学校是著名教育家陶行知成立的，该校从1932年起开设有劳动课程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要求学生学习各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种劳动技能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。初级部学习播种、施肥、灌溉等技能。高级部学习造纸、纺织、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农具制造等技能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这些课程的设置(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9_1#dcd625510.bracket?pid=71ae31a89&amp;color=0,0,0&amp;vpa=3&amp;vtp=1"/>
          <p:cNvSpPr/>
          <p:nvPr/>
        </p:nvSpPr>
        <p:spPr>
          <a:xfrm>
            <a:off x="270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8_2#dcd625510.choices?pid=71ae31a8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A.助推近代中国乡村建设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.适应了近代民族工业发展的需要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.受西方劳动教育思想的影响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.推动学生的全面发展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dcd625510?vop=1&amp;pid=71ae31a89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本题考查南京国民政府时期的社会治理。选择A：根据材料信息可知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湘湖师范学校初级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部和高级部学生的学习技能主要是围绕农业和手工业活动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这些课程的设置有利于培养学生的乡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村建设技能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，助推近代中国乡村建设。排除B：近代民族工业属于机器工业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而初级部所学的技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能与近代民族工业发展无直接关系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材料未体现这些课程的设置受西方劳动教育思想的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。排除D：材料中湘湖师范学校的课程设置体现了劳动教育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并不能体现促进学生德智体等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其他方面的发展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</Words>
  <Application>Microsoft Office PowerPoint</Application>
  <PresentationFormat>宽屏</PresentationFormat>
  <Paragraphs>121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2025-05-15T04:34:13Z</dcterms:created>
  <dcterms:modified xsi:type="dcterms:W3CDTF">2025-05-15T04:44:49Z</dcterms:modified>
  <cp:category/>
  <cp:contentStatus/>
</cp:coreProperties>
</file>