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622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bbbaf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局部抗战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4475f5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全国抗战的开始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fb7fb6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日军的侵华暴行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700a6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抗战过程中的事变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b97955876?vop=1&amp;pid=74475f53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本题考查中共的抗战政策。选择B：据材料中洛川会议通过的三个文件可知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此次会议是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中共对抗战形势的积极应对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，提出了有关抗战的规划。排除A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此次会议并未提到关于开辟敌后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抗日根据地的具体任务或计划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。排除C：材料虽然提及抗日救国十大纲领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但并未明确指出是由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中共领导全国的抗日救亡运动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。排除D：据所学可知，1937年9月22日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国民党中央通讯社发表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了中国共产党提出的国共合作抗战宣言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，9月23日，蒋介石发表谈话，承认中共合法地位。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至此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标志着以国共合作为基础的抗日民族统一战线正式形成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fd2cfaf93?pid=dfb7fb63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［河北张家口2025高一期末］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1937年10月，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日本开始在沦陷区强制发行无准备金的军用票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作为军队购买当地物资的货币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这体现的日本侵略政策是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fd2cfaf93.bracket?pid=dfb7fb632&amp;color=0,0,0&amp;vpa=5&amp;vtp=1"/>
          <p:cNvSpPr/>
          <p:nvPr/>
        </p:nvSpPr>
        <p:spPr>
          <a:xfrm>
            <a:off x="7259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3_2#fd2cfaf93.choices?pid=dfb7fb632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A.粮食统制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.以华制华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.治安强化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.以战养战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fd2cfaf93?vop=1&amp;pid=dfb7fb63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本题考查日军的侵华暴行。选择D：根据材料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日本开始在沦陷区强制发行无准备金的军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，作为军队购买当地物资的货币”可知，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该行为是通过掠夺中国物资维持日本的侵略行动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“以战养战”的侵略政策。排除A：材料仅涉及货币的发行，不涉及粮食问题。排除B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华制华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”方针是指在日本侵略者占领区扶植傀儡政权。排除C：1941至1942年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日军在华北连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续五次推行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“治安强化运动”，这属于军事上的措施，与材料反映的经济掠夺无关。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6_1#fd2cfaf93?vop=1&amp;pid=dfb7fb632&amp;color=0,0,0&amp;vtp=1&amp;bt=1&amp;bbb=1&amp;hb=1"/>
          <p:cNvSpPr/>
          <p:nvPr/>
        </p:nvSpPr>
        <p:spPr>
          <a:xfrm>
            <a:off x="722376" y="969264"/>
            <a:ext cx="10753344" cy="231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沦陷区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、国统区和敌后抗日根据地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沦陷区又称日占区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，是指那些被日本军队占领，而中国政府失去实际管辖权的地区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国统区是指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在抗日战争期间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，由中国国民党政府实际控制并管理的地区。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敌后抗日根据地是指抗日战争时期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在中国共产党领导下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，在敌占区内建立的根据地。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47053f48f?pid=dfb7fb63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［河南郑州2025高一月考］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1943年4月，日本陆军参谋本部召开秘密会议，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会上有人汇报说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华北派遣军）防疫给水部（日军细菌部队）生产跳蚤100克，（需要）老鼠1000只，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月末可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100千克（携带鼠疫杆菌的）跳蚤，但所需老鼠亟待补充供应。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这则史料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47053f48f.bracket?pid=dfb7fb632&amp;color=0,0,0&amp;vpa=6&amp;vtp=1"/>
          <p:cNvSpPr/>
          <p:nvPr/>
        </p:nvSpPr>
        <p:spPr>
          <a:xfrm>
            <a:off x="9752076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7_2#47053f48f.choices?pid=dfb7fb63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A.可说明沦陷区内暴发大规模瘟疫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.呈现了“华北事变”爆发的缘由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.可作为日军违反人道主义的罪证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.反映了日本对华经济统制政策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47053f48f?vop=1&amp;pid=dfb7fb63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本题考查日军的侵华暴行。选择C：材料中的“防疫给水部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是日军在中国实行细菌战的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，其生产的“跳蚤”携带鼠疫杆菌，主要应用于对华侵略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可以作为日军违反人道主义的罪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。排除A：材料中的“跳蚤”是用来携带鼠疫杆菌的，但材料并没有显示这种“跳蚤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的应用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，并不能说明沦陷区内暴发大规模瘟疫。排除B：“华北事变”爆发于1935年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与材料时间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1943年”不符。排除D：材料反映的是日军实施细菌战，经济统制是指对经济的管制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日本对华经济统制政策无关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6ba7ec83c?sp=1&amp;pid=83700a6a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［广西部分学校2025高一段考］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下图所示为某历史兴趣小组参观革命纪念馆时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讲解员对某一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历史事变的讲解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该事变是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7" name="QC_5_BD.20_2#6ba7ec83c?colgroup=41&amp;pid=83700a6a4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343151"/>
              </p:ext>
            </p:extLst>
          </p:nvPr>
        </p:nvGraphicFramePr>
        <p:xfrm>
          <a:off x="722376" y="2021528"/>
          <a:ext cx="10735056" cy="855980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日本海军陆战队在司令盐泽幸一的指挥下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分三路突袭上海闸北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面对日军的进攻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守军第十九路军在总指挥蒋光鼐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军长蔡廷锴的率领下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奋起抵抗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C_5_AN.21_1#6ba7ec83c.bracket?pid=83700a6a4&amp;color=0,0,0&amp;vpa=7&amp;vtp=1"/>
          <p:cNvSpPr/>
          <p:nvPr/>
        </p:nvSpPr>
        <p:spPr>
          <a:xfrm>
            <a:off x="397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20_3#6ba7ec83c.choices?pid=83700a6a4&amp;color=0,0,0&amp;vtp=1&amp;bbb=1"/>
          <p:cNvSpPr/>
          <p:nvPr/>
        </p:nvSpPr>
        <p:spPr>
          <a:xfrm>
            <a:off x="722376" y="30121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A.九一八事变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.一·二八事变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.七七事变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.八一三事变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6ba7ec83c?vop=1&amp;pid=83700a6a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本题考查一·二八事变。选择B：根据材料及所学可知，1932年，日本发动了一·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二八事变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派侵略军进攻上海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，国民革命军第十九路军在蒋光鼐、蔡廷锴的率领下奋起反击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得到全国人民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的大力支持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。排除A：九一八事变是日军在东北沈阳蓄意制造并发动的侵华战争。排除C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七七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事变是日军在北平西南卢沟桥附近挑起的事端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，标志着全民族抗战的开始。排除D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八一三事变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1937年8月13日抗日战争继七七事变以后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日本帝国主义蓄意已久地为扩大侵华战争在中国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上海制造的事变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df8a3c9e.fixed?pid=ca46e9d5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endParaRPr lang="en-US" altLang="zh-CN" sz="7200" dirty="0"/>
          </a:p>
        </p:txBody>
      </p:sp>
      <p:sp>
        <p:nvSpPr>
          <p:cNvPr id="3" name="C_3#adf8a3c9e.fixed?pid=ca46e9d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第22课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从局部抗战到全国抗战</a:t>
            </a:r>
            <a:endParaRPr lang="en-US" altLang="zh-CN" sz="4400" dirty="0"/>
          </a:p>
        </p:txBody>
      </p:sp>
      <p:pic>
        <p:nvPicPr>
          <p:cNvPr id="4" name="C_3#adf8a3c9e.fixed?pid=ca46e9d5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df8a3c9e.fixed?pid=ca46e9d5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d006b5371?pid=adf8a3c9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1.《东京审判法庭证据》记载：“在内蒙古和内蒙古以外的华北地区制造自治政权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在华北是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要使这五省脱离南京政府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，建立一个在日本领导下同‘满洲国’有密切关系的特殊区域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事件联系最为紧密的是(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4_1#d006b5371.bracket?pid=adf8a3c9e&amp;color=0,0,0&amp;vpa=8&amp;vtp=1"/>
          <p:cNvSpPr/>
          <p:nvPr/>
        </p:nvSpPr>
        <p:spPr>
          <a:xfrm>
            <a:off x="344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3_2#d006b5371.choices?pid=adf8a3c9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A.日本扶植溥仪建立伪满洲国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.国联提出了国际共管的方案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.国民政府承认共产党的地位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.北平学生发起一二·九运动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aaa506d8.fixed?pid=ca46e9d5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endParaRPr lang="en-US" altLang="zh-CN" sz="7200" dirty="0"/>
          </a:p>
        </p:txBody>
      </p:sp>
      <p:sp>
        <p:nvSpPr>
          <p:cNvPr id="3" name="C_3#caaa506d8.fixed?pid=ca46e9d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第22课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从局部抗战到全国抗战</a:t>
            </a:r>
            <a:endParaRPr lang="en-US" altLang="zh-CN" sz="4400" dirty="0"/>
          </a:p>
        </p:txBody>
      </p:sp>
      <p:pic>
        <p:nvPicPr>
          <p:cNvPr id="4" name="C_3#caaa506d8.fixed?pid=ca46e9d5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aaa506d8.fixed?pid=ca46e9d5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d006b5371?vop=1&amp;pid=adf8a3c9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本题考查华北事变和一二·九运动。选择D：一二·九运动发生于1935年12月9日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以反对华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“自治”为主要内容，与题干的华北事变关系最为密切。排除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A：1932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年日本扶植溥仪建立伪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满洲国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，题干的华北事变发生于1935年。排除B：九一八事变后，国联在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年提出了国际共管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的方案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，与华北事变无关。排除C：国民政府承认中国共产党的合法地位是在全国抗战爆发之后。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6_1#d006b5371?vop=1&amp;pid=adf8a3c9e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本题设问为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“与该事件联系最为紧密的是”，应选择与1935年华北事变最为接近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因果关系最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密切的选项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2493a4af4?pid=adf8a3c9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［河南驻马店2024高一期末］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1931年，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浙江中等以上学校的图画科让学生亲自绘制国耻地图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年出版的《小学地理课本教学法》要求学生制作“割让地图”；1936年罗清桢创作的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备武装收复失地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》，则以中日地图为背景，对“东北四省”“华北五省”和“外蒙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屈辱失地进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行了刻画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上述活动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8_1#2493a4af4.bracket?pid=adf8a3c9e&amp;color=0,0,0&amp;vpa=9&amp;vtp=1"/>
          <p:cNvSpPr/>
          <p:nvPr/>
        </p:nvSpPr>
        <p:spPr>
          <a:xfrm>
            <a:off x="3208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7_2#2493a4af4.choices?pid=adf8a3c9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A.顺应了救亡图存的时代主题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.唤醒了广大人民的革命意识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.推动了中国地理知识的普及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.迎合了社会变革的大众心理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9_1#2493a4af4?vop=1&amp;pid=adf8a3c9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本题考查民族危机对教育的影响。选择A：面对日本的侵略和领土的丧失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中国人民的救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亡图存意识空前高涨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，这些教育活动是为了增强学生的国家意识和民族情感，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激发他们对抗外敌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收复失地的决心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。排除B：“革命意识”通常与推翻现有政权、建立新政权相关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而题目中的活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动更侧重于增强国家意识和民族情感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这些活动的主要目的是通过地理教育来增强学生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的国家意识和民族情感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，而非单纯地普及地理知识。排除D：“社会变革”包括政治、经济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化等多个方面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，题目并未明确提及社会变革。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0_1#2e9ef9ea0?pid=adf8a3c9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［北京丰台区2025期中］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1937年8月中共中央在洛川会议上指出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国民党还不愿意发动全国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人民参加抗战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。相反的，企图把抗战看成只是政府的事，处处惧怕与限制人民的参战运动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于此形势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1_1#2e9ef9ea0.bracket?pid=adf8a3c9e&amp;color=0,0,0&amp;vpa=10&amp;vtp=1"/>
          <p:cNvSpPr/>
          <p:nvPr/>
        </p:nvSpPr>
        <p:spPr>
          <a:xfrm>
            <a:off x="346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0_2#2e9ef9ea0.choices?pid=adf8a3c9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A.促成了西安事变的和平解决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.提出全面抗战路线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.提出建立抗日民族统一战线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.尝试创建革命政权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2_1#2e9ef9ea0?vop=1&amp;pid=adf8a3c9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本题考查洛川会议。选择B：根据材料信息并结合所学可知，洛川会议通过的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关于目前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形势与党的任务的决定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》和《中国共产党抗日救国十大纲领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标志着中国共产党全面抗战路线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。排除A：西安事变和平解决的时间是1936年12月。排除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C：1935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年瓦窑堡会议确立了建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立抗日民族统一战线的方针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。排除D：在之前的土地革命时期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中国共产党就已经尝试建立革命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，D项与题干时间和会议内容不符。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3_1#2e9ef9ea0?vop=1&amp;pid=adf8a3c9e&amp;color=0,0,0&amp;vtp=1&amp;bt=1&amp;bbb=1&amp;hb=1"/>
          <p:cNvSpPr/>
          <p:nvPr/>
        </p:nvSpPr>
        <p:spPr>
          <a:xfrm>
            <a:off x="722376" y="969264"/>
            <a:ext cx="10753344" cy="231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全面抗战路线和片面抗战路线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全面抗战路线是由中国共产党提出的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，主张动员和组织全国各阶层人民，包括工人、农民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、商人等，以及武装力量，共同参与抗日战争。而片面抗战路线则是由国民党提出的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依赖政府和军队进行抗战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，没有充分发动和依靠人民群众。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921dd8996?pid=adf8a3c9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［吉林长春一中2024模拟］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饮酒一直是贵州地区的传统习俗，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当地政府也给予酿酒业极大支持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七七事变”后，贵州省政府鼓励全省人民减少或禁止饮酒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甚至颁布相关法律法规限制酿酒业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，并对违反者给以严重处罚。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导致这一变化的主要原因是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5_1#921dd8996.bracket?pid=adf8a3c9e&amp;color=0,0,0&amp;vpa=11&amp;vtp=1"/>
          <p:cNvSpPr/>
          <p:nvPr/>
        </p:nvSpPr>
        <p:spPr>
          <a:xfrm>
            <a:off x="803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4_2#921dd8996.choices?pid=adf8a3c9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A.国家战略储备的需要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.为应对国际经济危机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.攘外必先安内政策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.政府支持局部抗战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6_1#921dd8996?vop=1&amp;pid=adf8a3c9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本题考查全国抗战。选择A：七七事变后贵州地区限制酿酒业的发展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这是因为酿酒需要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，而全国抗日战争时期要保证前线有充足的粮食供应。排除B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为应对国际经济危机是日本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侵华的原因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，而非七七事变后贵州政府限制酿酒业发展的原因。排除C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攘外必先安内政策是国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民政府推行的全力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“围剿”红军和革命根据地的政策，与材料无关。排除D：七七事变后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的抗战已经由局部抗战发展为全国抗战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1648daaec?pid=adf8a3c9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［山西太原2025高一期中］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抗日战争爆发以后，日军摧毁了沦陷区原有的学校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教育机构及宣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传抗日和中华民族意识的新闻媒体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，禁止爱国书刊和电影传播，对文化教育事业实行统制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鼓吹日本民族优秀论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，竭力开展亲日、反共和卖国教育，灌输“中日满亲善”思想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这些措施的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8_1#1648daaec.bracket?pid=adf8a3c9e&amp;color=0,0,0&amp;vpa=12&amp;vtp=1"/>
          <p:cNvSpPr/>
          <p:nvPr/>
        </p:nvSpPr>
        <p:spPr>
          <a:xfrm>
            <a:off x="1671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7_2#1648daaec.choices?pid=adf8a3c9e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A.促进中日两国交流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.扶植中国傀儡政权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.大肆掠夺中国财富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.泯灭中华民族意识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55a90e10?pid=c9bbbaf8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［黑龙江2024高一学考］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抗日战争时期，在共产党员杨靖宇、赵尚志等领导下，浴血奋战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制了大量日军的抗日武装是(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55a90e10.bracket?pid=c9bbbaf87&amp;color=0,0,0&amp;vpa=1&amp;vtp=1"/>
          <p:cNvSpPr/>
          <p:nvPr/>
        </p:nvSpPr>
        <p:spPr>
          <a:xfrm>
            <a:off x="395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a55a90e10.choices?pid=c9bbbaf87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A.八路军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.中国工农红军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.新四军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.东北抗日联军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9_1#1648daaec?vop=1&amp;pid=adf8a3c9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本题考查侵华日军的战争罪行。选择D：材料“禁止爱国书刊和电影传播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对文化教育事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业实行统制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，大肆鼓吹日本民族优秀论，竭力开展亲日、反共和卖国教育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说明日本企图消灭中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国人民的爱国心和反抗意识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，鼓吹日本民族优秀论，目的是泯灭中华民族意识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为其在华侵略服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。排除A：材料体现出日本“侵略”的本质，而不是“交流”。排除B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扶植中国傀儡政权是日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本政治上的侵略手段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，材料是文化侵略手段。排除C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大肆掠夺中国财富是日本在经济上的侵略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手段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，材料涉及的是文化侵略手段。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0_1#6b80919ff?htil=1&amp;pid=f6b519b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55821" y="1054296"/>
            <a:ext cx="5367528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40_2#6b80919ff?htil=1&amp;pid=f6b519be2&amp;color=0,0,0&amp;vtp=1&amp;bt=1&amp;bbb=1&amp;hb=1"/>
          <p:cNvSpPr/>
          <p:nvPr/>
        </p:nvSpPr>
        <p:spPr>
          <a:xfrm>
            <a:off x="722376" y="972000"/>
            <a:ext cx="524865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江苏常州2024高一期末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下图是漫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画家张乐平先生于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1939年创作的作品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一槌的滋味如何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此漫画反映了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4" name="QC_5_BD.40_2#6b80919ff?htil=1&amp;pid=f6b519be2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6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AN.41_1#6b80919ff.bracket?pid=f6b519be2&amp;color=0,0,0&amp;vpa=13&amp;vtp=1"/>
          <p:cNvSpPr/>
          <p:nvPr/>
        </p:nvSpPr>
        <p:spPr>
          <a:xfrm>
            <a:off x="471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40_3#6b80919ff.choices?htil=1&amp;pid=f6b519be2&amp;color=0,0,0&amp;vtp=1&amp;bbb=1"/>
          <p:cNvSpPr/>
          <p:nvPr/>
        </p:nvSpPr>
        <p:spPr>
          <a:xfrm>
            <a:off x="722376" y="2389862"/>
            <a:ext cx="5248656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A.游击队是抗击日军的主要力量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.侵华日军无法进入中国内地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.正面战场未能组织大规模抵抗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.抗日民族统一战线已经形成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6b80919ff?vop=1&amp;pid=f6b519be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本题考查抗日民族统一战线的形成。选择D：据材料信息可知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日军进入中国内地后受到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正规军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、游击队、预备军的重创，反映了日军受到国民党、共产党和后备军团的抵抗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从侧面反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映了抗日民族统一战线已经形成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。排除A：材料中游击队、正规军、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预备军都对日军造成了伤害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没有体现三者哪一个是主要力量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。排除B：据所学知识可知，1937年日本全面侵华后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侵占了中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国内地大量领土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。排除C：据所学知识可知，全国抗战爆发后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正面战场的大规模会战有淞沪会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、太原会战、徐州会战等。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a55a90e10?vop=1&amp;pid=c9bbbaf8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本题考查局部抗战。选择D：1936年,在共产党员杨靖宇、赵尚志等领导下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东北抗日联军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浴血奋战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，牵制了大量日军。排除A、C：共产党员杨靖宇、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赵尚志等领导的是东北抗日联军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并不是八路军和新四军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中国工农红军是土地革命战争时期中国共产党领导的人民军队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其斗争对象是国民党反动派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ebea2f4c?pid=c9bbbaf8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2.关于20世纪30年代的中国时局，有学者评述说，尽管局势发展中还有跌宕起伏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但国内政治问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题的中心一环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——停止内战——已经实现，随着国共两党的高层谈判开始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历史的潮流已不可逆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转地向着实行团结抗日的阶段过渡了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该学者评述的是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4ebea2f4c.bracket?pid=c9bbbaf87&amp;color=0,0,0&amp;vpa=2&amp;vtp=1"/>
          <p:cNvSpPr/>
          <p:nvPr/>
        </p:nvSpPr>
        <p:spPr>
          <a:xfrm>
            <a:off x="701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4ebea2f4c.choices?pid=c9bbbaf8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A.国联的国际共管方案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.北平学生发起的一二·九运动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.西安事变的和平解决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.国共合作抗战宣言的发表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4ebea2f4c?vop=1&amp;pid=c9bbbaf87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本题考查西安事变的和平解决。选择C：据材料“20世纪30年代”“停止内战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共两党的高层谈判开始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向着实行团结抗日的阶段过渡了”并结合所学可知，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年的西安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事变使蒋介石被迫接受停止内战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、联共抗日的主张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西安事变的和平解决标志着十年内战的局面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基本结束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，全国团结抗战的局面初步形成。排除A：国联的国际共管方案是在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年九一八事变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后提出的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，是以牺牲中国来换取英、美、法、日等国共同控制中国东北，与材料信息不符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：北平学生发起的一二·九运动宣传了中国共产党“停止内战，一致抗日”的救国主张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推动国共重新合作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，但并未实现“停止内战”。排除D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国共合作抗战宣言的发表及蒋介石发表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谈话承认中共合法地位标志着抗日民族统一战线正式形成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向着实行团结抗日的阶段过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渡了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28eab3718?pid=74475f53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［北京房山区2024高一期末］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1937年9月26日，邹韬奋在上海《抗战》刊物上发表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全国团结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的重要表现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》一文，文中说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中国共产党共赴国难的宣言和蒋委员长对于这个宣言所发表的重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要谈话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无疑地是全国爱国的同胞们所热烈欢迎的。”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该文发表的背景是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28eab3718.bracket?pid=74475f537&amp;color=0,0,0&amp;vpa=3&amp;vtp=1"/>
          <p:cNvSpPr/>
          <p:nvPr/>
        </p:nvSpPr>
        <p:spPr>
          <a:xfrm>
            <a:off x="930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28eab3718.choices?pid=74475f53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A.西安事变的和平解决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.中国抗日民族统一战线的正式形成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.国民党反共高潮出现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.世界反法西斯战争中国战场的胜利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28eab3718?vop=1&amp;pid=74475f53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本题考查抗日民族统一战线。选择B：1937年9月22日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国民党中央通讯社发表了中国共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产党提出的国共合作抗战宣言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，第二天，蒋介石发表谈话，承认中国共产党的合法地位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至此抗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日民族统一战线正式形成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，邹韬奋的文章表达了对抗日民族统一战线正式形成的欢迎。排除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西安事变发生于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1936年12月12日，与文章发表的时间不符。排除C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抗日战争时期国民党反共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高潮出现在抗战相持阶段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，且材料体现的是国共两党的合作而非斗争。排除D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世界反法西斯战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争中国战场的胜利也即抗日战争的胜利是在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1945年，与材料中的时间不符。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b97955876?pid=74475f53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［江苏苏州2025期末］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1937年8月，中共中央政治局在陕北召开洛川会议。会议通过了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目前形势与党的任务的决定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》《中国共产党抗日救国十大纲领》和毛泽东起草的宣传提纲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员一切力量争取抗战胜利而斗争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b97955876.bracket?pid=74475f537&amp;color=0,0,0&amp;vpa=4&amp;vtp=1"/>
          <p:cNvSpPr/>
          <p:nvPr/>
        </p:nvSpPr>
        <p:spPr>
          <a:xfrm>
            <a:off x="5748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b97955876.choices?pid=74475f53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A.中共开辟敌后抗日根据地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.中共积极应对抗战形势变化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.中共领导全国抗日救亡运动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.抗日民族统一战线正式形成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1360</Words>
  <Application>Microsoft Office PowerPoint</Application>
  <PresentationFormat>宽屏</PresentationFormat>
  <Paragraphs>231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2025-05-15T03:18:26Z</dcterms:created>
  <dcterms:modified xsi:type="dcterms:W3CDTF">2025-05-15T03:28:53Z</dcterms:modified>
  <cp:category/>
  <cp:contentStatus/>
</cp:coreProperties>
</file>