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49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e8e4c42ff?pid=feef529d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［天津七中2025高一月考］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陕甘总督左宗棠认为，“（甘肃）地当西陲冲要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南北界连藩服荒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，汉蒙回番杂处，其间谣俗异宜，习尚各别”。在左宗棠努力下，1875年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陕西与甘肃实行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了分省取士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，甘肃乡试录取名额规定为40名，而之前对此并无具体规定。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e8e4c42ff.bracket?pid=feef529dc&amp;color=0,0,0&amp;vpa=3&amp;vtp=1"/>
          <p:cNvSpPr/>
          <p:nvPr/>
        </p:nvSpPr>
        <p:spPr>
          <a:xfrm>
            <a:off x="1011085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8_2#e8e4c42ff.choices?pid=feef529dc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A.清朝地方权力结构的变化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.政府对甘肃重新定位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.洋务运动培养人才的需要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.西南边疆危机的加深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e8e4c42ff?vop=1&amp;pid=feef529dc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本题考查清末边疆危机。选择B：根据材料可知，1875年在左宗棠的努力下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陕西与甘肃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分省取士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，甘肃省地位提升。结合所学知识，这一时期西北地区遭遇列强侵略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甘肃事关西北局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势稳定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，因此清政府在科举取士方面的变动体现了对甘肃的重视与重新定位。排除A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的是甘肃一省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，不是整个地方结构，也没有涉及权力结构的变化。排除C：根据所学知识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考试选拔的是旧式人才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，无法体现洋务运动对人才的需求。排除D：甘肃属于西北，不是西南。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1_1#7cc214580?htil=1&amp;pid=feef529d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2960" y="1054296"/>
            <a:ext cx="4325112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1_2#7cc214580?htil=1&amp;sp=1&amp;pid=feef529dc&amp;color=0,0,0&amp;vtp=1&amp;bt=1&amp;bbb=1&amp;hb=1"/>
          <p:cNvSpPr/>
          <p:nvPr/>
        </p:nvSpPr>
        <p:spPr>
          <a:xfrm>
            <a:off x="722376" y="972000"/>
            <a:ext cx="6291072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［山东新泰中学2024高一期中］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年在进行铁厂选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址时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，时任湖广总督的张之洞曾说：“大冶路远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照料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，若建于汉阳，吾犹及见铁厂之烟囱也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考量多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方因素后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，张之洞将铁厂定址于汉阳（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如下图所示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汉阳铁厂的选址折射出当时(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12_1#7cc214580.bracket?pid=feef529dc&amp;color=0,0,0&amp;vpa=4&amp;vtp=1"/>
          <p:cNvSpPr/>
          <p:nvPr/>
        </p:nvSpPr>
        <p:spPr>
          <a:xfrm>
            <a:off x="3957701" y="28008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11_3#7cc214580.choices?htil=1&amp;pid=feef529dc&amp;color=0,0,0&amp;vtp=1&amp;bbb=1"/>
          <p:cNvSpPr/>
          <p:nvPr/>
        </p:nvSpPr>
        <p:spPr>
          <a:xfrm>
            <a:off x="722376" y="3304262"/>
            <a:ext cx="6291072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A.官僚资本主义发展的复杂性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.汉阳成为洋务运动中心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.自然地理因素影响区域发展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.近代化进程的艰难曲折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7cc214580?vop=1&amp;pid=feef529dc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本题考查汉阳铁厂选址折射出的中国近代化进程的艰难。选择D：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据材料和图示信息可知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张之洞为铁厂选址时并不是按照在原料产地附近建厂的原则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而是要求铁厂在自己的住所附近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因而体现了其官僚性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，这种选址会增加原料运输的时间和成本，不利于铁厂的长远发展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折射出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了中国近代化进程的艰难曲折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仅凭铁厂选址在总督住所附近不能反映官僚资本主义发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展的复杂性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。排除B：材料只涉及洋务运动中的汉阳铁厂这一个企业的地理位置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无法得出汉阳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是洋务运动的中心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。排除C：据材料“大冶路远，照料不便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可知张之洞考虑的并不是自然地理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因素的影响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6e5dde50a?pid=feef529d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［辽宁沈阳第二中学2024开学考］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1896年，维新派创办的《时务报》刊发了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论中国参用民权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》一文，其中提出在中国君权渐失的情况下，“参用民权”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是君权得以行使的必要条件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必民权复而君权始能行”。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这反映了维新派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6e5dde50a.bracket?pid=feef529dc&amp;color=0,0,0&amp;vpa=5&amp;vtp=1"/>
          <p:cNvSpPr/>
          <p:nvPr/>
        </p:nvSpPr>
        <p:spPr>
          <a:xfrm>
            <a:off x="598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4_2#6e5dde50a.choices?pid=feef529dc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A.极力维护传统政治体制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.赞同中体西用思想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.思想宣传受旧势力掣肘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.对民主政治的探索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6e5dde50a?vop=1&amp;pid=feef529d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本题考查维新派对民主政治的探索。选择D：由材料“‘参用民权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是君权得以行使的必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”可知，维新派认为君权的振兴需要民权的强化，这反映了维新派对民主政治的探索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A：这一时期维新派已经强调要变更传统政治体制。排除B：“中体西用”是洋务派的主张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项不符合材料主旨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。排除C：材料并未体现出维新派思想宣传受到旧势力的掣肘。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9fb0ef6c9?htil=2&amp;pid=feef529d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2712" y="1054296"/>
            <a:ext cx="3465576" cy="26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7_2#9fb0ef6c9?htil=2&amp;sp=1&amp;pid=feef529dc&amp;color=0,0,0&amp;vtp=1&amp;bt=1&amp;bbb=1&amp;hb=1"/>
          <p:cNvSpPr/>
          <p:nvPr/>
        </p:nvSpPr>
        <p:spPr>
          <a:xfrm>
            <a:off x="722376" y="972000"/>
            <a:ext cx="715060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［重庆南开中学2025高一月考］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下图选自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年美国报纸的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一幅漫画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，俄国：“他要把这些都拿走吗？”英国：“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这个</a:t>
            </a: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他玩得公平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我不觉得需要介入。”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该漫画反映出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18_1#9fb0ef6c9.bracket?pid=feef529dc&amp;color=0,0,0&amp;vpa=6&amp;vtp=1"/>
          <p:cNvSpPr/>
          <p:nvPr/>
        </p:nvSpPr>
        <p:spPr>
          <a:xfrm>
            <a:off x="676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17_3#9fb0ef6c9.choices?htil=2&amp;pid=feef529dc&amp;color=0,0,0&amp;vtp=1&amp;bbb=1"/>
          <p:cNvSpPr/>
          <p:nvPr/>
        </p:nvSpPr>
        <p:spPr>
          <a:xfrm>
            <a:off x="722376" y="2389862"/>
            <a:ext cx="715060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A.列强在华划分势力范围和抢占租借地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.争夺路权是列强侵华的重要手段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.列强在争夺中国问题上的斗争与妥协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.中日民族矛盾成为社会主要矛盾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9fb0ef6c9?vop=1&amp;pid=feef529dc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本题考查列强瓜分中国。选择C：根据材料信息1895年美国报纸、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英国与俄国之间的对话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漫画中有象征中国的人和日本的人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，对话内容为划分在华势力，结合所学知识可知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甲午中日战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，列强在争夺中国问题上存在妥协与斗争。排除A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材料中俄英的对话反映的是列强之间在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对华问题上的争夺与妥协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，不是具体的侵华方式。排除B：材料没有反映对路权的争夺。排除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根据所学知识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，中日民族矛盾成为社会主要矛盾是在1935年日本制造华北事变后。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0_1#9fb0ef6c9?vop=1&amp;pid=feef529dc&amp;color=0,0,0&amp;vtp=1&amp;bt=1&amp;bbb=1&amp;hb=1"/>
          <p:cNvSpPr/>
          <p:nvPr/>
        </p:nvSpPr>
        <p:spPr>
          <a:xfrm>
            <a:off x="722376" y="969264"/>
            <a:ext cx="10753344" cy="2781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漫画类试题解读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.基本内容：创作者的身份或国籍、给出的漫画名称、涉及的内容（人或事）。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.结合所学知识，判断漫画创作者的倾向，感情方面（讽刺、同情、中立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立场方面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如世界史中的美苏双方，抗日战争时期揭示日本侵略行为等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结合所学知识放在特定的历史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背景中对漫画加以解读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eef529dc.fixed?pid=1633575f3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feef529dc.fixed?pid=1633575f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专练2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反映、体现类选择题</a:t>
            </a:r>
            <a:endParaRPr lang="en-US" altLang="zh-CN" sz="4400" dirty="0"/>
          </a:p>
        </p:txBody>
      </p:sp>
      <p:pic>
        <p:nvPicPr>
          <p:cNvPr id="4" name="C_3#feef529dc.fixed?pid=1633575f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eef529dc.fixed?pid=1633575f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刷专练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9eb3ec03?pid=feef529dc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［广东江门2024高一月考］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1847年12月，香港《中国邮报》社论指出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为了要给外国制造品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找到主顾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，那就必须用低廉的售价去克服中国人喜爱土制品的偏好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并且五口通商方法直至现今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，还是依靠少数经纪人作为外国人勾（沟）通消费者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或进而与本地制造家相竞争的唯一中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介人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该社论反映了当时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f9eb3ec03.bracket?pid=feef529dc&amp;color=0,0,0&amp;vpa=1&amp;vtp=1"/>
          <p:cNvSpPr/>
          <p:nvPr/>
        </p:nvSpPr>
        <p:spPr>
          <a:xfrm>
            <a:off x="3703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f9eb3ec03.choices?pid=feef529dc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A.五口通商改变中国外贸布局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.英国谋求扩大在华侵略权益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.英国对华贸易仍居入超地位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.中国传统经济模式依然牢固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f9eb3ec03?vop=1&amp;pid=feef529dc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本题考查中国传统经济模式对西方经济侵略的制约作用。选择D：由材料可知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洋货进入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中国市场后存在的困境是需要克服中国自给自足的自然经济的抵制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从侧面反映出中国传统经济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模式依然较为牢固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。排除A：材料“五口通商方法直至现今为止，还是依靠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中介人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口通商并未完全改变外贸布局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。排除B：材料反映出洋货进入中国市场后存在的困境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且这是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中国邮报》对当时存在的社会现象的客观描述，无法体现“英国谋求扩大在华侵略权益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C：材料没有英国对华贸易的进口额与出口额的比较信息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无法得出英国对华贸易仍处于入超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地位的结论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f9eb3ec03?vop=1&amp;pid=feef529dc&amp;color=0,0,0&amp;vtp=1&amp;bt=1&amp;bbb=1&amp;hb=1"/>
          <p:cNvSpPr/>
          <p:nvPr/>
        </p:nvSpPr>
        <p:spPr>
          <a:xfrm>
            <a:off x="722376" y="969264"/>
            <a:ext cx="10753344" cy="3708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、体现类选择题的解题方法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.题型特点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1）从知识、能力立意来看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、体现类选择题，即在对基本历史知识的掌握程度基础上，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考查学科核心素养和学习潜力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是在科学历史观指导下考查运用学科思维和学科方法分析问题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、解决问题能力的选择题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此类选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择题一般是在题干中用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“反映”“体现”设问，也有个别题目在选项中用“反映”“体现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题干设问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。其基本设问的标志性细化词语有“反映了”“体现了”“反映出”“揭示”等。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2#f9eb3ec03?vop=1&amp;pid=feef529dc&amp;color=0,0,0&amp;mp=1&amp;vtp=1&amp;bt=1&amp;bbb=1&amp;hb=1"/>
          <p:cNvSpPr/>
          <p:nvPr/>
        </p:nvSpPr>
        <p:spPr>
          <a:xfrm>
            <a:off x="722376" y="969264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（2）从命题设计意图来看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反映”“体现”主要说明不是直接的，而是间接的;不是表面的，而是深层的;不是现象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。但“反映”指物质固有的特性，把客观事物的实质表现或显示出来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通常指客观事物作用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于人的感官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，而使人以观念的形式对客体及其规律复制和再现。多用于文字材料型选择题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考查学生对材料内容的理解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。“体现”指某种性质或现象在某一事物上具体表现出来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多用于结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论型选择题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，主要考查学生获取历史结论或寻找支撑题干结论史实的能力。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3#f9eb3ec03?vop=1&amp;pid=feef529dc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2.解题思路</a:t>
            </a:r>
            <a:endParaRPr lang="en-US" altLang="zh-CN" sz="2000" dirty="0"/>
          </a:p>
        </p:txBody>
      </p:sp>
      <p:sp>
        <p:nvSpPr>
          <p:cNvPr id="3" name="QC_4_EX.4_4#f9eb3ec03?vop=1&amp;pid=feef529dc&amp;color=0,0,0&amp;vtp=1&amp;bbb=1&amp;hb=1"/>
          <p:cNvSpPr/>
          <p:nvPr/>
        </p:nvSpPr>
        <p:spPr>
          <a:xfrm>
            <a:off x="722376" y="1472218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（1）把握试题主旨，分析概括材料中的现象或内涵，运用唯物史观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论从史出等方法对概括出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的历史现象进行历史解释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，即透过现象看本质。</a:t>
            </a:r>
            <a:endParaRPr lang="en-US" altLang="zh-CN" sz="2000" dirty="0"/>
          </a:p>
        </p:txBody>
      </p:sp>
      <p:pic>
        <p:nvPicPr>
          <p:cNvPr id="4" name="QC_4_EX.4_5#f9eb3ec03?vop=1&amp;pid=feef529d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526284"/>
            <a:ext cx="5038344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EX.4_6#f9eb3ec03?vop=1&amp;pid=feef529dc&amp;color=0,0,0&amp;vtp=1&amp;bbb=1&amp;hb=1"/>
          <p:cNvSpPr/>
          <p:nvPr/>
        </p:nvSpPr>
        <p:spPr>
          <a:xfrm>
            <a:off x="722376" y="411378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（2）错误类型：常见的错误类型有选项与材料不符、历史概念理解错误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没有遵循唯物史观的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相关理论等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38e8c63f7?pid=feef529d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［河南鹤壁2024模拟］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抵征是太平天国战后安徽田赋整理所实行的一种新的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异于常征的赋税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征收机制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。在安徽歙县，抵征推行的动机是取代常征，由绅局和亩董在乡组织征收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消除常征中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由书差勒索的积弊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这体现太平天国运动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38e8c63f7.bracket?pid=feef529dc&amp;color=0,0,0&amp;vpa=2&amp;vtp=1"/>
          <p:cNvSpPr/>
          <p:nvPr/>
        </p:nvSpPr>
        <p:spPr>
          <a:xfrm>
            <a:off x="549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_2#38e8c63f7.choices?pid=feef529dc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A.使清政府的统治基础面临崩溃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.推动洋务运动的兴起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.推动近代乡村社会关系的调整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.影响清政府财政收入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38e8c63f7?vop=1&amp;pid=feef529dc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本题考查太平天国运动。选择C：据材料可知，太平天国运动后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地方基层税收制度有所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，“抵征推行的动机是取代常征，由绅局和亩董在乡组织征收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这体现了乡村社会关系的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调整和重组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。排除A：太平天国运动沉重打击了清王朝的统治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使清政府的统治基础面临崩溃与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史实不符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。排除B：材料没有体现太平天国运动推动洋务运动的兴起。排除D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材料中抵征是为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“消除常征中由书差勒索的积弊”，说明清政府已经恢复了对这些地区的税收权。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740</Words>
  <Application>Microsoft Office PowerPoint</Application>
  <PresentationFormat>宽屏</PresentationFormat>
  <Paragraphs>131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2025-05-15T04:32:24Z</dcterms:created>
  <dcterms:modified xsi:type="dcterms:W3CDTF">2025-05-15T04:44:26Z</dcterms:modified>
  <cp:category/>
  <cp:contentStatus/>
</cp:coreProperties>
</file>