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0771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1706438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全面建成小康社会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7f414b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综合国力显著提升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9fdd72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在应对风险挑战中推进各项事业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bf1b18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知识点4 中国特色大国外交和推动构建人类命运共同体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2594a4cbf980e1f03c1#tid=68254aa3df7ddf0009d1fe2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必修              中外历史纲要 上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04eb9279a?vop=1&amp;pid=89fdd7238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本题考查海峡两岸关系。选择B：根据材料可知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两岸在改善关系的道路上日益取得显著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，这充分表明两岸关系和平发展成果越来越大。排除A：A项只是材料部分信息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不符合材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料主旨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。排除C：材料无法体现两岸的民意。排除D：国共两党的接触只是材料的部分信息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料中还有海协会与海基会达成共识等信息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，D项不符合材料主旨。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3779c1da1?sp=1&amp;pid=cbf1b184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5.下表说明，中国特色社会主义进入新时代以来，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中国政府开展一系列外交活动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2" name="QC_5_BD.13_2#3779c1da1?colgroup=14,26&amp;pid=cbf1b1848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242247"/>
              </p:ext>
            </p:extLst>
          </p:nvPr>
        </p:nvGraphicFramePr>
        <p:xfrm>
          <a:off x="722376" y="1490853"/>
          <a:ext cx="10725912" cy="2758440"/>
        </p:xfrm>
        <a:graphic>
          <a:graphicData uri="http://schemas.openxmlformats.org/drawingml/2006/table">
            <a:tbl>
              <a:tblPr/>
              <a:tblGrid>
                <a:gridCol w="3858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67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年份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外交活动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2013年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倡议设立亚洲基础设施投资银行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2016年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主办二十国集团领导人杭州峰会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2017年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主办金砖国家领导人厦门会晤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2019年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亚洲文明对话大会在北京开幕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2022年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举办第五届中国国际进口博览会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QC_5_AN.14_1#3779c1da1.bracket?pid=cbf1b1848&amp;color=0,0,0&amp;vpa=5&amp;vtp=1"/>
          <p:cNvSpPr/>
          <p:nvPr/>
        </p:nvSpPr>
        <p:spPr>
          <a:xfrm>
            <a:off x="9756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13_3#3779c1da1.choices?pid=cbf1b1848&amp;color=0,0,0&amp;vtp=1&amp;bbb=1"/>
          <p:cNvSpPr/>
          <p:nvPr/>
        </p:nvSpPr>
        <p:spPr>
          <a:xfrm>
            <a:off x="722376" y="4386453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A.致力于发展同周边国家的友好关系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.解决了当今国际和地区的热点问题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.拓宽了与世界发达国家的合作领域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.积极促进全球治理体系改革与完善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3779c1da1?vop=1&amp;pid=cbf1b1848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本题考查新时代我国的外交活动。选择D：根据材料可知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中国特色社会主义进入新时代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，中国倡议设立亚投行以及主办二十国集团领导人杭州峰会、金砖国家领导人厦门会晤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洲文明对话大会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、第五届中国国际进口博览会等外交活动，向世界传达了中国声音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体现了中国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积极促进全球治理体系改革与完善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，为世界发展作出重大贡献。排除A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表中的外交活动并不是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只有周边国家参加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。排除B：“解决了”说法过于绝对。排除C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材料中中国政府开展的一系列外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交活动中的参加者并非都是发达国家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ea6385430?pid=cbf1b1848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6.2003年，国务院决定在新组建的商务部下设置对外援助司统筹负责援外工作。2018年3月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务院新一轮机构改革方案启动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，新成立的国家国际发展合作署作为国务院直属机构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统筹负责援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外工作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。这一变化表明，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当代中国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ea6385430.bracket?pid=cbf1b1848&amp;color=0,0,0&amp;vpa=6&amp;vtp=1"/>
          <p:cNvSpPr/>
          <p:nvPr/>
        </p:nvSpPr>
        <p:spPr>
          <a:xfrm>
            <a:off x="4732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6_2#ea6385430.choices?pid=cbf1b1848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A.坚持以经济建设为中心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.致力扩大外交“朋友圈”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.自觉肩负大国使命担当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.外交政策日益灵活务实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ea6385430?vop=1&amp;pid=cbf1b1848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本题考查中国的大国担当。选择C：由材料可知，改革后的对外援助机构地位上升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职能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（突破了“商务”局限），这反映了中国作为世界第二大经济体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全球最大的发展中国家积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极承担作为大国的使命担当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。排除A：材料现象与党和国家的工作着重点没有直接联系。排除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中国积极承担大国使命担当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，并不是为了扩大外交范围。排除D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材料主要反映了中国积极承担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大国使命担当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，而非采取更加灵活务实的外交政策。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aec1c8cb.fixed?pid=5b91f0a7e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</a:t>
            </a:r>
            <a:endParaRPr lang="en-US" altLang="zh-CN" sz="7200" dirty="0"/>
          </a:p>
        </p:txBody>
      </p:sp>
      <p:sp>
        <p:nvSpPr>
          <p:cNvPr id="3" name="C_3#4aec1c8cb.fixed?pid=5b91f0a7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第30课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新时代中国特色社会主义的伟大成就</a:t>
            </a:r>
            <a:endParaRPr lang="en-US" altLang="zh-CN" sz="4400" dirty="0"/>
          </a:p>
        </p:txBody>
      </p:sp>
      <p:pic>
        <p:nvPicPr>
          <p:cNvPr id="4" name="C_3#4aec1c8cb.fixed?pid=5b91f0a7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4aec1c8cb.fixed?pid=5b91f0a7e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13c99a8b9?pid=21706438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［吉林辽源2024高一期末］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党的十八大以来，党中央把脱贫攻坚摆在治国理政的突出位置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前所未有的力度推进脱贫攻坚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，到2020年底，现行标准下的农村贫困人口全部脱贫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区域性整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体贫困得到解决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13c99a8b9.bracket?pid=21706438e&amp;color=0,0,0&amp;vpa=1&amp;vtp=1"/>
          <p:cNvSpPr/>
          <p:nvPr/>
        </p:nvSpPr>
        <p:spPr>
          <a:xfrm>
            <a:off x="3970401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_2#13c99a8b9.choices?pid=21706438e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A.共同富裕目标完全实现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.社会主义建设全面推进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.党执政为民的初心理念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.中国方案助力世界发展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13c99a8b9?vop=1&amp;pid=21706438e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本题考查党和国家对民生问题的关注。选择C：根据材料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把脱贫攻坚摆在治国理政的突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出位置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，以前所未有的力度推进脱贫攻坚”可知，党注重民生，关心民众生活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体现了党执政为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民的初心理念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。排除A：材料体现的只是实现脱贫，并没有实现共同富裕。排除B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材料体现的只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是实现脱贫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，不能说社会主义建设“全面推进”。排除D：材料体现的是党执政为民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推动实现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国内脱贫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，没有体现中国方案助力世界发展。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b7b7eb2c6?pid=21706438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［黑龙江龙东2025高一期末］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2020年11月23日，中国最后9个贫困县实现脱贫。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改革开放以来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7.7亿农村贫困人口摆脱贫困。在全球贫困状况严峻、一些国家贫富分化加剧的背景下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国减贫人口占同期全球减贫人口的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70%以上。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中国的脱贫攻坚成就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b7b7eb2c6.bracket?pid=21706438e&amp;color=0,0,0&amp;vpa=2&amp;vtp=1"/>
          <p:cNvSpPr/>
          <p:nvPr/>
        </p:nvSpPr>
        <p:spPr>
          <a:xfrm>
            <a:off x="8304276" y="18864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_2#b7b7eb2c6.choices?pid=21706438e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A.解决了全球性贫困和冲突加剧问题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.表明社会主义市场经济体制的实现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.是全面建成小康社会的标志性成果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.推动了我国国民经济结构持续优化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b7b7eb2c6?vop=1&amp;pid=21706438e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本题考查全面建成小康社会。选择C：根据材料“2020年11月23日，中国最后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个贫困县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实现脱贫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中国减贫人口占同期全球减贫人口的70%以上”并结合所学可知，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改革开放以来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在党的领导下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，中国脱贫攻坚取得重大成就，这是全面建成小康社会的标志性成果。排除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解决了”一词说法过于绝对，中国脱贫攻坚取得重大成就有利于全球性贫困的解决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但不能说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解决了”。排除B：脱贫攻坚取得重大成就并不意味着社会主义市场经济体制实现了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两者没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有因果关系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。排除D：材料中描述的是脱贫攻坚，没有体现国民经济结构优化的信息。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61f96af95?pid=b7f414b68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［安徽蚌埠2024高一期末］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2022年，面对复杂多变的国内外形势，工业“压舱石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作用得到有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效发挥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，全部工业增加值达到40.2万亿元，制造业增加值达到33.5万亿元，均居世界首位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对经济增长贡献率达到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36%。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这体现了中国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61f96af95.bracket?pid=b7f414b68&amp;color=0,0,0&amp;vpa=3&amp;vtp=1"/>
          <p:cNvSpPr/>
          <p:nvPr/>
        </p:nvSpPr>
        <p:spPr>
          <a:xfrm>
            <a:off x="5764276" y="18864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7_2#61f96af95.choices?pid=b7f414b68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A.综合国力得到提升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.积极参与国际事务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.坚持工业优先发展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.科技创新能力突出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61f96af95?vop=1&amp;pid=b7f414b68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本题考查中国综合国力不断提升。选择A：据材料“均居世界首位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工业对经济增长贡献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率达到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36%”并结合所学知识可知，工业的发展促进了整体经济的发展，推动综合国力的提升。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04eb9279a?pid=89fdd7238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4.1992年，海协会与海基会达成了“海峡两岸同属一个中国，共同努力谋求国家统一”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的共识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为关系解冻撕开了裂口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。数轮接触后，2005年国共两党领导人60年来首次会面。2008年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三通”迈开实质性步伐，之后高层互动和协议签署明显加快。2015年，习近平、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马英九会面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翻开了两岸关系历史性一页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这充分表明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04eb9279a.bracket?pid=89fdd7238&amp;color=0,0,0&amp;vpa=4&amp;vtp=1"/>
          <p:cNvSpPr/>
          <p:nvPr/>
        </p:nvSpPr>
        <p:spPr>
          <a:xfrm>
            <a:off x="5494401" y="23436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0_2#04eb9279a.choices?pid=89fdd7238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A.两岸均坚持“一国两制”原则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.两岸关系和平发展成果越来越大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.两岸关系的改善完全由两岸民意决定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.两岸关系由国共两党决定其发展走向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553</Words>
  <Application>Microsoft Office PowerPoint</Application>
  <PresentationFormat>宽屏</PresentationFormat>
  <Paragraphs>105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等线</vt:lpstr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2025-05-15T03:45:42Z</dcterms:created>
  <dcterms:modified xsi:type="dcterms:W3CDTF">2025-05-15T03:46:26Z</dcterms:modified>
  <cp:category/>
  <cp:contentStatus/>
</cp:coreProperties>
</file>