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89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2920fb703?sp=1&amp;pid=ee15992fb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［河北唐山一中2024高一期中］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下表所示为辽、西夏、金部分统治者的改革措施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这些举措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1" name="QC_4_BD.11_2#2920fb703?colgroup=6,33&amp;pid=ee15992fb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27730"/>
              </p:ext>
            </p:extLst>
          </p:nvPr>
        </p:nvGraphicFramePr>
        <p:xfrm>
          <a:off x="722376" y="2019300"/>
          <a:ext cx="10725912" cy="2235200"/>
        </p:xfrm>
        <a:graphic>
          <a:graphicData uri="http://schemas.openxmlformats.org/drawingml/2006/table">
            <a:tbl>
              <a:tblPr/>
              <a:tblGrid>
                <a:gridCol w="1911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4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统治者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改革措施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辽圣宗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编修实录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把《贞观政要》作为治国的经典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西夏仁宗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实行科举制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办学校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尊孔子为文宣帝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传授儒学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金章宗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规定各地对汉民族先祖帝王伏羲等要三年一祭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并在京师设女真国子学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诸路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设女真府学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教授经书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科举以经书为标准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12_1#2920fb703.bracket?pid=ee15992fb&amp;color=0,0,0&amp;vpa=4&amp;vtp=1"/>
          <p:cNvSpPr/>
          <p:nvPr/>
        </p:nvSpPr>
        <p:spPr>
          <a:xfrm>
            <a:off x="922401" y="1426464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4_BD.11_3#2920fb703.choices?pid=ee15992fb&amp;color=0,0,0&amp;vtp=1&amp;bbb=1"/>
          <p:cNvSpPr/>
          <p:nvPr/>
        </p:nvSpPr>
        <p:spPr>
          <a:xfrm>
            <a:off x="722376" y="4394200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A.加速了少数民族的封建化进程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.说明了少数民族文化遭到摒弃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.强化了少数民族政权的正统性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.满足了巩固大一统政权的需要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2920fb703?vop=1&amp;pid=ee15992fb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本题考查辽夏金时期少数民族封建化进程。选择A：据材料内容并结合所学知识可知，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、金等少数民族政权统治者在改革措施中对汉文化进行效仿与借鉴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有利于加速少数民族的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封建化进程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。排除B：“少数民族文化遭到摒弃”不符合史实。排除C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对汉民族先祖帝王伏羲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等要三年一祭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”的做法有利于强化少数民族政权来源的合法性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但推行科举制等做法与此关联不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，故“强化了少数民族政权的正统性”表述相对片面。排除D：辽、西夏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金时期多个民族政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权并立存在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，并未完成真正意义上的国家统一。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31bcea025?pid=ee15992fb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［福建厦门2025期末］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唐以来，三品以上文武官员可于门前列戟以示荣耀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宋太祖开文庙列戟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之先河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，在孔庙两侧列戟16支。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这一做法意在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5_1#31bcea025.bracket?pid=ee15992fb&amp;color=0,0,0&amp;vpa=5&amp;vtp=1"/>
          <p:cNvSpPr/>
          <p:nvPr/>
        </p:nvSpPr>
        <p:spPr>
          <a:xfrm>
            <a:off x="604685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4_2#31bcea025.choices?pid=ee15992fb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A.彰显政权的合法性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.贯彻以文御武方针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.传递尊儒重文理念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.宣扬武统华夏之功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31bcea025?vop=1&amp;pid=ee15992f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本题考查唐宋时期对儒学的态度。选择C：据材料“列戟以示荣耀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在孔庙两侧列戟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等信息可知宋太祖在文庙列戟是为尊崇文庙的地位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，据所学可知宋代实行重文抑武的政策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庙列戟有助于进一步推动其重文的方针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，推动儒学的传播。排除A：“列戟以示荣耀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是为显示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，与政权合法性无关。排除B：宋代实行重文抑武方针，不是以文御武。排除D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宋代推行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重文抑武和强干弱枝的方针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，并未宣扬以武力统一。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f44ee5cd0?pid=ee15992fb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6.1684年，清政府在台湾设府。后又特设巡视台湾监察御史，满汉各一员，一年一换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台湾学子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也可以参加福建的举人考试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，且有固定的录取名额。台湾震灾、水灾后，清政府也进行赈济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政府上述举措产生的共同影响是(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8_1#f44ee5cd0.bracket?pid=ee15992fb&amp;color=0,0,0&amp;vpa=6&amp;vtp=1"/>
          <p:cNvSpPr/>
          <p:nvPr/>
        </p:nvSpPr>
        <p:spPr>
          <a:xfrm>
            <a:off x="4478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7_2#f44ee5cd0.choices?pid=ee15992f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A.强化了封建君主专制制度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.利于增强台湾对政府的认同感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.助推了台湾地区文化发展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.有效缓解了满汉官僚间的纷争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f44ee5cd0?vop=1&amp;pid=ee15992fb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本题考查清朝时期的国家认同。选择B：材料中清政府对台湾的管理措施涉及设府、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赈济等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，这些措施的共同影响是可以增强台湾对政府的认同感。排除A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材料体现了中央政府对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台湾的管理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，不能体现封建君主专制的强化。排除C：材料涉及政治、文化等多方面举措，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不能全面反映材料信息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。排除D：材料举措主要针对台湾，与缓解满汉官僚间的纷争无直接关联。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e15992fb.fixed?pid=ceaec1931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ee15992fb.fixed?pid=ceaec193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华夏认同和大一统思想的发展过程</a:t>
            </a:r>
            <a:endParaRPr lang="en-US" altLang="zh-CN" sz="4400" dirty="0"/>
          </a:p>
        </p:txBody>
      </p:sp>
      <p:pic>
        <p:nvPicPr>
          <p:cNvPr id="4" name="C_3#ee15992fb.fixed?pid=ceaec193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e15992fb.fixed?pid=ceaec1931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d9536bdb8?pid=ee15992fb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［宁夏银川一中2024高一期中］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西周时期楚王熊渠自称“我蛮夷也，不与中国之号谥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秋时期楚国令尹子囊则说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“赫赫楚国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抚有蛮夷，奄征南海，以属诸夏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这一变化反映了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d9536bdb8.bracket?pid=ee15992fb&amp;color=0,0,0&amp;vpa=1&amp;vtp=1"/>
          <p:cNvSpPr/>
          <p:nvPr/>
        </p:nvSpPr>
        <p:spPr>
          <a:xfrm>
            <a:off x="909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d9536bdb8.choices?pid=ee15992f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A.国家统一趋势的加强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.礼崩乐坏局面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.儒家思想受诸侯认同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.华夏认同增强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d9536bdb8?vop=1&amp;pid=ee15992fb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本题考查春秋时期的华夏认同观。选择D：由从“我蛮夷也，不与中国之号谥”到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赫赫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楚国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抚有蛮夷，奄征南海，以属诸夏”的转变可知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这体现了楚国人对华夏文明的接受与认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。排除A：春秋时期，周王室衰微，诸侯争霸，分裂趋势加强。排除B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礼崩乐坏强调的是西周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建立的社会秩序被打破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，这与材料主旨不符。排除C：材料没有涉及儒家思想。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d9536bdb8?vop=1&amp;pid=ee15992fb&amp;color=0,0,0&amp;vtp=1&amp;bt=1&amp;bbb=1&amp;hb=1"/>
          <p:cNvSpPr/>
          <p:nvPr/>
        </p:nvSpPr>
        <p:spPr>
          <a:xfrm>
            <a:off x="722376" y="969264"/>
            <a:ext cx="10753344" cy="4597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专题解读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华夏作为一个民族共同体的雏形在西周时期已经具备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，春秋战国时期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各国的争霸战争推动了少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数民族对中原文化的认同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;随着秦汉统一多民族国家的确立与发展，华夏民族通过不断吸收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边疆民族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，逐渐发展成为人数众多的汉民族。魏晋时期，民族迁徙、民族交融趋势加强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及至隋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，开明的民族政策加强了各民族的华夏认同。元明清时期，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华夏认同观念更是不断加强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最终强化了华夏的共同体意识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。秦汉统一多民族国家的巩固与发展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使产生于先秦时期的大一统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思想完成了由理论到现实的过渡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，并得以在大一统政治实践中总结、完善、提高，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最终确立下来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民族迁徙与交融也进一步促进了各民族间的整体认同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设置本专题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，目的是通过华夏认同和大一统思想发展过程的长期演变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认识中华民族在历史长河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中不断交融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、交流与发展的趋势，彰显中华民族强大的凝聚力和向心力。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9ad6e1c5f?sp=1&amp;pid=ee15992f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［云南宣威2024高一月考］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下列关于秦汉历史的记述，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集中反映了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7" name="QC_4_BD.5_2#9ad6e1c5f?colgroup=26,14&amp;pid=ee15992fb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169267"/>
              </p:ext>
            </p:extLst>
          </p:nvPr>
        </p:nvGraphicFramePr>
        <p:xfrm>
          <a:off x="722376" y="1490853"/>
          <a:ext cx="10725912" cy="1838960"/>
        </p:xfrm>
        <a:graphic>
          <a:graphicData uri="http://schemas.openxmlformats.org/drawingml/2006/table">
            <a:tbl>
              <a:tblPr/>
              <a:tblGrid>
                <a:gridCol w="6867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8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文献记述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出处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今海内赖陛下神灵一统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皆为郡县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《史记·秦始皇本纪》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天下敢有藏《诗》《书》百家语者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悉诣守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尉杂烧之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《史记·秦始皇本纪》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诸不在六艺之科孔子之术者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皆绝其道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勿使并进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《汉书·董仲舒传》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6_1#9ad6e1c5f.bracket?pid=ee15992fb&amp;color=0,0,0&amp;vpa=2&amp;vtp=1"/>
          <p:cNvSpPr/>
          <p:nvPr/>
        </p:nvSpPr>
        <p:spPr>
          <a:xfrm>
            <a:off x="848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5_3#9ad6e1c5f.choices?pid=ee15992fb&amp;color=0,0,0&amp;vtp=1&amp;bbb=1"/>
          <p:cNvSpPr/>
          <p:nvPr/>
        </p:nvSpPr>
        <p:spPr>
          <a:xfrm>
            <a:off x="722376" y="345935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A.君主专制不断强化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.家国同构模式形成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.民族认同不断增强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.大一统国家的构建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9ad6e1c5f?vop=1&amp;pid=ee15992fb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本题考查秦汉时期大一统国家的构建。选择D：材料体现了秦朝郡县制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焚书事件和汉代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尊崇儒术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，这些是秦汉时期大一统思想观念在国家构建过程中的实践，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推动了大一统国家的构建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A：材料并未体现君主专制不断强化。排除B：家国同构指家庭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家族和国家在组织结构方面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具有共同性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，材料并未体现。排除C：民族认同指构成民族的成员（个体）对本民族（整体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起源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、历史、文化、宗教、习俗的接纳、认可、赞成和支持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并由此产生的一种独特的民族依附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、归属感和忠诚感，材料没有相关信息。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8484a7aef?pid=ee15992fb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［黑龙江哈尔滨2025开学考］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封禅泰山是统一帝国的国家盛典。魏晋南北朝时期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围绕天下分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合与正统争夺问题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，一直有着关于封禅的讨论，如南朝刘宋朝、梁武帝朝、前秦苻坚朝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北魏孝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文帝时期均有封禅之议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这主要表明魏晋南北朝时期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9_1#8484a7aef.bracket?pid=ee15992fb&amp;color=0,0,0&amp;vpa=3&amp;vtp=1"/>
          <p:cNvSpPr/>
          <p:nvPr/>
        </p:nvSpPr>
        <p:spPr>
          <a:xfrm>
            <a:off x="676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8_2#8484a7aef.choices?pid=ee15992f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A.分裂中孕育着统一的因素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.同源同祖的意识逐渐萌发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.南北政权对峙的局面加剧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.民族冲突与民族交融并存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8484a7aef?vop=1&amp;pid=ee15992f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本题考查魏晋南北朝时期的统一因素。选择A：据材料“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封禅泰山是统一帝国的国家盛典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，封禅泰山是统一国家的象征。魏晋南北朝时期民族政权有封禅之议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说明当时国家统一意识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的发展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，反映出在分裂中孕育着统一的因素。排除B：“同源同祖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强调的是同一血缘或共同祖先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的概念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，早在魏晋南北朝之前就已出现。排除C：关于封禅的讨论反映国家统一意识的发展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导致政权对峙加剧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。排除D：材料体现的是对国家统一的认识，不是民族间的冲突与交融并存。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649</Words>
  <Application>Microsoft Office PowerPoint</Application>
  <PresentationFormat>宽屏</PresentationFormat>
  <Paragraphs>120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等线</vt:lpstr>
      <vt:lpstr>等线 (正文)</vt:lpstr>
      <vt:lpstr>仿宋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2025-05-15T04:30:58Z</dcterms:created>
  <dcterms:modified xsi:type="dcterms:W3CDTF">2025-05-15T04:41:30Z</dcterms:modified>
  <cp:category/>
  <cp:contentStatus/>
</cp:coreProperties>
</file>