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9908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be5fac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一、选择题（每题3分，共48分）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e22fceb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二、非选择题（共22分）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e0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2dd5f4c9c?vop=1&amp;pid=4be5fac27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本题考查魏晋南北朝时期的思想。选择C：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魏晋时期儒释道思想出现了一些融合的趋势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根据材料可知佛教要求的出家和传统儒学的孝亲观念发生冲突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而这种冲突是不利于外来宗教在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中国本土传播的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，因此慧远将孝道观念融入佛教的果报观念，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调和了佛教和儒家思想之间的冲突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这更容易被人们接受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，利于佛教在中国的传播。排除A：佛教吸收儒家思想是一种现象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，且材料所示内容并非纯粹的吸收，更多的是调和。排除B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实现佛教本土化的目的在于促进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佛教在中国的传播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。排除D：三教并行趋势是在唐朝，材料给的时间是东晋。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f2c47b8bf?pid=4be5fac27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5.北魏孝文帝时大多数人主张迁都比洛阳富裕的邺城（今河北临漳），而孝文帝却选择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崤函帝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，河洛王里，因兹大举，光宅中原”的洛阳。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这一做法旨在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f2c47b8bf.bracket?pid=4be5fac27&amp;color=0,0,0&amp;vpa=5&amp;vtp=1"/>
          <p:cNvSpPr/>
          <p:nvPr/>
        </p:nvSpPr>
        <p:spPr>
          <a:xfrm>
            <a:off x="7780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3_2#f2c47b8bf.choices?pid=4be5fac27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A.保障北魏政权粮食供应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.更利于吸收汉族先进文化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.缓解鲜卑贵族内部矛盾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.完成南下征伐统一的大业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f2c47b8bf?vop=1&amp;pid=4be5fac2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本题考查北魏孝文帝改革。选择B：“崤函帝宅，河洛王里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说明孝文帝更看重洛阳的历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史沉淀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，即丰富、先进的汉族文化。排除A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从材料中无法看出这一做法保障了北魏政权粮食供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。排除C：孝文帝时大多数人主张迁都比洛阳富裕的邺城（今河北临漳），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孝文帝却选择洛阳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可见内部的矛盾并没有缓解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，可能会更加激化。排除D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南下征伐完成统一大业与迁都洛阳之间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并不存在直接因果联系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9e35f2789?pid=4be5fac2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［四川绵阳南山中学2024月考］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劝进是古代臣子劝说掌权者登上皇位的一种行为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劝进表的内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容一般有为登基行为正名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、为劝进对象颂名或表明臣子立场与态度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这一现象在魏晋南北朝时期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最为突出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其客观原因是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9e35f2789.bracket?pid=4be5fac27&amp;color=0,0,0&amp;vpa=6&amp;vtp=1"/>
          <p:cNvSpPr/>
          <p:nvPr/>
        </p:nvSpPr>
        <p:spPr>
          <a:xfrm>
            <a:off x="3716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6_2#9e35f2789.choices?pid=4be5fac27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A.社会动荡，政权更迭频繁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.掌权者皆为非正当上位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.劝进者为获取政治私利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.儒学思想的进一步发展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9e35f2789?vop=1&amp;pid=4be5fac2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本题考查魏晋南北朝时期的政权更迭。选择A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据材料可知劝进是古代臣子劝说掌权者登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上皇位的一种行为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，这一现象在魏晋南北朝时最突出，是因为魏晋南北朝时期社会动乱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政权更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替频繁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。排除B：魏晋南北朝时期掌权者并非“皆为非正当上位”，选项不符合史实。排除C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过劝进获得政治私利的企图不是客观原因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。排除D：以劝进为统治者正名受儒学思想影响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能证明儒学思想的发展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7a084549f?pid=4be5fac2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［江苏名校2025高一期中］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隋炀帝在都城长安之外，营建东都洛阳，以此居“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天下正中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水运发达，足以号令中原”，随即开凿大运河，南通江都，形成长安、洛阳、江都三都制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些举措客观上(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7a084549f.bracket?pid=4be5fac27&amp;color=0,0,0&amp;vpa=7&amp;vtp=1"/>
          <p:cNvSpPr/>
          <p:nvPr/>
        </p:nvSpPr>
        <p:spPr>
          <a:xfrm>
            <a:off x="2433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9_2#7a084549f.choices?pid=4be5fac27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A.加速了建立统一政权的进程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.取代了长安政治重心的地位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.源于经济中心南移的完成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.促进了跨区域经济文化互补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7a084549f?vop=1&amp;pid=4be5fac2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本题考查隋朝的统一。选择D：隋炀帝营建东都洛阳和开凿大运河的举措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显著促进了华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北和江南之间的水运交通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，增强了民族间的经济联系和文化交流，提高了经济的整体活力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升跨区域经济文化互补的措施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。排除A：据所学知识可知，隋朝大运河是隋炀帝时修建的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晚于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隋朝政权的统一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。排除B：长安作为当时的首都，其政治重心地位并没有被取代。排除C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隋朝时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，经济重心没有南移完成，南宋时，经济重心南移完成。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cdcbfe13d?sp=1&amp;pid=4be5fac2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［云南玉溪一中2025高一月考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唐朝的克亚克库都克烽燧遗址位于今新疆维吾尔自治区巴音郭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楞蒙古自治州尉犁县东南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90千米处的荒漠无人区。该遗址出土的唐代部分文物如下图所示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可知唐朝(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8" name="QC_5_BD.22_2#cdcbfe13d?colgroup=16,7,16&amp;pid=4be5fac27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880277"/>
              </p:ext>
            </p:extLst>
          </p:nvPr>
        </p:nvGraphicFramePr>
        <p:xfrm>
          <a:off x="722376" y="2478728"/>
          <a:ext cx="10716768" cy="1739392"/>
        </p:xfrm>
        <a:graphic>
          <a:graphicData uri="http://schemas.openxmlformats.org/drawingml/2006/table">
            <a:tbl>
              <a:tblPr/>
              <a:tblGrid>
                <a:gridCol w="4288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885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7965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9200"/>
                        </a:lnSpc>
                      </a:pPr>
                      <a:r>
                        <a:rPr lang="en-US" altLang="zh-CN" sz="5200" b="0" i="0" kern="0" spc="-99900" smtClean="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9200"/>
                        </a:lnSpc>
                      </a:pPr>
                      <a:r>
                        <a:rPr lang="en-US" altLang="zh-CN" sz="5200" b="0" i="0" kern="0" spc="-99900" smtClean="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9200"/>
                        </a:lnSpc>
                      </a:pPr>
                      <a:r>
                        <a:rPr lang="en-US" altLang="zh-CN" sz="5200" b="0" i="0" kern="0" spc="-99900" smtClean="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唐朝通俗文学《韩朋赋》残页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士兵铠甲残片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记录每日侦察所获军情的木简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QC_5_BD.22_3#cdcbfe13d.table_image?tii=1&amp;pid=4be5fac2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37460" y="2592774"/>
            <a:ext cx="658368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5_BD.22_4#cdcbfe13d.table_image?tii=2&amp;pid=4be5fac2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0" y="2592774"/>
            <a:ext cx="731520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5_BD.22_5#cdcbfe13d.table_image?tii=3&amp;pid=4be5fac27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66276" y="2592774"/>
            <a:ext cx="457200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5_AN.23_1#cdcbfe13d.bracket?pid=4be5fac27&amp;color=0,0,0&amp;vpa=8&amp;vtp=1"/>
          <p:cNvSpPr/>
          <p:nvPr/>
        </p:nvSpPr>
        <p:spPr>
          <a:xfrm>
            <a:off x="1938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8" name="QC_5_BD.22_6#cdcbfe13d.choices?pid=4be5fac27&amp;color=0,0,0&amp;vtp=1&amp;bbb=1"/>
          <p:cNvSpPr/>
          <p:nvPr/>
        </p:nvSpPr>
        <p:spPr>
          <a:xfrm>
            <a:off x="722376" y="434562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A.与边疆的交流以军事方式为主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.开启了西域与内地的一体化进程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.曾对该遗址周边实行有效管辖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.西域地区民族军事冲突非常频繁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cdcbfe13d?vop=1&amp;pid=4be5fac27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本题考查唐代的民族交往与交融。选择C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克亚克库都克烽燧是唐朝在西域设置的重要的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军事防御和情报通信设施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，遗址出土的士兵铠甲残片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记录军情的木简反映唐朝在此处派兵驻守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，表明曾对该遗址周边实行有效管辖。排除A：除了军事方式之外，唐朝还通过政治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、文化等方式与边疆交流，克亚克库都克烽燧只能反映唐朝边疆管理的某个侧面，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而非全貌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不能仅凭此断定唐朝与边疆交流以军事方式为主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。排除B：由材料不能得出唐朝“开启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了西域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与内地一体化的历史进程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材料虽然有记录每日侦察所获军情的木简以及士兵铠甲残片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，说明该地可能发生过军事战争，但不代表该地军事冲突频繁。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08c04267f?pid=4be5fac27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9.据统计，魏晋南北朝时期官绅的墓志多数署郡望（世家大族的籍贯族源地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而唐代官绅墓葬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，绝大部分的墓志署名只写官衔，仅有一小部分以郡望署名。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出现这种变化表明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6_1#08c04267f.bracket?pid=4be5fac27&amp;color=0,0,0&amp;vpa=9&amp;vtp=1"/>
          <p:cNvSpPr/>
          <p:nvPr/>
        </p:nvSpPr>
        <p:spPr>
          <a:xfrm>
            <a:off x="10066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5_2#08c04267f.choices?pid=4be5fac27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A.民族交融淡化了族群间的差异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.唐代门阀势力逐渐走向衰落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.宗法制是维持家族郡望的关键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.三省六部制逐渐取代九品中正制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7ced93db.fixed?pid=20c4fd6c5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57ced93db.fixed?pid=20c4fd6c5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第二单元综合训练</a:t>
            </a:r>
            <a:endParaRPr lang="en-US" altLang="zh-CN" sz="4400" dirty="0"/>
          </a:p>
        </p:txBody>
      </p:sp>
      <p:pic>
        <p:nvPicPr>
          <p:cNvPr id="4" name="C_3#57ced93db.fixed?pid=20c4fd6c5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7ced93db.fixed?pid=20c4fd6c5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刷小卷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7_1#08c04267f?vop=1&amp;pid=4be5fac27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本题考查唐代社会观念的变化。选择B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材料中由官绅墓志多署郡望到多属官衔的变化说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明唐朝时期的门阀势力逐渐衰弱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。排除A：材料未涉及民族交融。排除C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材料未体现宗法制与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家族郡望的关系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。排除D：材料没有涉及中央官制和选官制度。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8_1#08c04267f?vop=1&amp;pid=4be5fac27&amp;color=0,0,0&amp;vtp=1&amp;bt=1&amp;bbb=1&amp;hb=1"/>
          <p:cNvSpPr/>
          <p:nvPr/>
        </p:nvSpPr>
        <p:spPr>
          <a:xfrm>
            <a:off x="722376" y="969264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南朝以来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，寒门势力逐渐兴起。寒人即庶族，他们不甘心受士族排挤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皇帝也企图利用他们来限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制士族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，于是出现了寒人掌机要的局面，使得庶族势力的地位大大提升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逐渐取代了士族在权力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中枢的位置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。同时隋唐的科举制也使得下层士人进入政坛，促使旧的门阀士族走向衰落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给政治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增添了活力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e3d09f82c?pid=4be5fac27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［江苏苏南八校2024高一联考］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唐中期逐渐形成某些惯例，如皇帝的诏令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在一般情况下要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经过宰相会议讨论通过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，并加盖“中书门下之印”才能正式生效。这一惯例的执行，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0_1#e3d09f82c.bracket?pid=4be5fac27&amp;color=0,0,0&amp;vpa=10&amp;vtp=1"/>
          <p:cNvSpPr/>
          <p:nvPr/>
        </p:nvSpPr>
        <p:spPr>
          <a:xfrm>
            <a:off x="10815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9_2#e3d09f82c.choices?pid=4be5fac27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A.提高中书门下的政治地位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.抑制皇权专制的过度发展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.提升三省六部的行政效率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.减少中枢机构的决策失误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1_1#e3d09f82c?vop=1&amp;pid=4be5fac27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本题考查三省六部制有利于减少决策失误。选择D：根据材料“皇帝的诏令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在一般情况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下要经过宰相会议讨论通过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，并加盖‘中书门下之印’才能正式生效”及所学可知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唐朝政治决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策遵循严格制度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，多重商议后形成正式决策，集思广益，这有利于减少中枢机构的决策失误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A：材料中惯例的执行是为了减少决策中的失误，而非提高中书门下的政治地位。排除B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原则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上皇帝下发诏令不能绕过宰相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，必须加盖“中书门下之印”才能正式生效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说明相权对皇权具有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一定的制约作用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，但这一做法的主要目的并非抑制皇权专制。排除C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材料内容主要体现的是决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策程序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，无法得出行政效率提高的结论。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2_1#773961dfd?pid=4be5fac2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［辽宁名校2024高一月考］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唐蕃长庆元年（821年）缔结盟约。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唐蕃会盟碑上所刻盟文指出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今蕃汉二国所守见管本界：以东悉为大唐国境，已西尽是大蕃境土，彼此不为寇敌，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不举兵革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不相侵谋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今社稷叶同如一，为此大和。”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这一盟约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3_1#773961dfd.bracket?pid=4be5fac27&amp;color=0,0,0&amp;vpa=11&amp;vtp=1"/>
          <p:cNvSpPr/>
          <p:nvPr/>
        </p:nvSpPr>
        <p:spPr>
          <a:xfrm>
            <a:off x="7018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2_2#773961dfd.choices?pid=4be5fac27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A.加强了唐政府对吐蕃的管辖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.增进了唐朝与西域的联系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.反映了唐蕃团结友好的愿望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.消除了吐蕃与唐朝的纷争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4_1#773961dfd?vop=1&amp;pid=4be5fac27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本题考查唐朝的民族关系。选择C：根据材料可知，这一盟约约定唐蕃之间“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不举兵革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不相侵谋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”，反映了唐蕃团结友好的愿望。排除A：吐蕃尚未纳入唐朝版图之内。排除B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吐蕃不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属于西域地区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。排除D：“消除了”表述绝对化。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5_1#fb51e961b?pid=4be5fac2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［陕西榆林2024高一月考］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唐代诗人王昌龄在《从军行》中写道：“前军夜战洮河北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已报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生擒吐谷浑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。”戴叔伦在《塞上曲》中写道：“愿得此身长报国，何须生入玉门关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这主要体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现了(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6_1#fb51e961b.bracket?pid=4be5fac27&amp;color=0,0,0&amp;vpa=12&amp;vtp=1"/>
          <p:cNvSpPr/>
          <p:nvPr/>
        </p:nvSpPr>
        <p:spPr>
          <a:xfrm>
            <a:off x="1430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5_2#fb51e961b.choices?pid=4be5fac27&amp;color=0,0,0&amp;vtp=1&amp;bbb=1"/>
          <p:cNvSpPr/>
          <p:nvPr/>
        </p:nvSpPr>
        <p:spPr>
          <a:xfrm>
            <a:off x="722376" y="23898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战争的残酷场面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强烈的入仕意愿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深厚的家国情怀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.对劳动者的同情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7_1#fb51e961b?vop=1&amp;pid=4be5fac27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本题考查唐朝诗人的家国情怀。选择C：根据材料及所学可知，“前军夜战洮河北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已报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生擒吐谷浑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”描述的是先头部队已经于夜间在洮河的北岸和敌人展开了激战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传来了已获得大捷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的消息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。“愿得此身长报国”大致意思是作者愿以此身报效国家。由此可见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这反映出了唐代边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塞诗人具有浓厚的家国情怀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。排除A：材料体现不出战争的残酷场面，不符合题意。排除B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得此身长报国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”主要体现的是作者报效国家的愿望，而非具有强烈的入仕意愿。排除D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涉及作者对劳动者的同情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，选项不符合题意。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8_1#3cd5c49a3?pid=4be5fac2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13.唐宪宗把女儿嫁给了恩荫出身的官员，宰相权德舆则把女儿嫁给进士，唐宪宗感慨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婿不如德舆女婿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。”儒士杜羔屡试不第，思乡欲归家，其妻写诗道：“如今妾面羞君面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郎若回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时近夜来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！”杜羔颇受刺激，继续留京苦读。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这些现象折射出科举考试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9_1#3cd5c49a3.bracket?pid=4be5fac27&amp;color=0,0,0&amp;vpa=13&amp;vtp=1"/>
          <p:cNvSpPr/>
          <p:nvPr/>
        </p:nvSpPr>
        <p:spPr>
          <a:xfrm>
            <a:off x="8796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38_2#3cd5c49a3.choices?pid=4be5fac27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A.影响了社会价值观念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.增添了政治活力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.提高了女性家庭地位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.消除了门第观念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0_1#3cd5c49a3?vop=1&amp;pid=4be5fac27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本题考查唐朝科举制度的影响。选择A：根据材料“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唐宪宗把女儿嫁给了恩荫出身的官员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宰相权德舆则把女儿嫁给进士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”“我女婿不如德舆女婿”“如今妾面羞君面，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郎若回时近夜来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杜羔颇受刺激，继续留京苦读”可知，唐朝时期，无论官场还是民间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对于科举中第都十分推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，这反映出科举考试深刻影响了社会价值观念。排除B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材料未涉及科举制增添了政治活力的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，选项不符合题意。排除C：杜羔妻子的诗不能说明女性家庭地位得到提高。排除D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门第观念并未完全消除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be5fac27?pid=57ced93db&amp;color=0,0,0&amp;vtp=1&amp;bt=1&amp;bbb=1"/>
          <p:cNvSpPr/>
          <p:nvPr/>
        </p:nvSpPr>
        <p:spPr>
          <a:xfrm>
            <a:off x="722376" y="969264"/>
            <a:ext cx="1075334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一、选择题（每题3分，共48分）</a:t>
            </a:r>
            <a:endParaRPr lang="en-US" altLang="zh-CN" sz="2800" dirty="0"/>
          </a:p>
        </p:txBody>
      </p:sp>
      <p:sp>
        <p:nvSpPr>
          <p:cNvPr id="3" name="QC_5_BD.1_1#b4d76c818?pid=4be5fac27&amp;color=0,0,0&amp;vtp=1&amp;bbb=1&amp;hb=1"/>
          <p:cNvSpPr/>
          <p:nvPr/>
        </p:nvSpPr>
        <p:spPr>
          <a:xfrm>
            <a:off x="722376" y="1384554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［河南南阳六校2025高一月考］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章武元年（221年），刘备第三次入川后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采取的主要举措是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发展水利事业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，重视农田生产和基础设施建设，恢复盐铁官营，实行盐铁专卖制度，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实行屯田制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孙权立足江东后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，广行屯田，兴修水利，发展造船业，建立与海外的扶南、林邑友好关系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还派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员出使南洋诸国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这些举措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2_1#b4d76c818.bracket?pid=4be5fac27&amp;color=0,0,0&amp;vpa=1&amp;vtp=1"/>
          <p:cNvSpPr/>
          <p:nvPr/>
        </p:nvSpPr>
        <p:spPr>
          <a:xfrm>
            <a:off x="3970401" y="2756154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1_2#b4d76c818.choices?pid=4be5fac27&amp;color=0,0,0&amp;vtp=1&amp;bbb=1"/>
          <p:cNvSpPr/>
          <p:nvPr/>
        </p:nvSpPr>
        <p:spPr>
          <a:xfrm>
            <a:off x="722376" y="325148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A.增强了南方地区的整体实力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.推动了三足鼎立局面的形成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.加剧了南方地区的人地矛盾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.扩大了南方地区的经济优势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1_1#0446f833b?sp=1&amp;pid=4be5fac2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［山东济南一中2025高一期中］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下表为唐朝后期南北户口变化比较表。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这说明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31" name="QC_5_BD.41_2#0446f833b?colgroup=3,10,10,6,6&amp;pid=4be5fac27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558835"/>
              </p:ext>
            </p:extLst>
          </p:nvPr>
        </p:nvGraphicFramePr>
        <p:xfrm>
          <a:off x="722376" y="1490853"/>
          <a:ext cx="10716768" cy="1775460"/>
        </p:xfrm>
        <a:graphic>
          <a:graphicData uri="http://schemas.openxmlformats.org/drawingml/2006/table">
            <a:tbl>
              <a:tblPr/>
              <a:tblGrid>
                <a:gridCol w="10607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7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77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202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天宝元年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（742年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）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户数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元和年间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806—820</a:t>
                      </a: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年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）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户数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下降幅度（%）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占全国户数比</a:t>
                      </a: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例（％）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北方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736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652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866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887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76.9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36.5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南方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117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624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506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548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51.7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63.5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QC_5_AN.42_1#0446f833b.bracket?pid=4be5fac27&amp;color=0,0,0&amp;vpa=14&amp;vtp=1"/>
          <p:cNvSpPr/>
          <p:nvPr/>
        </p:nvSpPr>
        <p:spPr>
          <a:xfrm>
            <a:off x="990606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41_3#0446f833b.choices?pid=4be5fac27&amp;color=0,0,0&amp;vtp=1&amp;bbb=1"/>
          <p:cNvSpPr/>
          <p:nvPr/>
        </p:nvSpPr>
        <p:spPr>
          <a:xfrm>
            <a:off x="722376" y="3395853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A.北方人因战乱大量南迁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.南方户数呈现增长趋势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.经济重心完全转到南方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.政治局势影响户数变化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3_1#0446f833b?vop=1&amp;pid=4be5fac27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本题考查安史之乱后唐朝的社会状况。选择D：从材料信息看，唐朝天宝到元和年间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北方户数都呈明显下降趋势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，且南方比北方下降幅度大，南方占全国户数比例高于北方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这与安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史之乱和藩镇割据有关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，安史之乱造成唐朝社会动荡、人口大量死亡，但对北方的破坏更大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明政治局势影响户数变化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。排除A：“北方人因战乱大量南迁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可以从材料南方户数占全国户数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比例高推知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，也符合安史之乱后的史实，但是选项无法解释为什么南北方户数都在大幅下降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B：从材料信息看，南方户数也呈下降趋势。排除C：经济重心南移完成是在南宋时期。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44_1#0446f833b?vop=1&amp;pid=4be5fac27&amp;color=0,0,0&amp;vtp=1&amp;bt=1&amp;bbb=1&amp;hb=1"/>
          <p:cNvSpPr/>
          <p:nvPr/>
        </p:nvSpPr>
        <p:spPr>
          <a:xfrm>
            <a:off x="722376" y="969264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快解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755—763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年是安史之乱时期，从时间推断安史之乱造成唐朝社会动荡、人口大量死亡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治局势影响户数变化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5_1#adad70926?pid=4be5fac2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［福建福宁古五校教联体2025高一期中］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唐代的两税法既“税物”也“税钱”，对于“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税钱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的部分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，农民需出售农产品换取货币，从而完成这部分税收，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这样就促使农民去从事多样化经营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材料表明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两税法的实施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6_1#adad70926.bracket?pid=4be5fac27&amp;color=0,0,0&amp;vpa=15&amp;vtp=1"/>
          <p:cNvSpPr/>
          <p:nvPr/>
        </p:nvSpPr>
        <p:spPr>
          <a:xfrm>
            <a:off x="3716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45_2#adad70926.choices?pid=4be5fac27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A.导致了小农经济的解体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.推动了农产品商品化进程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.促使重农抑商政策调整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.推动了早期资本主义萌芽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7_1#adad70926?vop=1&amp;pid=4be5fac27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本题考查唐朝的两税法。选择B：据材料信息“农民需出售农产品换取货币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促使农民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去从事多样化经营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”可知两税法有利于推动农民参与市场交易，客观上推动农产品商品化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：结合所学可知鸦片战争后，小农经济逐渐解体，材料所述是在唐朝，两者时间不符，且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”表述错误。排除C：材料强调两税法客观上推动农民去市场上销售农产品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不等于国家调整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重农抑商政策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，结合所学中国古代各封建王朝一直奉行重农抑商政策，“调整”表述绝对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：结合所学明清时期资本主义萌芽出现，强调在手工工场中出现雇佣关系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材料内容为唐朝两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税法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，两者时间和内容均不符。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8_1#3b17a21ae?pid=4be5fac27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16.唐代元稹《估客乐》：“北买党项马，西擒吐蕃鹦。炎洲布火浣，蜀地锦织成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经营天下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，却到长安城。城中东西市，闻客次第迎。”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这主要反映了唐朝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9_1#3b17a21ae.bracket?pid=4be5fac27&amp;color=0,0,0&amp;vpa=16&amp;vtp=1"/>
          <p:cNvSpPr/>
          <p:nvPr/>
        </p:nvSpPr>
        <p:spPr>
          <a:xfrm>
            <a:off x="8288401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8_2#3b17a21ae.choices?pid=4be5fac27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A.抑商政策废弃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.中外交往频繁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.商业贸易繁荣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.边疆治理加强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0_1#3b17a21ae?vop=1&amp;pid=4be5fac2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本题考查唐代的商业贸易。选择C：材料“北买党项马，西擒吐蕃鹦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反映的是与少数民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族政权的商业贸易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，“蜀地”等反映的是唐朝境内的商业贸易，“长安城”“东西市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是都城中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商业发展的体现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，说明唐朝商业贸易繁荣。排除A：“抑商政策废弃”不符合唐朝史实。排除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材料主要强调国内不同地区的商业贸易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，而非对外交往频繁。排除D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边疆治理加强属于政治管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，材料未体现。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51_1#3b17a21ae?vop=1&amp;pid=4be5fac27&amp;color=0,0,0&amp;vtp=1&amp;bt=1&amp;bbb=1"/>
          <p:cNvSpPr/>
          <p:nvPr/>
        </p:nvSpPr>
        <p:spPr>
          <a:xfrm>
            <a:off x="722376" y="969264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快解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党项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、吐蕃属于中华民族的组成部分，中原地区与其贸易不属于对外交往。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e22fcebf?pid=57ced93db&amp;color=0,0,0&amp;vtp=1&amp;bt=1&amp;bbb=1"/>
          <p:cNvSpPr/>
          <p:nvPr/>
        </p:nvSpPr>
        <p:spPr>
          <a:xfrm>
            <a:off x="722376" y="969264"/>
            <a:ext cx="1075334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二、非选择题（共22分）</a:t>
            </a:r>
            <a:endParaRPr lang="en-US" altLang="zh-CN" sz="2800" dirty="0"/>
          </a:p>
        </p:txBody>
      </p:sp>
      <p:sp>
        <p:nvSpPr>
          <p:cNvPr id="3" name="QO_5_BD.52_1#f040a8dec?pid=2e22fcebf&amp;color=0,0,0&amp;vtp=1&amp;bbb=1"/>
          <p:cNvSpPr/>
          <p:nvPr/>
        </p:nvSpPr>
        <p:spPr>
          <a:xfrm>
            <a:off x="722377" y="1384554"/>
            <a:ext cx="10749631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</a:t>
            </a:r>
            <a:r>
              <a:rPr lang="en-US" altLang="zh-CN" sz="2000" b="0" i="0" smtClean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湖北宜昌协作体2025高一期中］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阅读材料，回答下列问题。（12分）</a:t>
            </a:r>
            <a:endParaRPr lang="en-US" altLang="zh-CN" sz="2000" dirty="0"/>
          </a:p>
        </p:txBody>
      </p:sp>
      <p:pic>
        <p:nvPicPr>
          <p:cNvPr id="4" name="QO_5_BD.52_1#f040a8dec?pid=2e22fcebf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8486" y="1498854"/>
            <a:ext cx="164592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#f040a8dec?sp=1&amp;pid=2e22fcebf&amp;color=0,0,0&amp;vtp=1&amp;bbb=1"/>
          <p:cNvSpPr/>
          <p:nvPr/>
        </p:nvSpPr>
        <p:spPr>
          <a:xfrm>
            <a:off x="722376" y="1808641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endParaRPr lang="en-US" altLang="zh-CN" sz="2000" dirty="0"/>
          </a:p>
        </p:txBody>
      </p:sp>
      <p:pic>
        <p:nvPicPr>
          <p:cNvPr id="6" name="QO_5_BD.53_1#f040a8dec?iti=1&amp;pid=2e22fceb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77633" y="2404491"/>
            <a:ext cx="3842833" cy="3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O_5_BD.53_2#f040a8dec?iti=1&amp;pid=2e22fcebf&amp;color=0,0,0&amp;vtp=1&amp;bbb=1"/>
          <p:cNvSpPr/>
          <p:nvPr/>
        </p:nvSpPr>
        <p:spPr>
          <a:xfrm>
            <a:off x="4419474" y="5712591"/>
            <a:ext cx="335915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西晋末年中原士族迁徙路线图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3_3#f040a8dec?pid=2e22fceb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江南瘴疠地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九州之隅角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两湖熟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天下足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乃至江南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富甲天下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被天下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江南农业经济的发展经历了一个漫长的历史时段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大体而言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以西晋永嘉南渡为起始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江南人口开始加速集聚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并以丰富多彩的组织形式开展农业生产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经唐安史之乱和宋靖康之变后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江南逐渐完成了这一历史形象转变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摘编自樊良树《永嘉南渡后江南农业开发概论》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b4d76c818?vop=1&amp;pid=4be5fac2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本题考查三国鼎立。选择A：根据材料和所学知识可知，东汉末年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刘备第三次入川后发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展农业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、水利事业和盐铁官营等，孙权立足江东后发展农业、水利、贸易及工商业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这都有利于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南方经济的发展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，从而为南方地区的治理提供了强有力的经济基础。排除B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这些举措的出现是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在三足鼎立局面形成之后推行的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。排除C：当时南方地广人稀，人地矛盾并不突出。排除D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，南方经济刚得到开发，北方经济仍占主导地位，“优势”说法夸大。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4_1#c56d685f9?pid=f040a8dec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（1）根据材料一，指出西晋末年中原士族迁徙的主要方向，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并结合所学知识概括其历史背景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6分）</a:t>
            </a:r>
            <a:endParaRPr lang="en-US" altLang="zh-CN" sz="2000" dirty="0"/>
          </a:p>
        </p:txBody>
      </p:sp>
      <p:sp>
        <p:nvSpPr>
          <p:cNvPr id="3" name="QO_6_AN.55_1#c56d685f9?vop=1&amp;pid=f040a8dec&amp;color=0,0,0&amp;vtp=1&amp;bbb=1&amp;hb=1"/>
          <p:cNvSpPr/>
          <p:nvPr/>
        </p:nvSpPr>
        <p:spPr>
          <a:xfrm>
            <a:off x="722376" y="1932662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主要方向：中原地区士族主要迁移至长江下游及淮河流域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关中等西部地区士族主要迁徙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至长江中游及汉水流域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。（一点1分，共2分）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历史背景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：八王之乱;北方少数民族的袭扰;自然灾害频发;流民起义;永嘉之乱。（一点2分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答出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两点即可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2000" dirty="0"/>
          </a:p>
        </p:txBody>
      </p:sp>
      <p:sp>
        <p:nvSpPr>
          <p:cNvPr id="4" name="QO_6_AS.56_1#c56d685f9?vop=1&amp;pid=f040a8dec&amp;color=0,0,0&amp;vtp=1&amp;bbb=1&amp;hb=1"/>
          <p:cNvSpPr/>
          <p:nvPr/>
        </p:nvSpPr>
        <p:spPr>
          <a:xfrm>
            <a:off x="722376" y="3819848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主要方向：根据材料一“西晋末年中原士族迁徙路线图”可知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中原地区士族主要迁移至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长江下游及淮河流域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，而关中等西部地区士族主要迁徙至长江中游及汉水流域。历史背景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“西晋末年中原士族迁徙路线图”并结合所学知识可以从政治、阶级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民族与灾害等角度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，从政治上看是八王之乱、永嘉之乱;从阶级看是流民起义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从民族角度看是北方少数民族的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袭扰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;从灾害角度看是自然灾害频发。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7_1#517fba118?pid=f040a8dec&amp;color=0,0,0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（2）根据材料二并结合所学知识，分析永嘉南渡后江南农业经济发展的原因。（6分）</a:t>
            </a:r>
            <a:endParaRPr lang="en-US" altLang="zh-CN" sz="2000" dirty="0"/>
          </a:p>
        </p:txBody>
      </p:sp>
      <p:sp>
        <p:nvSpPr>
          <p:cNvPr id="3" name="QO_6_AN.58_1#517fba118?vop=1&amp;pid=f040a8dec&amp;color=0,0,0&amp;vtp=1&amp;bbb=1&amp;hb=1"/>
          <p:cNvSpPr/>
          <p:nvPr/>
        </p:nvSpPr>
        <p:spPr>
          <a:xfrm>
            <a:off x="722376" y="147444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原因：江南地区自然条件较为优越;人口南迁带来丰富劳动力;北方先进农业技术的传入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南地区政局相对稳定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;政府重视江南农业发展。（一点2分，答出三点即可）</a:t>
            </a:r>
            <a:endParaRPr lang="en-US" altLang="zh-CN" sz="2000" dirty="0"/>
          </a:p>
        </p:txBody>
      </p:sp>
      <p:sp>
        <p:nvSpPr>
          <p:cNvPr id="4" name="QO_6_AS.59_1#517fba118?vop=1&amp;pid=f040a8dec&amp;color=0,0,0&amp;vtp=1&amp;bbb=1&amp;hb=1"/>
          <p:cNvSpPr/>
          <p:nvPr/>
        </p:nvSpPr>
        <p:spPr>
          <a:xfrm>
            <a:off x="722376" y="2447232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结合所学可知，江南地区雨热同期，水资源丰富，自然条件较为优越，有利于从事农业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据材料二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“大体而言，以西晋永嘉南渡为起始，江南人口开始加速集聚”可知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北方由于战乱人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口大量南迁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，带来丰富的劳动力;北民南迁的同时带去了先进的农业技术;以及北方陷入战乱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，政权林立，南方地区相对稳定、和平;从主观原因分析，也离不开政府的重视和支持。</a:t>
            </a:r>
            <a:endParaRPr lang="en-US" altLang="zh-CN" sz="2200" dirty="0"/>
          </a:p>
        </p:txBody>
      </p:sp>
      <p:sp>
        <p:nvSpPr>
          <p:cNvPr id="5" name="QO_5_AS.60_1#f040a8dec?vop=1&amp;pid=2e22fcebf&amp;color=0,0,0&amp;vtp=1&amp;bbb=1"/>
          <p:cNvSpPr/>
          <p:nvPr/>
        </p:nvSpPr>
        <p:spPr>
          <a:xfrm>
            <a:off x="722376" y="4344612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本题考查北民南下与江南地区的开发。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1_1#65be306e7?sp=1&amp;pid=2e22fcebf&amp;color=0,0,0&amp;vtp=1&amp;bt=1&amp;bbb=1"/>
          <p:cNvSpPr/>
          <p:nvPr/>
        </p:nvSpPr>
        <p:spPr>
          <a:xfrm>
            <a:off x="722376" y="972000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18.阅读材料，回答问题。（10分）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某同学学习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隋唐制度的变化与创新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构建如下知识框架图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5_BD.61_2#65be306e7?pid=2e22fceb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80360" y="2021528"/>
            <a:ext cx="6437376" cy="277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1_3#65be306e7?pid=2e22fcebf&amp;color=0,0,0&amp;mp=1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根据材料并结合所学知识，以“制度创新与唐代鼎盛”为主题，写一则历史短文。（要求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，叙述完整；立论正确，史论结合；逻辑严密，条理清晰）</a:t>
            </a:r>
            <a:endParaRPr lang="en-US" altLang="zh-CN" sz="2000" dirty="0"/>
          </a:p>
        </p:txBody>
      </p:sp>
      <p:sp>
        <p:nvSpPr>
          <p:cNvPr id="3" name="QO_5_AN.62_1#65be306e7?vop=1&amp;pid=2e22fcebf&amp;color=0,0,0&amp;vtp=1&amp;bbb=1&amp;hb=1"/>
          <p:cNvSpPr/>
          <p:nvPr/>
        </p:nvSpPr>
        <p:spPr>
          <a:xfrm>
            <a:off x="722376" y="1930434"/>
            <a:ext cx="10753344" cy="322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示例：制度创新促进了唐朝封建盛世局面的出现。（2分）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唐朝建立后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，唐太宗在继承前代统治智慧的基础上，发展、完善了三省六部制和科举制度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田制和租调制基础上规范了纳庸代役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。制度的创新使唐朝前期政治开明，行政规范高效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统治基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础不断扩大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，经济持续发展，民族进一步交往交流交融，唐诗繁荣，国力强盛，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出现了贞观之治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为开元盛世局面的出现奠定了基础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，为后世国家治理提供了借鉴。（6分）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唐朝时期的制度创新对当今国家治理的启示在于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，制度建设一定要契合时代要求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适应生产力发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展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，有利于安定团结，这样才能更好地促进现代化国家治理体系的发展。（2分）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63_1#65be306e7?vop=1&amp;pid=2e22fcebf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本题考查唐朝时期制度创新。首先，观察材料中展示的知识框架，明确主题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如制度创新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促进了唐朝封建盛世局面的出现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;然后，综合材料信息和所学知识，对相关主题进行论证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如通过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分析唐朝前期三省六部制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、科举制度、租庸调制的发展，分析制度创新与政治、经济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民族和文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化等的关系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，叙述对贞观之治、开元盛世等封建盛世局面出现的意义等;最后，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在史实描述基础上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升华认识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，如说明制度创新一定要契合时代要求，适应生产力发展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才能更好地促进当前现代化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国家治理体系的发展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3f1f6b43d?pid=4be5fac27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［吉林长春第二实验中学2025高一月考］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南朝时期各地农业经济普遍发展，荆州“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田土肥美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“南楚之富”。侨雍州（襄阳地区）“田土肥良，桑梓野泽，处处而有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益州一直号称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天府”，南朝时仍是“土境丰富”。交州一年二熟，“恒为丰国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促成这一现象的主要因素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3f1f6b43d.bracket?pid=4be5fac27&amp;color=0,0,0&amp;vpa=2&amp;vtp=1"/>
          <p:cNvSpPr/>
          <p:nvPr/>
        </p:nvSpPr>
        <p:spPr>
          <a:xfrm>
            <a:off x="1176401" y="23436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4_2#3f1f6b43d.choices?pid=4be5fac27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A.先进生产工具和技术的传入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.农田灌溉条件持续改善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.曲辕犁在江南地区的推广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.经济重心已经完成南移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3f1f6b43d?vop=1&amp;pid=4be5fac2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本题考查北民南下与江南地区的开发。选择A：根据材料可知，南朝时期，荆州、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侨雍州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益州等南方地区农业生产获得了进一步发展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，结合所学，从西晋末年起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大批北方人民为躲避战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乱南下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，为南方带来了先进的生产工具和技术，也充实了劳动力资源，东晋南朝时期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江南地区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得到了开发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，经济有了明显发展。排除B：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农田灌溉条件持续改善不是促成这一现象的主要因素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C：唐代曲辕犁在江南地区推广。排除D：南宋时经济重心完成南移。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e2e84d304?pid=4be5fac2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［浙江杭州2024高一月考］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有学者认为，如果没有一个成熟的有力量有影响的社会阶层（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士族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的存在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，如果没有一个丧失了权威但尚余一定号召力的皇统存在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如果没有民族矛盾十分尖锐这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样一个外部条件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，都不会有江左百年门阀政治局面。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下列对该学者的观点解读正确的是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e2e84d304.bracket?pid=4be5fac27&amp;color=0,0,0&amp;vpa=3&amp;vtp=1"/>
          <p:cNvSpPr/>
          <p:nvPr/>
        </p:nvSpPr>
        <p:spPr>
          <a:xfrm>
            <a:off x="10574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7_2#e2e84d304.choices?pid=4be5fac27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A.士族制度在东晋时期形成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.历史合力推动门阀政治存续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.司马睿继承了曹魏的皇统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.民族矛盾指东晋与鲜卑对峙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e2e84d304?vop=1&amp;pid=4be5fac2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本题考查东晋门阀政治。选择B：根据材料可知，该学者认为，强大士族群体的存在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制皇权的衰落和民族矛盾的尖锐并存才使得东晋门阀政治得以存续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即历史合力推动门阀政治存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。排除A：该学者强调门阀政治存续的历史条件，“士族制度在东晋时期形成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不符合材料主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。排除C：西晋宗室司马睿在建康重建晋朝，史称东晋，继承了西晋的皇统。排除D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该学者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认为历史合力推动门阀政治存续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，并不是强调东晋与鲜卑之间的民族矛盾。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2dd5f4c9c?pid=4be5fac2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［山西襄汾高级中学2024高一月考］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东晋名僧慧远针对“僧侣出家有悖孝亲”的问题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提出调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和理论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，主张区分出家僧侣与在家信徒，将孝道观念纳入佛教的果报观念之中，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认为一人得道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其功德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“泽流天下”，“是故内乖天属之重，而不违其孝”。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慧远的调和理论旨在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2dd5f4c9c.bracket?pid=4be5fac27&amp;color=0,0,0&amp;vpa=4&amp;vtp=1"/>
          <p:cNvSpPr/>
          <p:nvPr/>
        </p:nvSpPr>
        <p:spPr>
          <a:xfrm>
            <a:off x="10066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0_2#2dd5f4c9c.choices?pid=4be5fac27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A.吸收儒家思想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.实现佛教的本土化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.助力佛教传播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.迎合三教并行趋势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1934</Words>
  <Application>Microsoft Office PowerPoint</Application>
  <PresentationFormat>宽屏</PresentationFormat>
  <Paragraphs>333</Paragraphs>
  <Slides>45</Slides>
  <Notes>45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56" baseType="lpstr">
      <vt:lpstr>等线</vt:lpstr>
      <vt:lpstr>等线 (正文)</vt:lpstr>
      <vt:lpstr>仿宋</vt:lpstr>
      <vt:lpstr>汉仪舒圆黑简体</vt:lpstr>
      <vt:lpstr>SimHei</vt:lpstr>
      <vt:lpstr>楷体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2025-05-15T04:39:44Z</dcterms:created>
  <dcterms:modified xsi:type="dcterms:W3CDTF">2025-05-15T04:46:15Z</dcterms:modified>
  <cp:category/>
  <cp:contentStatus/>
</cp:coreProperties>
</file>