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6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6fb578c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易错点1 抗战时期的国共关系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30c1c8f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易错点2 中国抗战与世界反法西斯战争的关联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8c9573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易错点3 中共政策的适时调整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2df7ddf0009d1fe1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  <p:sp>
        <p:nvSpPr>
          <p:cNvPr id="6" name="MasterShapeName"/>
          <p:cNvSpPr/>
          <p:nvPr/>
        </p:nvSpPr>
        <p:spPr>
          <a:xfrm>
            <a:off x="731520" y="5522976"/>
            <a:ext cx="1719072" cy="40233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39319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xxx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1_1#76ef7cc7e?vop=1&amp;pid=030c1c8f4&amp;color=0,0,0&amp;vtp=1&amp;bt=1&amp;bbb=1&amp;hb=1"/>
          <p:cNvSpPr/>
          <p:nvPr/>
        </p:nvSpPr>
        <p:spPr>
          <a:xfrm>
            <a:off x="722376" y="969264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易错警示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本题易错选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B项，错选原因是混淆时间线——世界反法西斯同盟1942年1月已成立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其建立标志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《联合国家宣言》，早于远征军入缅，远征军入缅主要体现中国战场对盟国的支援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如保卫滇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缅公路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），提升国际话语权，而非推动世界反法西斯同盟建立。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_1#7332a68fe?pid=030c1c8f4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4.苏德战争爆发后，德国多次要求日军自远东夹击苏联，但日本参谋总长杉山元认为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日本的大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部分兵力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，现在正用于中国，北上实际上办不到。苏联得到日本暂缓“北进”的情报后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先后从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远东地区西调几十万人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，在保卫莫斯科和斯大林格勒等战役的关键时刻，发挥了巨大作用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分说明(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3_1#7332a68fe.bracket?pid=030c1c8f4&amp;color=0,0,0&amp;vpa=4&amp;vtp=1"/>
          <p:cNvSpPr/>
          <p:nvPr/>
        </p:nvSpPr>
        <p:spPr>
          <a:xfrm>
            <a:off x="1684401" y="23436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2_2#7332a68fe.choices?pid=030c1c8f4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A.中国战场对反法西斯战争的贡献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.中国是抗击日军的唯一战场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.苏联避免两线作战取得最终胜利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.日本国小力弱难以进攻苏联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1#7332a68fe?vop=1&amp;pid=030c1c8f4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本题考查中国抗战对世界反法西斯战争的贡献。选择A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材料内容表明中国的抗战牵制了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日军大批有生力量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，避免了苏联面临两线作战的困境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对世界反法西斯战争的胜利作出了巨大的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贡献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。排除B：第二次世界大战期间，还有美、英在太平洋战场对日作战。排除C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材料并未体现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苏联取得对德战争的最终胜利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日本难以进攻苏联的主要原因在于中国战场牵制了日军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的有生力量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，使日军无暇他顾。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5_1#e395196c0?pid=c8c957344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［江西名校2024模拟］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1935年12月，中共中央在陕北瓦窑堡召开政治局扩大会议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会议决定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用人民共和国的口号代替工农共和国的口号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这一变化的主要原因是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6_1#e395196c0.bracket?pid=c8c957344&amp;color=0,0,0&amp;vpa=5&amp;vtp=1"/>
          <p:cNvSpPr/>
          <p:nvPr/>
        </p:nvSpPr>
        <p:spPr>
          <a:xfrm>
            <a:off x="8542401" y="14292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5_2#e395196c0.choices?pid=c8c957344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A.全国团结抗战局面的初步形成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.中国社会主要矛盾发生变化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.“八一宣言”的号召动员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.第二次国共合作的实现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7_1#e395196c0?vop=1&amp;pid=c8c957344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本题考查中共政策调整。选择B：据材料信息可知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瓦窑堡会议中决定用人民共和国的口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号代替工农共和国的口号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，这一变化是因为日本侵略推动中国社会的主要矛盾变化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民族矛盾上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升为主要矛盾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，需要团结各阶级，一致抗日。排除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A：1936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年西安事变的和平解决标志着全国团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结抗战的局面初步形成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。排除C：“八一宣言”是1935年8月1日发表的，号召“停止内战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抗日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”，与这一变化有一定的关联性，但不是主要原因。排除D：1937年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月国共第二次合作实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，与材料时间不符。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8_1#ba307bd9f?pid=c8c957344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6.抗战胜利后，中共对土地政策进行了调整：从减租减息到“耕者有其田”，从“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耕者有其田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到试办土地公债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，从试办土地公债到按人口平均分配土地。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这些政策的调整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9_1#ba307bd9f.bracket?pid=c8c957344&amp;color=0,0,0&amp;vpa=6&amp;vtp=1"/>
          <p:cNvSpPr/>
          <p:nvPr/>
        </p:nvSpPr>
        <p:spPr>
          <a:xfrm>
            <a:off x="9304401" y="14292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8_2#ba307bd9f.choices?pid=c8c957344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A.配合了人民解放军的作战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.为民族战争的胜利奠定了基础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.改变了农村生产资料私有制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.使农民从封建土地制度中彻底解放出来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0_1#ba307bd9f?vop=1&amp;pid=c8c957344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本题考查抗战胜利后中共土地政策的变化。选择A：从国共十年对峙到解放战争时期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国共产党土地政策的调整和当时社会的主要矛盾变化有关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其中抗战胜利后中共的土地政策调整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主要是为了争取农民的支持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，配合人民解放军的作战。排除B：根据材料“抗战胜利后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可知当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时民族战争已经取得胜利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材料中抗战胜利后的土地政策调整将土地由地主私有转变为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农民私有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，并未改变生产资料私有制性质。排除D：1952年底，土地改革的基本完成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使农民从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封建土地制度束缚中彻底解放出来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，而材料中的政策调整处于抗战胜利后至解放战争结束前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间不符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21_1#ba307bd9f?vop=1&amp;pid=c8c957344&amp;color=0,0,0&amp;vtp=1&amp;bt=1&amp;bbb=1&amp;hb=1"/>
          <p:cNvSpPr/>
          <p:nvPr/>
        </p:nvSpPr>
        <p:spPr>
          <a:xfrm>
            <a:off x="722376" y="969264"/>
            <a:ext cx="10753344" cy="3670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易错警示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本题易错选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C项，原因是对生产资料所有制、土地公债的概念认识不清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以为抗战胜利后中共对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土地政策的几次调整是在不断改变农村土地的所有制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，尤其是对“土地公债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的概念理解不清更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容易造成这种误解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。第一，生产资料所有制指的是人们对生产资料的占有形式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如生产资料归个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、某个阶级、社会集团或整个社会所有，题中的生产资料（土地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在抗战胜利后由地主私有变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为农民私有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，始终属于生产资料“私人”所有制。第二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土地公债指的是抗战胜利后中共以公债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的形式征购地主土地分配给农民的政策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，土地仍为农民个人所有，而非公有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因此没有改变土地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所有制性质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8bae70eaf?pid=c8c957344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7.1948年10月，随着战局的转变，中共中央在发布的通知中指出：夺取全国政权的任务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需要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我党迅速有计划地训练大批能够管理军事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、政治、经济、文化教育等各项工作的干部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该通知表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明(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3_1#8bae70eaf.bracket?pid=c8c957344&amp;color=0,0,0&amp;vpa=7&amp;vtp=1"/>
          <p:cNvSpPr/>
          <p:nvPr/>
        </p:nvSpPr>
        <p:spPr>
          <a:xfrm>
            <a:off x="1163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22_2#8bae70eaf.choices?pid=c8c957344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A.新民主主义革命已胜利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.党的干部是夺取政权的前提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.抗日战争进入反攻阶段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.党的工作重心即将发生转移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4_1#8bae70eaf?vop=1&amp;pid=c8c957344&amp;color=0,0,0&amp;vtp=1&amp;bt=1&amp;bbb=1&amp;hb=1"/>
          <p:cNvSpPr/>
          <p:nvPr/>
        </p:nvSpPr>
        <p:spPr>
          <a:xfrm>
            <a:off x="722376" y="972000"/>
            <a:ext cx="10753344" cy="276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本题考查解放战争决战阶段中共为夺取全国政权所作准备。选择D：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1948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年10月解放战争已经进入决战阶段，中共中央提出要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迅速有计划地训练大批能够管理军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、政治、经济、文化教育等各项工作的干部”，说明要培养能管理城市的干部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这是为党的工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作重心逐步地由乡村转移到城市作准备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A：1949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年中华人民共和国的成立标志新民主主义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革命基本胜利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。排除B：党培养能够管理各项工作的干部是为接管城市作准备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党的干部并不是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夺取政权的前提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。排除C：1945年抗日战争已经胜利。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1dfc66084.fixed?pid=cf31a3eb0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00</a:t>
            </a:r>
            <a:endParaRPr lang="en-US" altLang="zh-CN" sz="7200" dirty="0"/>
          </a:p>
        </p:txBody>
      </p:sp>
      <p:sp>
        <p:nvSpPr>
          <p:cNvPr id="3" name="C_3#1dfc66084.fixed?pid=cf31a3eb0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第八单元易错集训</a:t>
            </a:r>
            <a:endParaRPr lang="en-US" altLang="zh-CN" sz="4400" dirty="0"/>
          </a:p>
        </p:txBody>
      </p:sp>
      <p:pic>
        <p:nvPicPr>
          <p:cNvPr id="4" name="C_3#1dfc66084.fixed?pid=cf31a3eb0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1dfc66084.fixed?pid=cf31a3eb0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刷易错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6adaecce4?sp=1&amp;pid=76fb578c9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［福建龙岩2025高一段测］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下图为抗日战争初期某次会战的概况，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这场会战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4" name="QC_5_BD.1_2#6adaecce4?colgroup=41&amp;pid=76fb578c9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907814"/>
              </p:ext>
            </p:extLst>
          </p:nvPr>
        </p:nvGraphicFramePr>
        <p:xfrm>
          <a:off x="722376" y="1490853"/>
          <a:ext cx="10735056" cy="1244219"/>
        </p:xfrm>
        <a:graphic>
          <a:graphicData uri="http://schemas.openxmlformats.org/drawingml/2006/table">
            <a:tbl>
              <a:tblPr/>
              <a:tblGrid>
                <a:gridCol w="107350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4421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日军：总兵力约14万人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中国军队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：共6个集团军（包括第十八集团军）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约28万人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时间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：从1937年9月13日大同失守到11月8日太原陷落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QC_5_AN.2_1#6adaecce4.bracket?pid=76fb578c9&amp;color=0,0,0&amp;vpa=1&amp;vtp=1"/>
          <p:cNvSpPr/>
          <p:nvPr/>
        </p:nvSpPr>
        <p:spPr>
          <a:xfrm>
            <a:off x="9515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5_BD.1_3#6adaecce4.choices?pid=76fb578c9&amp;color=0,0,0&amp;vtp=1&amp;bbb=1"/>
          <p:cNvSpPr/>
          <p:nvPr/>
        </p:nvSpPr>
        <p:spPr>
          <a:xfrm>
            <a:off x="722376" y="2862453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A.体现了正面战场和敌后战场的合作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.呈现出国共两党合作抗战的特征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.打破了日军三个月灭亡中国的计划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.标志着中国全国抗战的开始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6adaecce4?vop=1&amp;pid=76fb578c9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本题考查国共合作抗战。选择B：根据材料“从1937年9月13日大同失守到11月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日太原陷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”可知这是太原会战，材料中包括第十八集团军（即八路军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这场会战中国共产党军队与国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民党军队共同抗战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，体现了国共合作抗战的特点。排除A：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从材料可以看出这场会战是太原会战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属于正面战场抗战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。排除C：淞沪会战打破了日军三个月灭亡中国的计划。排除D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七七事变是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全国抗战开始的标志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2dbc3b819?pid=76fb578c9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［山东潍坊2025期末］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1938年6月，国民党通过决议，宣布对包括毛泽东、周恩来等26人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复国民党党籍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”,中共中央长江局随即宣布“不承认”。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中共这一态度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2dbc3b819.bracket?pid=76fb578c9&amp;color=0,0,0&amp;vpa=2&amp;vtp=1"/>
          <p:cNvSpPr/>
          <p:nvPr/>
        </p:nvSpPr>
        <p:spPr>
          <a:xfrm>
            <a:off x="8590661" y="14292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4_2#2dbc3b819.choices?pid=76fb578c9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A.粉碎了国民党的反共阴谋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.扩大了抗日民族统一战线基础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.吸取了国民革命失败教训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.标志着中共在政治上走向成熟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2dbc3b819?vop=1&amp;pid=76fb578c9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本题考查国共两党第二次合作的形式。选择C：国民革命时期，为了加强国共合作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毛泽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、周恩来等中国共产党党员曾以个人身份加入国民党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但国民革命因为国民党右派叛变革命而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破裂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，鉴于之前的教训，抗战时期国共两党的合作以党外合作的形式展开。排除A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国民党宣布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对包括毛泽东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、周恩来等26人“恢复国民党党籍”打着“联共”的旗号，而非公开“反共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B：材料反映中国共产党在第二次国共合作中注意保持党的独立性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而非强调与其他阶级和政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党的联合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，“扩大了抗日民族统一战线基础”不符合题意。排除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D：1935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年召开的遵义会议标志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着中国共产党在政治上开始走向成熟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7_1#2dbc3b819?vop=1&amp;pid=76fb578c9&amp;color=0,0,0&amp;vtp=1&amp;bt=1&amp;bbb=1&amp;hb=1"/>
          <p:cNvSpPr/>
          <p:nvPr/>
        </p:nvSpPr>
        <p:spPr>
          <a:xfrm>
            <a:off x="722376" y="969264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易错警示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本题易错选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A项，错选原因是易将中共的强硬回应简单等同于“粉碎反共阴谋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忽视题干时空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背景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——1938年处于国共合作抗战时期，国民党此举意在模糊中共独立性（如借“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恢复党籍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消解两党平等地位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），并非直接“反共”。中共拒绝的核心是警惕“党内合作”风险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国民革命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时期因丧失独立性遭镇压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_1#76ef7cc7e?pid=030c1c8f4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3.1942年，日军进攻英国殖民地缅甸，戴安澜将军率领中国远征军赴缅作战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中国远征军的入缅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作战(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9_1#76ef7cc7e.bracket?pid=030c1c8f4&amp;color=0,0,0&amp;vpa=3&amp;vtp=1"/>
          <p:cNvSpPr/>
          <p:nvPr/>
        </p:nvSpPr>
        <p:spPr>
          <a:xfrm>
            <a:off x="1417701" y="14292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8_2#76ef7cc7e.choices?pid=030c1c8f4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A.刺激了日本偷袭美国珍珠港基地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.推动国际反法西斯同盟建立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.赢得了沿海工业西迁的宝贵时间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.有利于中国国际地位的提高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0_1#76ef7cc7e?vop=1&amp;pid=030c1c8f4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本题考查中国远征军入缅作战。选择D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第二次世界大战中中国派出远征军入缅配合英军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，对世界反法西斯战争作出了重要贡献，有利于中国国际地位的提高。排除A：1941年12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月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日军偷袭珍珠港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，时间不符。排除B：结合所学可知，1942年初，英、美、苏、中等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26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个国家在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华盛顿举行会议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，签署了《联合国家宣言》，标志着世界反法西斯统一战线正式形成。随后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国远征军开赴缅甸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。排除C：1942年以前国民政府就开始了沿海工业西迁。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770</Words>
  <Application>Microsoft Office PowerPoint</Application>
  <PresentationFormat>宽屏</PresentationFormat>
  <Paragraphs>135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等线</vt:lpstr>
      <vt:lpstr>等线 (正文)</vt:lpstr>
      <vt:lpstr>仿宋</vt:lpstr>
      <vt:lpstr>汉仪舒圆黑简体</vt:lpstr>
      <vt:lpstr>SimHei</vt:lpstr>
      <vt:lpstr>SimSun</vt:lpstr>
      <vt:lpstr>微软雅黑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2025-05-15T04:58:32Z</dcterms:created>
  <dcterms:modified xsi:type="dcterms:W3CDTF">2025-05-15T05:02:01Z</dcterms:modified>
  <cp:category/>
  <cp:contentStatus/>
</cp:coreProperties>
</file>