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53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79b2c6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儒学、道教与佛教的发展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f9bf1a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文学艺术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4313b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科技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490185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中外文化交流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8956ffe6?vop=1&amp;pid=9f9bf1a2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本题考查唐诗。选择A：材料中的诗歌描述了唐代城市的繁华景象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这可用于印证唐朝时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期社会经济的繁荣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。排除B：材料无法体现唐朝时期诗歌主题的转变。排除C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材料不能说明经济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重心的南移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。排除D：世俗文化早在唐朝前就已兴起。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56a9fef6?pid=404313b6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［河北张家口2024高一期中］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《齐民要术》全书共十卷。前三卷讲粮食、蔬菜的种植，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五卷讲果树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、林木的种植，第六卷讲动物饲养，第七、八、九卷讲酿酒、做酱等副业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第十卷介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绍南方一些植物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这反映了贾思勰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b56a9fef6.bracket?pid=404313b68&amp;color=0,0,0&amp;vpa=5&amp;vtp=1"/>
          <p:cNvSpPr/>
          <p:nvPr/>
        </p:nvSpPr>
        <p:spPr>
          <a:xfrm>
            <a:off x="473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3_2#b56a9fef6.choices?pid=404313b6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A.主张加强南北耕作技术的交流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.重视商品经济的发展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.善于总结农业生产技术和经验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.具有重农抑商的思想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b56a9fef6?vop=1&amp;pid=404313b6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本题考查贾思勰的思想。选择C：据材料可知，贾思勰在《齐民要术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中主要记载了农作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物种植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、动物饲养等农业生产经验，体现了作者善于总结农业生产技术和经验。排除A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有涉及南北耕作技术交流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。排除B：材料中体现出《齐民要术》记载的主要是农业生产经验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心并非面向商业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。排除D：材料没有体现出贾思勰的重农抑商思想。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60183c16b?pid=404313b68&amp;color=0,0,0&amp;vtp=1&amp;bt=1&amp;bbb=1&amp;hb=1"/>
          <p:cNvSpPr/>
          <p:nvPr/>
        </p:nvSpPr>
        <p:spPr>
          <a:xfrm>
            <a:off x="722377" y="972000"/>
            <a:ext cx="10749631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6.《新唐书》载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志宁与司空李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jì）修定《本草》并图，合五十四篇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帝曰：‘善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。’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遂大行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”。该《本草》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6_1#60183c16b?pid=404313b6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9263" y="1095444"/>
            <a:ext cx="20116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17_1#60183c16b.bracket?pid=404313b68&amp;color=0,0,0&amp;vpa=6&amp;vtp=1"/>
          <p:cNvSpPr/>
          <p:nvPr/>
        </p:nvSpPr>
        <p:spPr>
          <a:xfrm>
            <a:off x="3716402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6_2#60183c16b.choices?pid=404313b68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A.中国古代中医理论的奠基之作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.中国古代的第一部药物学专著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.世界上最早由国家颁行的药典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.对中国古代医药学的系统总结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0183c16b?vop=1&amp;pid=404313b68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本题考查唐朝的科技成就。选择C：唐高宗时编修的《唐本草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是世界上最早由国家颁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行的药典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。排除A：《黄帝内经》是中国古代中医理论的奠基之作。排除B：《神农本草经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国古代的第一部药物学专著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。排除D：《本草纲目》较为系统地总结了中国古代医药学成果。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ee7e294a5?pid=449018554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四川成都九县2025高一期中］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9世纪中叶，新罗人金可记来大唐长安留学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宾贡进士”后却不入仕途，而是隐居在子午谷中炼丹修道。多年以后金可记回到新罗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将道教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的种子带到了新罗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，推动了道教在新罗的传播。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这可以用来说明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9_1#ee7e294a5?pid=449018554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691" y="1081728"/>
            <a:ext cx="128016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0_1#ee7e294a5.bracket?pid=449018554&amp;color=0,0,0&amp;vpa=7&amp;vtp=1"/>
          <p:cNvSpPr/>
          <p:nvPr/>
        </p:nvSpPr>
        <p:spPr>
          <a:xfrm>
            <a:off x="8021702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9_2#ee7e294a5.choices?pid=44901855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A.唐朝文化有强大影响力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.对外交流以宗教传播为主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.新罗成为唐朝的藩属国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.文化交流推动了文化演进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ee7e294a5?vop=1&amp;pid=44901855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本题考查唐朝的对外交流。选择D：金可记来大唐留学，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学习了唐朝的文化包括道教知识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然后回到新罗推动了道教的传播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，这体现了文化的交流推动了文化演进。排除A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仅凭金可记来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大唐长安留学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，不足以说明唐朝文化有“强大”的影响力。排除B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材料仅举了金可记传播道教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这一个例子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，不能就此得出对外交流以宗教传播为主的结论。排除C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材料重点在于文化交流方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，没有提及新罗在政治上对唐朝的藩属关系，如朝贡、接受册封等相关表述。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a29c6ecf.fixed?pid=5664593b4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altLang="zh-CN" sz="7200" dirty="0"/>
          </a:p>
        </p:txBody>
      </p:sp>
      <p:sp>
        <p:nvSpPr>
          <p:cNvPr id="3" name="C_3#9a29c6ecf.fixed?pid=5664593b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第8课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三国至隋唐的文化</a:t>
            </a:r>
            <a:endParaRPr lang="en-US" altLang="zh-CN" sz="4400" dirty="0"/>
          </a:p>
        </p:txBody>
      </p:sp>
      <p:pic>
        <p:nvPicPr>
          <p:cNvPr id="4" name="C_3#9a29c6ecf.fixed?pid=5664593b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a29c6ecf.fixed?pid=5664593b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a5ab31762?pid=9a29c6ec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学者冯天瑜认为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魏晋南北朝的文化走向是对经学弥漫的两汉一元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帝国文化的反叛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，表现为：经学式微、名教危机、玄风独振、文学自觉、佛教华化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佛道相融等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。它具有一种开拓性，即在挣脱两汉儒学独尊的文化模式后，不断地创立文化新观念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文化新领域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。其意在说明，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a5ab31762.bracket?pid=9a29c6ecf&amp;color=0,0,0&amp;vpa=8&amp;vtp=1"/>
          <p:cNvSpPr/>
          <p:nvPr/>
        </p:nvSpPr>
        <p:spPr>
          <a:xfrm>
            <a:off x="5735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2_2#a5ab31762.choices?pid=9a29c6ec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A.传统主流思想发生嬗变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.中华文化受到外来冲击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.儒释道思想趋于同质化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.文化发展呈多元化趋势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a5ab31762?vop=1&amp;pid=9a29c6ecf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本题考查魏晋南北朝时期的文化。选择D：据材料“魏晋南北朝的文化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开辟文化新领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”可知，魏晋南北朝时期，东汉末兴起的中国本土宗教道教在民间广为传播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并受到儒学的影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，主张“贵儒”和“尊道”；佛教在中国盛行，也吸收儒、道的思想，渐趋本土化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作为主流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统治思想的儒学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，挣脱两汉儒学独尊的文化模式后，自身开始吸收佛教和道教的精神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有了新的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，这反映了魏晋南北朝时期的文化丰富多元的走向。排除A：魏晋时期，儒学受到佛教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教的冲击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，但仍然是社会的主流思想，传统主流思想并没有发生嬗变。排除B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题干材料主要体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现了魏晋时期文化的多元发展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，中华文化受到外来冲击不符合题干的主旨。排除C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儒释道指的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是儒家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、释家（佛教）和道家，属于三种不同的思想主张，同质化这一说法错误。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7d46b2e2.fixed?pid=5664593b4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altLang="zh-CN" sz="7200" dirty="0"/>
          </a:p>
        </p:txBody>
      </p:sp>
      <p:sp>
        <p:nvSpPr>
          <p:cNvPr id="3" name="C_3#b7d46b2e2.fixed?pid=5664593b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第8课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三国至隋唐的文化</a:t>
            </a:r>
            <a:endParaRPr lang="en-US" altLang="zh-CN" sz="4400" dirty="0"/>
          </a:p>
        </p:txBody>
      </p:sp>
      <p:pic>
        <p:nvPicPr>
          <p:cNvPr id="4" name="C_3#b7d46b2e2.fixed?pid=5664593b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7d46b2e2.fixed?pid=5664593b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4c1c20519?pid=9a29c6ec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［云南保山2024期末］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魏晋南北朝时期科学技术的疾进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使得秦汉时期已经领先于世界的地位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得以继续保持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。贾思勰的《齐民要术》，“齐民”即平民；“要术”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指通过生产劳动的谋生之术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祖冲之设计制造的千里船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，史载“于新亭江试之，日行百余里”，时效俱佳，为时人称道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这一时期的科技研究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4c1c20519.bracket?pid=9a29c6ecf&amp;color=0,0,0&amp;vpa=9&amp;vtp=1"/>
          <p:cNvSpPr/>
          <p:nvPr/>
        </p:nvSpPr>
        <p:spPr>
          <a:xfrm>
            <a:off x="3957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5_2#4c1c20519.choices?pid=9a29c6ec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A.追求客观真理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.依靠生产生活实践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.印证天人合一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.强调科技的实用性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4c1c20519?vop=1&amp;pid=9a29c6ec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本题考查魏晋南北朝的科技。选择D：据材料“谋生之术”“‘日行百余里’，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时效俱佳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，魏晋南北朝时期的科技研究重在解决生活生产中的实际问题，说明其侧重于实用价值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A：哲学的目标是追求真理，而材料属于科技成就。排除B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材料强调科技研究对生产生活的作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，而不是依靠实践。排除C：“天人合一”强调人与自然和谐统一，材料并未涉及。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c518dad1f?pid=9a29c6ec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［山西太原2025高一期中］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现藏于太原市纯阳宫的《涅槃变相碑》，雕刻于天授二年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意在宣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扬武则天就是弥勒佛降入世间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，当代唐以拯救众生。由此可见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武则天大力推崇佛教的主要原因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9_1#c518dad1f.bracket?pid=9a29c6ecf&amp;color=0,0,0&amp;vpa=10&amp;vtp=1"/>
          <p:cNvSpPr/>
          <p:nvPr/>
        </p:nvSpPr>
        <p:spPr>
          <a:xfrm>
            <a:off x="117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28_2#c518dad1f.choices?pid=9a29c6ec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A.体恤百姓与休养生息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.挑战儒学的正统地位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.维护现实统治的需要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.佛教传播渐趋本土化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c518dad1f?vop=1&amp;pid=9a29c6ec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本题考查佛教发展的原因。选择C：根据材料“意在宣扬武则天就是弥勒佛降入世间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代唐以拯救众生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”并结合所学可知，这是借助佛教来神话武则天的统治地位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让民众对其统治更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加信服和顺从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，所以武则天大力推崇佛教主要是出于维护现实统治的需要。排除A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体恤百姓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与休养生息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”更多表现为统治者推行轻徭薄赋等措施，材料与此无关。排除B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武则天推崇佛教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并非单纯为了挑战儒学地位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，因为仅仅通过推崇佛教来挑战儒学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并不能直接达到巩固自身统治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。排除D：材料主旨强调武则天利用佛教来巩固统治，而非佛教传播的本土化趋势。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e488e49c5?pid=9a29c6ec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［江西上饶2025高一月考］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有学者指出：“中国佛教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僧人出家，还要尊敬父母、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忠于国君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僧人也提倡忠君爱国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。所以中国的寺院有的称为‘护国寺’，有的称‘报国寺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’。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慧远在庐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山讲经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，就讲诵儒家的《丧服经》，阐述服丧的问题。”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对材料推断最合理的是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2_1#e488e49c5.bracket?pid=9a29c6ecf&amp;color=0,0,0&amp;vpa=11&amp;vtp=1"/>
          <p:cNvSpPr/>
          <p:nvPr/>
        </p:nvSpPr>
        <p:spPr>
          <a:xfrm>
            <a:off x="979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1_2#e488e49c5.choices?pid=9a29c6ec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A.中国佛教与儒家思想逐渐趋同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.佛教被统治者改造成精神统治工具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.中国佛教与儒家争夺正统地位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.佛教深受中国文化浸润利于其传播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3_1#e488e49c5?vop=1&amp;pid=9a29c6ec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本题考查佛教的中国化。选择D：根据“中国佛教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僧人出家，还要尊敬父母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忠于国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，僧人也提倡忠君爱国。所以中国的寺院有的称为‘护国寺’，有的称‘报国寺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慧远在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庐山讲经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，就讲诵儒家的《丧服经》，阐述服丧的问题”可以看出，佛教传入中国后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融合了中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国传统儒学的内容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，逐渐实现了本土化，说明佛教深受中国文化浸润利于其传播。排除A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佛教与儒家思想逐渐趋同的说法错误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材料没有体现佛教被统治者改造成精神统治工具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C：材料强调佛教深受中国文化影响，并非与儒家争夺正统地位。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51e79b478?pid=9a29c6ec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［广东汕头2025高一月考］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魏晋小说“粗其梗概”，主人公甚或无姓无名，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而以甲乙丙丁代指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唐朝小说则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“叙述宛转”“阔其波澜”，女性主角大量增多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出现聂隐娘跟随尼姑学成高强武艺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并自主择婿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、红线女盗取藩镇贴身锦盒而威慑其罢战等精彩故事。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5_1#51e79b478.bracket?pid=9a29c6ecf&amp;color=0,0,0&amp;vpa=12&amp;vtp=1"/>
          <p:cNvSpPr/>
          <p:nvPr/>
        </p:nvSpPr>
        <p:spPr>
          <a:xfrm>
            <a:off x="1006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4_2#51e79b478.choices?pid=9a29c6ec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A.世俗趣味加强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.社会走向动荡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.女性地位提升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.盛世气象形成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6_1#51e79b478?vop=1&amp;pid=9a29c6ec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本题考查魏晋至唐朝时期的文学。选择A：根据材料及所学可知，比起魏晋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唐朝时期的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小说增加了大量女性角色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，其故事情节描述较为精彩，增强了小说的世俗趣味。排除B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期国家实现了大一统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，社会走向稳定。排除C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仅凭小说中女性主角增多无法得出女性社会地位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提升的结论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。排除D：材料未涉及唐朝盛世局面形成的相关信息。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7_1#808084392?htil=1&amp;pid=eb72299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6694" y="1054296"/>
            <a:ext cx="6007608" cy="3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37_2#808084392?htil=1&amp;pid=eb722993a&amp;color=0,0,0&amp;vtp=1&amp;bt=1&amp;bbb=1&amp;hb=1"/>
          <p:cNvSpPr/>
          <p:nvPr/>
        </p:nvSpPr>
        <p:spPr>
          <a:xfrm>
            <a:off x="722376" y="972000"/>
            <a:ext cx="460857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唐朝对外交通发达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与域外的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经济文化联系频繁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观察唐朝对外主要交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4" name="QC_5_BD.37_2#808084392?htil=1&amp;pid=eb722993a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6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AN.38_1#808084392.bracket?pid=eb722993a&amp;color=0,0,0&amp;vpa=13&amp;vtp=1"/>
          <p:cNvSpPr/>
          <p:nvPr/>
        </p:nvSpPr>
        <p:spPr>
          <a:xfrm>
            <a:off x="422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37_3#808084392.choices?htil=1&amp;pid=eb722993a&amp;color=0,0,0&amp;vtp=1&amp;bbb=1"/>
          <p:cNvSpPr/>
          <p:nvPr/>
        </p:nvSpPr>
        <p:spPr>
          <a:xfrm>
            <a:off x="722376" y="2389862"/>
            <a:ext cx="4608576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A.法显在贞观初年西行前往①地取经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.高僧鉴真六次东渡到②地传授佛法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.③地向唐派遣了许多使节和留学生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.向西经丝绸之路最远可以到达④地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808084392?vop=1&amp;pid=eb722993a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本题考查唐朝的对外交流。选择C：根据所学知识和题干信息可知，③地是日本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曾向唐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朝派遣许多使节和留学生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。排除A：法显是东晋时期的高僧。排除B：鉴真东渡日本，应该是③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地是今朝鲜半岛。排除D：唐朝向西经丝绸之路可以远达欧洲和非洲，④地是西亚地区。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ae1eb8e3?pid=d79b2c676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［重庆七校联考2025高一期末］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魏晋南北朝时期，在时人的言谈中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常见对生与死的追问与慨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。有的名士喜听挽歌，有的名士在庭前植柏树。他们喜欢吟诵的古人诗句通常是“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所遇无故物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焉得不速老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”“人生忽如寄，寿无金石固”“林无静树，川无停流”等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这种现象出现的主要原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9ae1eb8e3.bracket?pid=d79b2c676&amp;color=0,0,0&amp;vpa=1&amp;vtp=1"/>
          <p:cNvSpPr/>
          <p:nvPr/>
        </p:nvSpPr>
        <p:spPr>
          <a:xfrm>
            <a:off x="1430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9ae1eb8e3.choices?pid=d79b2c676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A.政治局势的持续动荡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.佛教道教的广泛传播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.无奈之下的消极避世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.魏晋玄学的不断发展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9ae1eb8e3?vop=1&amp;pid=d79b2c676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本题考查魏晋南北朝时期的文化。选择A：魏晋南北朝时期，政治局势持续动荡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迭频繁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，战乱不断，在这样的社会背景下，人们对生命的无常有更深刻的感受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所以在言谈中常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见对生与死的追问与慨叹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。排除B：政治动荡引发了人们对生死的追问与慨叹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促进了佛教道教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的广泛传播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，选项因果倒置。排除C：这种对生死的追问与慨叹不能简单地归结为消极避世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是人们在动荡局势下对生命的思考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，是对现实的一种正视和感悟。排除D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魏晋玄学是一种哲学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，主要侧重于对抽象概念和哲学理论的探讨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并非直接导致人们对生死现象产生诸多感慨的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6d181661a?pid=d79b2c67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［宁夏银川2024高一期中］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隋朝大儒王通，在处理儒、释、道三者的关系时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提出了三教合一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，也就是儒、释、道“三教合归儒”。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其本质是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6d181661a.bracket?pid=d79b2c676&amp;color=0,0,0&amp;vpa=2&amp;vtp=1"/>
          <p:cNvSpPr/>
          <p:nvPr/>
        </p:nvSpPr>
        <p:spPr>
          <a:xfrm>
            <a:off x="701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6d181661a.choices?pid=d79b2c676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A.弘扬儒学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.否定儒学正统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.传播佛教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.倡导思想多元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6d181661a?vop=1&amp;pid=d79b2c67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本题考查隋朝儒学、道教和佛教的发展。选择A：面对儒学受到佛、道冲击的局面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的儒学家提出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“三教合一”，即“三教合归儒”的主张，本质是为了弘扬儒学。排除B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儒学家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的主张是为了弘扬儒学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，而非否定儒学正统。排除C：“儒、释、道‘三教合归儒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是为了弘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扬儒学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，而非传播佛教。排除D：儒学家主张的最后落脚点是“归儒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可见其不是为了倡导思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想多元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a8f95bca9?pid=9f9bf1a2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［北京东城区2025高一期末］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有学者指出，“汉代之齐家治国，期致太平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而复为魏晋之逍遥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，期风流得意也。故其时之思想中心不在社会而在个人，不在环境而在内心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不在形质而在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下列作品体现魏晋时期这一思想特征的是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a8f95bca9.bracket?pid=9f9bf1a27&amp;color=0,0,0&amp;vpa=3&amp;vtp=1"/>
          <p:cNvSpPr/>
          <p:nvPr/>
        </p:nvSpPr>
        <p:spPr>
          <a:xfrm>
            <a:off x="651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a8f95bca9.choices?pid=9f9bf1a2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A.顾恺之《洛神赋图》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.裴秀《禹贡地域图》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.孙思邈《千金方》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.敦煌壁画《胡旋舞》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a8f95bca9?vop=1&amp;pid=9f9bf1a2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本题考查魏晋文学艺术。选择A：根据材料可知，魏晋时期思想特征注重个人内心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精神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表现与审美追求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，而顾恺之的《洛神赋图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正以卓越的艺术手法展现了神话的唯美意境和对情感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与精神的高度表达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，符合魏晋时期注重内心与精神的思想特征。排除B：《禹贡地域图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属地理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绘图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，注重实际描述，与题干信息不符。排除C：《千金方》为医学著作，与题干信息不符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D：胡旋舞是经西域传入中原的舞蹈，简称胡舞，也是唐代盛行的舞蹈之一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所以敦煌壁画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胡旋舞》主要反映的是隋唐时期的文化，与材料时间信息不符。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8956ffe6?sp=1&amp;pid=9f9bf1a27&amp;color=0,0,0&amp;vtp=1&amp;bt=1&amp;bbb=1&amp;hb=1"/>
          <p:cNvSpPr/>
          <p:nvPr/>
        </p:nvSpPr>
        <p:spPr>
          <a:xfrm>
            <a:off x="722376" y="972000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［贵州六盘水2024高一月考］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下表所示为唐诗中对一些城市景象进行描述的诗句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这可用于印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证唐朝时期(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0" name="QC_5_BD.10_2#78956ffe6?colgroup=6,9,23&amp;pid=9f9bf1a2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630994"/>
              </p:ext>
            </p:extLst>
          </p:nvPr>
        </p:nvGraphicFramePr>
        <p:xfrm>
          <a:off x="722376" y="1919928"/>
          <a:ext cx="10725912" cy="2593975"/>
        </p:xfrm>
        <a:graphic>
          <a:graphicData uri="http://schemas.openxmlformats.org/drawingml/2006/table">
            <a:tbl>
              <a:tblPr/>
              <a:tblGrid>
                <a:gridCol w="1819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9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7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99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城市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诗人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诗句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1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洛阳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韦庄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宫官试马游三市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舞女乘舟上九天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1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杜甫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邑中九万家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高栋照通衢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1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成都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李白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九天开出一成都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万户千门入画图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1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扬州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张祜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十里长街市井连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月明桥上看神仙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1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苏州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杜荀鹤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夜市卖菱藕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春船载绮罗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QC_5_AN.11_1#78956ffe6.bracket?pid=9f9bf1a27&amp;color=0,0,0&amp;vpa=4&amp;vtp=1"/>
          <p:cNvSpPr/>
          <p:nvPr/>
        </p:nvSpPr>
        <p:spPr>
          <a:xfrm>
            <a:off x="2192401" y="1379416"/>
            <a:ext cx="374650" cy="40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0_3#78956ffe6.choices?pid=9f9bf1a27&amp;color=0,0,0&amp;vtp=1&amp;bbb=1"/>
          <p:cNvSpPr/>
          <p:nvPr/>
        </p:nvSpPr>
        <p:spPr>
          <a:xfrm>
            <a:off x="722376" y="4650428"/>
            <a:ext cx="10753344" cy="1625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A.社会经济的繁荣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.诗歌主题的转变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.经济重心的南移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.世俗文化的兴起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1291</Words>
  <Application>Microsoft Office PowerPoint</Application>
  <PresentationFormat>宽屏</PresentationFormat>
  <Paragraphs>222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2025-05-15T04:27:00Z</dcterms:created>
  <dcterms:modified xsi:type="dcterms:W3CDTF">2025-05-15T04:35:36Z</dcterms:modified>
  <cp:category/>
  <cp:contentStatus/>
</cp:coreProperties>
</file>