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13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7f6d7b9a7?vop=1&amp;pid=4cb17518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本题考查魏晋南北朝时期的民族交融。选择D：根据材料可知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乳酪是北方游牧民族的常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，但《齐民要术》中却记载了当时中原地区流行的乳酪生产加工技术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体现的是中原地区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与北方游牧民族交流加强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，中原饮食习惯受到民族交融的影响。排除A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贾思勰只是记载了奶制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品的制作方法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，无法说明其非常重视。排除B：材料反映的是关于饮食的记载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但不能反映北魏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鲜卑人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“强迫”汉人改变饮食习惯。排除C：经济联系“互动频繁”从材料中看不出。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6026086bd?sp=1&amp;pid=4cb17518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［山东莱州一中2025开学考］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下表是北朝尉迟氏（北魏“勋臣八姓”之一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墓志中关于祖源追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溯的记载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2" name="QC_4_BD.11_2#6026086bd?colgroup=14,11,14&amp;pid=4cb17518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59565"/>
              </p:ext>
            </p:extLst>
          </p:nvPr>
        </p:nvGraphicFramePr>
        <p:xfrm>
          <a:off x="722376" y="2021528"/>
          <a:ext cx="10716768" cy="1838960"/>
        </p:xfrm>
        <a:graphic>
          <a:graphicData uri="http://schemas.openxmlformats.org/drawingml/2006/table">
            <a:tbl>
              <a:tblPr/>
              <a:tblGrid>
                <a:gridCol w="3831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3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2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相关墓志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祖源追溯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永熙三年（534）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《尉陵墓志》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先踪盖夏后之世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天保十年（559）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《尉娘娘墓志》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发颛顼之遐源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资有夏之苗裔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大象二年（580）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《尉茂墓志》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盖帝轩辕之苗裔也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12_1#6026086bd.bracket?pid=4cb175182&amp;color=0,0,0&amp;vpa=4&amp;vtp=1"/>
          <p:cNvSpPr/>
          <p:nvPr/>
        </p:nvSpPr>
        <p:spPr>
          <a:xfrm>
            <a:off x="3970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11_3#6026086bd.choices?pid=4cb175182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A.宗法观念日益强化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.北魏正统地位确立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.国家统一趋势加强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.华夏认同观念出现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6026086bd?vop=1&amp;pid=4cb17518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本题考查魏晋南北朝的统一趋势。选择C：根据材料“先踪盖夏后之世”“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发颛顼之遐源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资有夏之苗裔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”“盖帝轩辕之苗裔也”可知，北朝尉迟氏追溯其祖先与华夏族密切相关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数民族政权的华夏认同意识在不断增强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，这有助于促进民族交融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从而为国家统一奠定了重要基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。排除A：材料未涉及宗法血缘观念日益强化的信息。排除B：北魏分裂后，东魏（北齐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（北周）均以正统自居，材料中的时间主要在北魏分裂后。排除D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先秦时期就已经出现了华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夏认同观念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9967c0a39?pid=4cb17518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［江苏天一中学2024高一期中］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江南运河是隋代大运河的最南一端，隋炀帝时期全部疏通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处运河上的常州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“在唐称望县，地大人众，政繁务殷”，其出产的细纻、棉布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纸张被列为唐代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贡品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这表明隋唐时期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9967c0a39.bracket?pid=4cb175182&amp;color=0,0,0&amp;vpa=5&amp;vtp=1"/>
          <p:cNvSpPr/>
          <p:nvPr/>
        </p:nvSpPr>
        <p:spPr>
          <a:xfrm>
            <a:off x="344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4_2#9967c0a39.choices?pid=4cb17518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A.经济重心已经实现南移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.政府工程推动了南北经济交流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.地理条件决定城市兴衰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.交通发展促进了城市经济繁荣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9967c0a39?vop=1&amp;pid=4cb17518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本题考查大运河的影响。选择D：根据材料和所学可知，隋代疏通大运河后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地处运河上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的常州在唐代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“地大人众，政繁务殷”，细纻、棉布、纸张被列为唐代贡品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表明隋唐时期交通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发展促进了城市经济繁荣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。排除A：隋唐时期经济重心尚未实现南移。排除B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材料不能说明政府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工程推动了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“南北经济交流”。排除C：地理条件“决定”城市兴衰的说法过于绝对。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32db6d945?pid=4cb17518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6.唐代诗人元稹在《白氏长庆集序》中说：“扬、越（扬州、越州）间多作书模勒（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雕版印刷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乐天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（白居易）及予杂诗，卖于市肆之中也。”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这说明唐代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8_1#32db6d945.bracket?pid=4cb175182&amp;color=0,0,0&amp;vpa=6&amp;vtp=1"/>
          <p:cNvSpPr/>
          <p:nvPr/>
        </p:nvSpPr>
        <p:spPr>
          <a:xfrm>
            <a:off x="7526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7_2#32db6d945.choices?pid=4cb175182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A.文化市场是开放而有序的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.盗印文人书籍风气猖狂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.科技进步推动了文化传播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.雕版印刷书籍只在民间出现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32db6d945?vop=1&amp;pid=4cb17518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本题考查唐朝的科技与文化。选择C：元稹《白氏长庆集序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记述了民间雕版印刷诗集在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市场上售卖的情况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，结合所学，印刷技术的进步促进了书籍出版和售卖，推动了文化传播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：材料仅提及书籍售卖，未提及文化市场是否有序。排除B：仅凭个例不能断定盗印成风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料体现不出是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“盗印”。排除D：材料主要反映民间雕版印刷的情况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但仅凭此不能断定雕版印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刷书籍只在民间出现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162b3f4cc?sp=1&amp;pid=4cb175182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7.下表作为例证，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可用来说明唐朝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  <a:p>
            <a:pPr algn="ctr"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至9世纪涉及唐代的部分外国著作（简介）</a:t>
            </a:r>
            <a:endParaRPr lang="en-US" altLang="zh-CN" sz="2000" dirty="0"/>
          </a:p>
        </p:txBody>
      </p:sp>
      <p:graphicFrame>
        <p:nvGraphicFramePr>
          <p:cNvPr id="18" name="QC_4_BD.20_2#162b3f4cc?colgroup=8,31&amp;pid=4cb175182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907308"/>
              </p:ext>
            </p:extLst>
          </p:nvPr>
        </p:nvGraphicFramePr>
        <p:xfrm>
          <a:off x="722376" y="2019300"/>
          <a:ext cx="10725912" cy="2567940"/>
        </p:xfrm>
        <a:graphic>
          <a:graphicData uri="http://schemas.openxmlformats.org/drawingml/2006/table">
            <a:tbl>
              <a:tblPr/>
              <a:tblGrid>
                <a:gridCol w="2450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5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道程及郡国志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作者是阿拉伯人伊本·考尔大贝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该书介绍了唐代广州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扬州的物产及海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外交通情况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唐大和上东征传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作者真人元开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描写了鉴真等人东渡日本的事迹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并对当时唐代东南沿海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地区的物产及贸易情况做了介绍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桂苑笔耕集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这是新罗留学生崔致远在淮南幕府四年期间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用汉文写成的有关“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表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启”与诗文的汇集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共20卷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4_AN.21_1#162b3f4cc.bracket?pid=4cb175182&amp;color=0,0,0&amp;vpa=7&amp;vtp=1"/>
          <p:cNvSpPr/>
          <p:nvPr/>
        </p:nvSpPr>
        <p:spPr>
          <a:xfrm>
            <a:off x="4676839" y="969264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20_3#162b3f4cc.choices?pid=4cb175182&amp;color=0,0,0&amp;vtp=1&amp;bbb=1"/>
          <p:cNvSpPr/>
          <p:nvPr/>
        </p:nvSpPr>
        <p:spPr>
          <a:xfrm>
            <a:off x="722376" y="47244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成为欧亚文明中心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奉行三教并行政策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制度文明辐射东亚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.对外交往交流兴盛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2_1#162b3f4cc?vop=1&amp;pid=4cb17518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本题考查唐朝的对外交往。选择D：材料表格中的著作反映了唐朝的海外贸易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文化交流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，体现了唐朝开明对外政策下中外交流的兴盛。排除A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材料只体现了唐朝时期的中外交流情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，不能说明唐朝成为欧亚文明中心。排除B：材料没有涉及儒学、道教的情况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不能说明三教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。排除C：材料除了涉及东亚的日本和新罗外，还涉及阿拉伯人对中国海外贸易的介绍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项不能完全反映材料内容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cb175182.fixed?pid=14ef2d538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4cb175182.fixed?pid=14ef2d53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专练1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推理类选择题</a:t>
            </a:r>
            <a:endParaRPr lang="en-US" altLang="zh-CN" sz="4400" dirty="0"/>
          </a:p>
        </p:txBody>
      </p:sp>
      <p:pic>
        <p:nvPicPr>
          <p:cNvPr id="4" name="C_3#4cb175182.fixed?pid=14ef2d53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cb175182.fixed?pid=14ef2d53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刷专练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cedee52a1?pid=4cb17518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［湖南长沙2024高一联考］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东吴在收服山越、蛮、夷后就地屯田，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设置典农校尉和典农都尉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招募民众开垦土地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。吴郡二分，无锡以西地区归毗陵典农校尉管理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大都督陆逊在青年时也曾出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任海昌县屯田都尉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，并领县事。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cedee52a1.bracket?pid=4cb175182&amp;color=0,0,0&amp;vpa=1&amp;vtp=1"/>
          <p:cNvSpPr/>
          <p:nvPr/>
        </p:nvSpPr>
        <p:spPr>
          <a:xfrm>
            <a:off x="524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_2#cedee52a1.choices?pid=4cb17518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A.军屯增强了后勤力量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.治粮体系具有独立性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.庄园主借机侵占土地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.经济重心向南方转移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cedee52a1?vop=1&amp;pid=4cb17518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本题考查魏晋时期的江南开发与管理。选择B：根据材料可知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负责屯田的官员是典农校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尉和典农都尉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，毗陵典农校尉管理无锡以西地区，海昌县屯田都尉则管理该县屯田事务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田治粮体系并不隶属郡县体系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，具有一定独立性。排除A：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材料并未表明屯田对后勤力量的增强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C：屯田土地属于国有田地，材料并未表明屯田官是庄园主且侵占了屯田土地。排除D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济重心南移进程自唐朝开启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，而非三国时期。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cedee52a1?vop=1&amp;pid=4cb175182&amp;color=0,0,0&amp;vtp=1&amp;bt=1&amp;bbb=1&amp;hb=1"/>
          <p:cNvSpPr/>
          <p:nvPr/>
        </p:nvSpPr>
        <p:spPr>
          <a:xfrm>
            <a:off x="722376" y="969264"/>
            <a:ext cx="10753344" cy="467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推理类选择题的解题方法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.题型特点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1）考查逻辑推理能力，通过题干信息整合，推导本质结论。常见设问词：“表明”“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据此可知”“推知”等。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2）题干与选项逻辑关系多样：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因果关系：选项为题干结果或原因。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现象与本质：选项应揭示材料深层含义。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判断关系：选项应符合题干逻辑延伸。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3）学科素养：侧重唯物史观与论从史出，强调史实与逻辑的统一。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2#cedee52a1?vop=1&amp;pid=4cb175182&amp;color=0,0,0&amp;mp=1&amp;vtp=1&amp;bt=1&amp;bbb=1"/>
          <p:cNvSpPr/>
          <p:nvPr/>
        </p:nvSpPr>
        <p:spPr>
          <a:xfrm>
            <a:off x="722376" y="969264"/>
            <a:ext cx="10753344" cy="3746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2.解题思路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1）审题三定：定时间、空间、设问限定词，明确历史阶段特征。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2）分析逻辑：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排除法：先排除史实错误或无关选项。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抓本质：比较剩余选项，选择更贴近题干本质的结论。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验证逻辑：将选项代入题干，检验是否符合因果、现象本质等关系。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3）史实验证：结合基础知识判断选项合理性，避免主观臆断。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：材料是推理的主要依据，选项要严格对应材料逻辑，不可过度延伸。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753803a9c?pid=4cb17518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［广西2025模考］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南齐人张融生前立下遗嘱，要求“建白旌无旒，不设祭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令人捉麈尾登屋复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”“三千买棺，无制新衾。左手执《孝经》《老子》，右手执小品《法华经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这些做法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753803a9c.bracket?pid=4cb175182&amp;color=0,0,0&amp;vpa=2&amp;vtp=1"/>
          <p:cNvSpPr/>
          <p:nvPr/>
        </p:nvSpPr>
        <p:spPr>
          <a:xfrm>
            <a:off x="922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5_2#753803a9c.choices?pid=4cb17518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A.呈现出思想融合的迹象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.表明民族迁徙影响文化发展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.体现了墓葬习俗的异化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.是封建迷信控制加强的表现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753803a9c?vop=1&amp;pid=4cb175182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本题考查南齐的思想文化。选择A：根据材料“南齐人张融”“左手执《孝经》《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老子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右手执小品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《法华经》”及所学可知，《孝经》是儒家的思想，《老子》是道家的经典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》是佛教的著作，南齐人张融的遗嘱体现了当时的士人中存在兼修三教的现象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折射出儒释道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思想具有融合的迹象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。排除B：魏晋南北朝时期的民族迁徙主要体现在北方少数民族如匈奴、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鲜卑等大规模内迁与汉族错居杂处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，以及世家大族、平民向南方迁徙，促进民族交融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融的做法与民族迁徙无关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。排除C：材料中的墓葬习俗仍是土葬，有陪葬品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没有体现出墓葬习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俗异化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。排除D：题干主要反映了张融生前立下遗嘱内容体现思想融合之势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体现不出封建迷信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控制加强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7f6d7b9a7?pid=4cb17518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［黑龙江大庆中学2024高一开学考］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汉魏时期，北方边疆胡人喜食奶酪，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中原地区极少食用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北魏成书的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《齐民要术》不但记载酪酥、干酪的制作方法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还全面总结了当时中原地区流行的乳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酪生产加工技术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这种变化说明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7f6d7b9a7.bracket?pid=4cb175182&amp;color=0,0,0&amp;vpa=3&amp;vtp=1"/>
          <p:cNvSpPr/>
          <p:nvPr/>
        </p:nvSpPr>
        <p:spPr>
          <a:xfrm>
            <a:off x="446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8_2#7f6d7b9a7.choices?pid=4cb17518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A.贾思勰非常重视奶制品的生产加工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.北魏鲜卑人强迫汉人改变饮食习惯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.中原地区和北方经济联系互动频繁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.中原饮食习惯受到民族交融的影响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831</Words>
  <Application>Microsoft Office PowerPoint</Application>
  <PresentationFormat>宽屏</PresentationFormat>
  <Paragraphs>149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2025-05-15T04:27:48Z</dcterms:created>
  <dcterms:modified xsi:type="dcterms:W3CDTF">2025-05-15T04:35:41Z</dcterms:modified>
  <cp:category/>
  <cp:contentStatus/>
</cp:coreProperties>
</file>