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62" autoAdjust="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04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ecfca1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列国纷争与华夏认同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5416bc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经济发展与变法运动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9e6aa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孔子和老子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0e9599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百家争鸣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f439ed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诸子百家的思想内涵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4e40a12f1?vop=1&amp;pid=cecfca1e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本题考查战国末年的社会情况。选择C：据材料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“乱莫大于无天子。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无天子则强者胜弱，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众者暴寡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，以兵相刬（削去，铲平），不得休息”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，其强调了缺乏天子权威会导致战乱不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，由此可知建立统一的权威至关重要，这有利于统一国家的建立。排除A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：该主张是期望结束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混乱局面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，并非加剧诸侯争霸混战。排除B：华夏认同观念在春秋时期就已产生。排除D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：百家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争鸣局面在春秋战国时期已兴起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，并非该主张促成。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d97dea794?pid=05416bc2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5.进入春秋以后，郑国开垦了“蓬蒿藜藋”之地；晋国开垦了狐狸豺狼所居的“南鄙之田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郑之间的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“隙地”（可垦而未垦之地），也在被压榨的奴隶的辛勤劳动下开垦出来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。上述现象出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现的根本原因是(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d97dea794.bracket?pid=05416bc22&amp;color=0,0,0&amp;vpa=5&amp;vtp=1"/>
          <p:cNvSpPr/>
          <p:nvPr/>
        </p:nvSpPr>
        <p:spPr>
          <a:xfrm>
            <a:off x="270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3_2#d97dea794.choices?pid=05416bc2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A.奴隶制度逐渐发展成熟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.土地国有制度的瓦解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.畜力与铁制农具的使用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.个体小农经济的形成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d97dea794?vop=1&amp;pid=05416bc2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本题考查春秋战国时期的经济发展。选择C：据题意可知，进入春秋以后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，很多诸侯国都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在开垦荒地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，从而增加了土地的种植面积，这些土地的开垦主要得益于生产力的发展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，即畜力与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铁制农具的使用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春秋战国时期奴隶制度走向瓦解。排除B：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土地国有制度瓦解是结果，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。排除D：个体小农经济形成是影响，不是原因。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2b261ca11?pid=05416bc2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［山东菏泽2025高一月考］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据历史学家统计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，春秋战国时期主要国家国君非正常死亡率与所在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国世卿贵族势力强度正相关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，世卿贵族势力越大，国君非正常死亡率越高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，其中典型代表有三家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、田氏代齐。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2b261ca11.bracket?pid=05416bc22&amp;color=0,0,0&amp;vpa=6&amp;vtp=1"/>
          <p:cNvSpPr/>
          <p:nvPr/>
        </p:nvSpPr>
        <p:spPr>
          <a:xfrm>
            <a:off x="397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2b261ca11.choices?pid=05416bc2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A.世卿贵族掌握了各诸侯国的政权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.世卿贵族推动变法遭到国君镇压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.经济发展不断冲击传统政治秩序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.郡县制确立后官僚制度不断发展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2b261ca11?vop=1&amp;pid=05416bc2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本题考查的是春秋战国时期的政治、经济。选择C：根据材料可知，春秋战国时期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国家国君非正常死亡率与所在国世卿贵族势力强度正相关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，说明随着经济的不断发展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，世卿贵族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势力不断崛起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，纷纷夺取政权，导致国君被杀，即经济发展不断冲击传统政治秩序。排除A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料说的是春秋战国时期主要国家的状况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，没有体现世卿贵族掌握了“各诸侯国”的政权。排除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世卿贵族势力崛起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，冲击原有的政治秩序，而非世卿贵族推动变法遭到国君镇压。排除D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信息并未涉及官僚制度的发展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a9a2388ff?pid=05416bc2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［广西南宁2024高一月考］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商鞅受李悝“尽地力之教”的影响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，主张不但要人力尽量去发掘地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，而且还要尽量把人力挖掘出来。他两度颁布分户令，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通过不同方式把家庭析分为最小单位。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商鞅改组秦国家庭制度的主要目的是(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a9a2388ff.bracket?pid=05416bc22&amp;color=0,0,0&amp;vpa=7&amp;vtp=1"/>
          <p:cNvSpPr/>
          <p:nvPr/>
        </p:nvSpPr>
        <p:spPr>
          <a:xfrm>
            <a:off x="4986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9_2#a9a2388ff.choices?pid=05416bc22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A.移风易俗，促进民族交融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.重农抑商，限制贵族特权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.扩充民户，增加财政收入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.转型社会，建立君主专制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a9a2388ff?vop=1&amp;pid=05416bc2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本题考查商鞅变法。选择C：商鞅两度颁布分户令，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通过不同方式把家庭析分为最小单位，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从而把人力挖掘出来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，其主要目的是通过扩充民户数量来增加国家赋税征收单位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，进而增加国家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财政收入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。排除A：颁布分户令主要目的并非移风易俗。排除B：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材料未涉及对贵族特权的限制。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D：商鞅改组秦国家庭制度与建立君主专制没有直接关联。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cc1d70ea9?pid=079e6aab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8.孔子的思想是一门处理人与人、人与社会、人与自我之间关系的学问，从《论语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》中孔子论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仁”来看，其价值内涵主要指“仁”的情感性、自律性。以下主张体现孔子“仁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”的精神内涵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cc1d70ea9.bracket?pid=079e6aab0&amp;color=0,0,0&amp;vpa=8&amp;vtp=1"/>
          <p:cNvSpPr/>
          <p:nvPr/>
        </p:nvSpPr>
        <p:spPr>
          <a:xfrm>
            <a:off x="143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2_2#cc1d70ea9.choices?pid=079e6aab0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A.己所不欲，勿施于人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.兼相爱、交相利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.非礼勿视，非礼勿听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.水能载舟，亦能覆舟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cc1d70ea9?vop=1&amp;pid=079e6aab0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本题考查孔子“仁”的内涵。选择A：根据所学可知，孔子的思想核心是“仁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”，主张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仁者，爱人”“己所不欲，勿施于人”等。排除B：墨子主张“兼相爱、交相利”。排除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非礼勿视，非礼勿听”的意思是不符合礼的不看，不符合礼的不听，强调的是“礼”。排除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水能载舟，亦能覆舟”是荀子的思想，体现了民本思想。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f34fe3d84?pid=079e6aab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［天津四校2024高一期末］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“圣人意味着什么？人如何顺应自然规律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？”对此问题某派思想家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，“复归于无极”“复归于婴儿”“复归于朴”；人要想达到这种状态，必须“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学不学”。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下列符合该学派思想的是(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f34fe3d84.bracket?pid=079e6aab0&amp;color=0,0,0&amp;vpa=9&amp;vtp=1"/>
          <p:cNvSpPr/>
          <p:nvPr/>
        </p:nvSpPr>
        <p:spPr>
          <a:xfrm>
            <a:off x="371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f34fe3d84.choices?pid=079e6aab0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483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.克己复礼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、无为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C.民贵君轻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.兼爱、非攻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4eeecbb8.fixed?pid=c7a8ca043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84eeecbb8.fixed?pid=c7a8ca04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诸侯纷争与变法运动</a:t>
            </a:r>
            <a:endParaRPr lang="en-US" altLang="zh-CN" sz="4400" dirty="0"/>
          </a:p>
        </p:txBody>
      </p:sp>
      <p:pic>
        <p:nvPicPr>
          <p:cNvPr id="4" name="C_3#84eeecbb8.fixed?pid=c7a8ca04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4eeecbb8.fixed?pid=c7a8ca04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f34fe3d84?vop=1&amp;pid=079e6aab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本题考查老子的思想。选择B：据材料“人如何顺应自然规律”“复归于朴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”等及所学知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，这符合道家学派的道法自然的思想，道家学派还主张清静、无为。排除A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：克己复礼是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儒家的思想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。排除C：民贵君轻是儒家孟子的思想。排除D：兼爱、非攻是墨家的思想。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a093ffd23?pid=079e6aab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［广东惠州一中2025高一月考］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孔子把“仁”作为最高的道德原则、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道德标准和道德境界。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老子主张抛弃所谓的圣贤智慧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，人民将获得百倍的利益；抛弃所谓的仁义名誉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，人民将恢复孝慈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的本性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；抛弃贪取巧利之风，盗贼将会绝迹。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这表明两人(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_1#a093ffd23.bracket?pid=079e6aab0&amp;color=0,0,0&amp;vpa=10&amp;vtp=1"/>
          <p:cNvSpPr/>
          <p:nvPr/>
        </p:nvSpPr>
        <p:spPr>
          <a:xfrm>
            <a:off x="727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8_2#a093ffd23.choices?pid=079e6aab0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A.积极为诸侯出谋划策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.实现社会理想的途径不同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.思想对立且辩论激烈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.对礼崩乐坏现状深感忧虑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0_1#a093ffd23?vop=1&amp;pid=079e6aab0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本题考查孔子和老子。选择B：材料中孔子主张建立德治的理想社会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，老子主张建立小国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寡民的理想社会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，可见，孔子和老子实现社会理想的途径不同。排除A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：孔子和老子都代表没落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的奴隶主贵族利益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，特别是老子主张无为而治，与“积极为诸侯出谋划策”不符。排除C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：孔子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和老子对理想社会的看法不一样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，但两者的思想并非对立关系。排除D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：材料没有体现对礼崩乐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坏的看法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36d59b239?sp=1&amp;pid=30e95994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［吉林通化一中2025高一期中］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有学者认为，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促使春秋战国时期文化辉煌的最根本的原因是：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社会大变革时代为各个阶层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、学派的思想家们发表自己的主张,进行“百家争鸣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”,提供了历史舞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。同时，也有赖于多种因素的契合。这里的“多种因素”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36d59b239.bracket?pid=30e95994c&amp;color=0,0,0&amp;vpa=11&amp;vtp=1"/>
          <p:cNvSpPr/>
          <p:nvPr/>
        </p:nvSpPr>
        <p:spPr>
          <a:xfrm>
            <a:off x="803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1_2#36d59b239?pid=30e95994c&amp;color=0,0,0&amp;vtp=1&amp;bbb=1"/>
          <p:cNvSpPr/>
          <p:nvPr/>
        </p:nvSpPr>
        <p:spPr>
          <a:xfrm>
            <a:off x="722376" y="2389861"/>
            <a:ext cx="10753344" cy="19634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封建专制统治加强的需要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②士阶层崛起社会地位提高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文化交流因战争频繁受阻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④官方统一思想的力度很弱</a:t>
            </a:r>
            <a:endParaRPr lang="en-US" altLang="zh-CN" sz="2000" dirty="0"/>
          </a:p>
        </p:txBody>
      </p:sp>
      <p:sp>
        <p:nvSpPr>
          <p:cNvPr id="5" name="QC_5_BD.31_3#36d59b239.choices?pid=30e95994c&amp;color=0,0,0&amp;vtp=1&amp;bbb=1"/>
          <p:cNvSpPr/>
          <p:nvPr/>
        </p:nvSpPr>
        <p:spPr>
          <a:xfrm>
            <a:off x="716280" y="435333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A.①②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1#36d59b239?vop=1&amp;pid=30e95994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本题考查百家争鸣的背景。选择C：根据所学可知，春秋战国时期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，各诸侯国为满足富国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强兵的需求纷纷招揽贤士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，士阶层活跃，社会地位提高;而当时尚未建立集权的国家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，官方统一思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想的力度较弱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。这都为百家争鸣提供了条件，②④符合题意。排除A、B、D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：秦朝建立了专制主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义中央集权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，①错误;当时虽社会动荡，战争频繁，但这也在客观上促进了文化的交流，③错误。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9e1f1a5d0?pid=30e95994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［河北名校2024高一期中］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荀子提出了性恶说，他认为趋利避害、追求享乐是人的天性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有通过后天的努力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，才能够使人向善。正因为如此，所以需要礼义来教导民众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，需要法令来制约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荀子强调统治者治国要(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5_1#9e1f1a5d0.bracket?pid=30e95994c&amp;color=0,0,0&amp;vpa=12&amp;vtp=1"/>
          <p:cNvSpPr/>
          <p:nvPr/>
        </p:nvSpPr>
        <p:spPr>
          <a:xfrm>
            <a:off x="5494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4_2#9e1f1a5d0.choices?pid=30e95994c&amp;color=0,0,0&amp;vtp=1&amp;bbb=1"/>
          <p:cNvSpPr/>
          <p:nvPr/>
        </p:nvSpPr>
        <p:spPr>
          <a:xfrm>
            <a:off x="722376" y="23898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.无为而治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B.德主刑辅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C.隆礼重法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.以法治国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9e1f1a5d0?vop=1&amp;pid=30e95994c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本题考查荀子的主张。选择C：根据材料“所以需要礼义来教导民众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，需要法令来制约民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”和所学知识可知，荀子主张礼法并治。排除A：无为而治是道家的主张。排除B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：礼法并用不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等同于德主刑辅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。排除D：以法治国是法家的主张。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a601c47f8?pid=30e95994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［福建龙岩12校2025高一期中］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孔子认为：“殷因于夏礼，所损益可知也。周因于殷礼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损益可知也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。”商鞅则说：“苟可以强国，不法其故；苟可以利民，不循于礼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。”两者的主张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8_1#a601c47f8.bracket?pid=30e95994c&amp;color=0,0,0&amp;vpa=13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7_2#a601c47f8.choices?pid=30e95994c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A.迎合新兴阶级的政治诉求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.具有因时而变的精神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.重在反思西周的礼乐文化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.蕴含民本思想的倾向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a601c47f8?vop=1&amp;pid=30e95994c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本题考查百家争鸣。选择B：孔子表示殷礼对夏礼、周礼对殷礼都有因袭和损益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礼随着时代发展而变化的观念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;商鞅提出只要能强国利民，就不用遵循旧礼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，突出应根据实际情况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变革旧制的想法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。所以二者主张都具有因时而变的精神。排除A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：孔子代表没落的奴隶主贵族利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，他的思想并不是迎合新兴阶级的政治诉求。排除C：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商鞅重点是强调变革旧制度来强国利民，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不是重点反思西周礼乐文化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。排除D：商鞅主要是从国家治理、变法图强的角度出发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，不是以民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本思想为主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efa71a07a?sp=1&amp;pid=30e95994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［山东莱阳2024高一月考］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中华优秀传统文化博大精深。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下图材料体现的共同思想是(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0" name="QC_5_BD.40_2#efa71a07a?colgroup=41&amp;pid=30e95994c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212524"/>
              </p:ext>
            </p:extLst>
          </p:nvPr>
        </p:nvGraphicFramePr>
        <p:xfrm>
          <a:off x="722376" y="1490853"/>
          <a:ext cx="10735056" cy="1244219"/>
        </p:xfrm>
        <a:graphic>
          <a:graphicData uri="http://schemas.openxmlformats.org/drawingml/2006/table">
            <a:tbl>
              <a:tblPr/>
              <a:tblGrid>
                <a:gridCol w="10735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4421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“为政以德”“道之以德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齐之以礼”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——孔子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夫尚贤者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政之本也”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——墨子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尊贤使能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俊杰在位”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——孟子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C_5_AN.41_1#efa71a07a.bracket?pid=30e95994c&amp;color=0,0,0&amp;vpa=14&amp;vtp=1"/>
          <p:cNvSpPr/>
          <p:nvPr/>
        </p:nvSpPr>
        <p:spPr>
          <a:xfrm>
            <a:off x="10680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40_3#efa71a07a.choices?pid=30e95994c&amp;color=0,0,0&amp;vtp=1&amp;bbb=1"/>
          <p:cNvSpPr/>
          <p:nvPr/>
        </p:nvSpPr>
        <p:spPr>
          <a:xfrm>
            <a:off x="722376" y="286245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.以民为本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B.崇德尚贤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C.天人合一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.兼爱非攻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ef9dbab9?pid=cecfca1e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［辽宁抚顺协作校2025高一期中］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春秋时期，虽然周王室衰微，各方诸侯渐次称霸，但是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侯名义上仍尊奉王室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，周之典章制度（宗法制和分封制为其核心）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依然是各方诸侯的基本规范。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这反映出春秋时期(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def9dbab9.bracket?pid=cecfca1ea&amp;color=0,0,0&amp;vpa=1&amp;vtp=1"/>
          <p:cNvSpPr/>
          <p:nvPr/>
        </p:nvSpPr>
        <p:spPr>
          <a:xfrm>
            <a:off x="295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def9dbab9.choices?pid=cecfca1e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A.传统礼制仍具影响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.周王共主地位稳固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.社会变革十分缓慢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.等级尊卑观念强化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efa71a07a?vop=1&amp;pid=30e95994c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本题考查诸子思想的共同之处。选择B：根据材料与所学知识可知，孔子主张“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为政以德”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道之以德，齐之以礼”，强调道德在治理国家中的重要性;墨子提出“夫尚贤者，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政之本也”，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认为崇尚贤者是政治的根本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;孟子主张“尊贤使能，俊杰在位”，强调尊重贤人、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任用有才能的人。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三者都体现了崇德尚贤的思想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。排除A：“以民为本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”强调国家应当以人民的利益为出发点和归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，材料中未体现以民为本的思想。排除C：天人合一强调人与自然的和谐统一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，材料中未体现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天人合一的思想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。排除D：兼爱非攻是墨子的思想，但材料中另外两位思想家的话未体现该思想。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ca2d8c32d?pid=bf439ed3a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甲、乙、丙、丁四位同学关于穿衣问题，展开了讨论，甲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：穿衣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要根据身份地位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，不同身份地位选择穿不同等级的衣服。乙：穿衣要根据四季变化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，合乎大自然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的规律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。丙同学：不用麻烦，根据上面规定进行穿衣就可以了。丁：讲究穿着是一种浪费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的衣服未尝不可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下列对应正确的是(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ca2d8c32d.bracket?pid=bf439ed3a&amp;color=0,0,0&amp;vpa=15&amp;vtp=1"/>
          <p:cNvSpPr/>
          <p:nvPr/>
        </p:nvSpPr>
        <p:spPr>
          <a:xfrm>
            <a:off x="4986401" y="23436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3_2#ca2d8c32d.choices?pid=bf439ed3a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A.甲—儒家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乙—道家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丙—法家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丁—墨家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.甲—墨家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乙—法家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丙—道家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丁—儒家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.甲—道家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乙—墨家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丙—儒家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丁—法家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.甲—法家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乙—儒家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丙—墨家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丁—道家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ca2d8c32d?vop=1&amp;pid=bf439ed3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本题考查诸子百家的思想内涵。选择A：根据材料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，甲同学认为穿衣要根据不同身份地位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进行不同选择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，这符合儒家的思想，儒家讲究礼仪和等级制度;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乙同学认为穿衣要根据四季变化，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合乎大自然的规律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，这符合道家的思想，道家讲究顺应自然;丙同学认为根据“规定”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进行穿衣，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这符合法家的思想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，法家强调法治和制度;丁同学认为讲究穿着是一种浪费，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破烂的衣服未尝不可，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这符合墨家的思想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，墨家提倡节俭。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2213438b.fixed?pid=c7a8ca043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02213438b.fixed?pid=c7a8ca04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诸侯纷争与变法运动</a:t>
            </a:r>
            <a:endParaRPr lang="en-US" altLang="zh-CN" sz="4400" dirty="0"/>
          </a:p>
        </p:txBody>
      </p:sp>
      <p:pic>
        <p:nvPicPr>
          <p:cNvPr id="4" name="C_3#02213438b.fixed?pid=c7a8ca04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2213438b.fixed?pid=c7a8ca04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5bf2d350f?pid=02213438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［广东惠州2025调研］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按照西周礼制，“天子在上，诸侯不得以地相与也”。春秋时期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，诸侯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间赠送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、赔偿、交换土地的行为非常频繁，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甚至发生晋国大夫郤至与周简王争夺土地归属的事件。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这一变化表明(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7_1#5bf2d350f.bracket?pid=02213438b&amp;color=0,0,0&amp;vpa=16&amp;vtp=1"/>
          <p:cNvSpPr/>
          <p:nvPr/>
        </p:nvSpPr>
        <p:spPr>
          <a:xfrm>
            <a:off x="2433701" y="18864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6_2#5bf2d350f.choices?pid=02213438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A.宗法观念日益淡化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.土地兼并现象逐渐加剧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.诸侯争霸战争频繁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.传统生产关系遭到破坏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8_1#5bf2d350f?vop=1&amp;pid=02213438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本题考查春秋时期的经济背景。选择D：据材料信息可知，春秋时期诸侯间赠送、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赔偿、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交换土地的行为非常频繁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，甚至还发生大夫与天子争夺土地归属的事件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，这表明当时土地国有原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则遭到破坏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，井田制逐渐瓦解，传统生产关系遭到了破坏。排除A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：宗法观念的核心是通过血缘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关系来维系家族和社会秩序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，材料未直接体现血缘关系的变化。排除B：春秋时期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，土地私有开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始逐渐形成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，土地兼并加剧不符合史实。排除C：材料未体现争霸战争频繁的相关信息。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b4164f470?pid=02213438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2.春秋时期，孔子重新诠释了周礼，他并未将礼制规范强加于人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，而是引导人们以血缘亲情为基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，推己及人，以此构建和谐有序的社会关系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，将礼从外在的等级制度和社会规范转化成人们内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在的道德意识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孔子(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0_1#b4164f470.bracket?pid=02213438b&amp;color=0,0,0&amp;vpa=17&amp;vtp=1"/>
          <p:cNvSpPr/>
          <p:nvPr/>
        </p:nvSpPr>
        <p:spPr>
          <a:xfrm>
            <a:off x="447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9_2#b4164f470.choices?pid=02213438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A.淡化了礼制中的等级观念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.试图推动宗法制度的复兴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.努力使礼制与时代相适应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.对墨家思想的吸收与转化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b4164f470?vop=1&amp;pid=02213438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本题考查孔子“礼”的思想主张。选择C：根据材料可知，孔子重新诠释了周礼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，引导人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们以血缘亲情为基点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，推己及人，以此构建和谐有序的社会关系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，并且强调将礼作为人们内在的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道德意识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，意图使礼制与大变革、大动荡的时代相适应。排除A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：孔子淡化了礼制中的等级观念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并非材料强调的重点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。排除B：“以血缘亲情为基点”是为了“构建和谐有序的社会关系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非试图推动宗法制度的复兴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。排除D：墨家思想产生于战国时期，晚于孔子生活的春秋时期。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7cfd42e9f?pid=02213438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3.《管子·霸言》中曾说：“夫争天下者，必先争人。”墨子也说过：“入国而不存其士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，则亡国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矣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缓贤忘士，而能以其国存者，未曾有也。”这一时期不仅诸侯重金求贤，许多公族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、卿大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夫也对人才十分礼遇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，社会上的人才争夺十分激烈。据此可推知，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3_1#7cfd42e9f.bracket?pid=02213438b&amp;color=0,0,0&amp;vpa=18&amp;vtp=1"/>
          <p:cNvSpPr/>
          <p:nvPr/>
        </p:nvSpPr>
        <p:spPr>
          <a:xfrm>
            <a:off x="8796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52_2#7cfd42e9f.choices?pid=02213438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A.诸子百家思想的交融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.社会阶层流动性增强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.民族认同意识已形成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.君主集权统治的强化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4_1#7cfd42e9f?vop=1&amp;pid=02213438b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本题考查春秋战国时期的阶层流动。</a:t>
            </a:r>
            <a:endParaRPr lang="en-US" altLang="zh-CN" sz="2200" dirty="0"/>
          </a:p>
        </p:txBody>
      </p:sp>
      <p:graphicFrame>
        <p:nvGraphicFramePr>
          <p:cNvPr id="40" name="QC_4_AS.54_2#7cfd42e9f?colgroup=11,13,15&amp;vop=1&amp;pid=02213438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865395"/>
              </p:ext>
            </p:extLst>
          </p:nvPr>
        </p:nvGraphicFramePr>
        <p:xfrm>
          <a:off x="722376" y="1524768"/>
          <a:ext cx="10725912" cy="3723259"/>
        </p:xfrm>
        <a:graphic>
          <a:graphicData uri="http://schemas.openxmlformats.org/drawingml/2006/table">
            <a:tbl>
              <a:tblPr/>
              <a:tblGrid>
                <a:gridCol w="3008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8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9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古文：夫争天下者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必先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争人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大致翻译：争夺天下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必须先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争取人才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选择B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：由材料及所学可知春秋战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国时期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世卿世禄制度遭受冲击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统治者为了富国强兵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重视选拔有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才能的人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这冲击了传统的人才选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拔制度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加速了社会阶层的流动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505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古文：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入国而不存其士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则亡国矣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缓贤忘士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而能以其国存者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未曾有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大致翻译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：占据一个国家而不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优待贤士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国家就会灭亡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轻慢贤士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却能使国家长治久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安的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还不曾有过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2220"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排除A：材料只是反映了士阶层的崛起与受到重用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没有体现诸子百家思想的交融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排除C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：材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料体现不出民族认同意识的形成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。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排除D：君主集权是指国家权力集中在君主一人之手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体现的是统治者为了维护自身地位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重视选拔贤能的人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def9dbab9?vop=1&amp;pid=cecfca1ea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本题考查春秋时期的政治。选择A：春秋时期，尽管周王室衰微，诸侯争霸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，但诸侯在名义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上仍然尊奉王室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，且周朝的典章制度仍是各方诸侯的基本规范。这说明传统礼制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（以宗法制和分封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制为核心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）在春秋时期仍然具有重要影响。排除B：春秋时期周王室的权威已经大大降低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，诸侯国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争霸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，周王的共主地位并不稳固。排除C：春秋时期实际上是社会大变革的时期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，虽然相对于后来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的战国时期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，变革的速度可能较慢，但并不能说是“十分缓慢”。排除D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：题目中的信息主要强调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的是春秋时期诸侯对周王室的尊奉和周礼的延续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，而不是单独强调等级尊卑观念的强化。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e68d3d180?pid=02213438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［江西南昌2024高一期末］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《商君书》中记载了商鞅“驱以赏”的促农策略，即国家通过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”的方法对力耕者赏以官爵，或利用价格和税收来鼓励农耕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，并采取抑末政策来引导民众从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事农业生产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，从而在耕战中使“生力”与“杀力”互相转化。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商鞅的这一策略(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6_1#e68d3d180.bracket?pid=02213438b&amp;color=0,0,0&amp;vpa=19&amp;vtp=1"/>
          <p:cNvSpPr/>
          <p:nvPr/>
        </p:nvSpPr>
        <p:spPr>
          <a:xfrm>
            <a:off x="9558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55_2#e68d3d180.choices?pid=02213438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A.主要为强国和战争服务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.阻碍了新兴地主阶级的发展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.立足于农民阶级的利益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.反映了儒法思想的相互借鉴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7_1#e68d3d180?vop=1&amp;pid=02213438b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本题考查商鞅的耕战思想。选择A：根据材料“国家通过‘驱以赏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’的方法对力耕者赏以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”“引导民众从事农业生产”“在耕战中使‘生力’与‘杀力’互相转化”可知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，商鞅鼓励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农业生产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，从而为战争服务，即“使‘生力’与‘杀力’互相转化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”，而当时农耕和战争的目的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是强国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，这说明商鞅的这一策略主要是为国家富强和战争服务。排除B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：“阻碍了新兴地主阶级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”说法错误，奖励农耕有利于新兴地主阶级的发展。排除C：“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立足于农民阶级的利益”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说法错误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，虽然商鞅这一策略鼓励农耕，但该策略实质是为统治阶级服务的，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而不是农民阶级。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D：材料没有体现儒家思想的相关内容，“儒法思想的相互借鉴”与材料信息不符。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8_1#af5e25059?pid=02213438b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春秋战国时期，道家的老子说“道大，天大，地大，人亦大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家提倡通过勤勤恳恳的劳动来保障人的生存和发展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法家关注从生活水平上提高人的道德境界。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这些思想(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9_1#af5e25059.bracket?pid=02213438b&amp;color=0,0,0&amp;vpa=20&amp;vtp=1"/>
          <p:cNvSpPr/>
          <p:nvPr/>
        </p:nvSpPr>
        <p:spPr>
          <a:xfrm>
            <a:off x="1938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8_2#af5e25059.choices?pid=02213438b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A.反映意识形态多元的现实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.彻底抛弃了天命神权观念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.具有人文主义的某些特征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.表明新兴地主阶级的崛起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0_1#af5e25059?vop=1&amp;pid=02213438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本题考查道家、墨家和法家思想的共同点。选择C：材料中道家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、墨家和法家的思想中暗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含了对人生命价值的思考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，这体现了人文主义的某些特征。排除A：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材料中的思想虽属不同流派，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但观点类似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，不能说明意识形态多元。排除B：材料中的思想主要是强调人，但“彻底抛弃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法太绝对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。排除D：材料涉及的是道家、墨家和法家关于“人”的思想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，没有涉及新兴地主阶级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，不能说明新兴地主阶级崛起。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1_1#ea1f3df28?pid=02213438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［山西名校协作体2025高一期中］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《老子》倡导“唯道是从”“以正治国”的治国之道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。韩非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《解老》《愈老》两篇文章，把《老子》的“道规”改造成“法规”。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这可用于说明(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2_1#ea1f3df28.bracket?pid=02213438b&amp;color=0,0,0&amp;vpa=21&amp;vtp=1"/>
          <p:cNvSpPr/>
          <p:nvPr/>
        </p:nvSpPr>
        <p:spPr>
          <a:xfrm>
            <a:off x="10828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61_2#ea1f3df28.choices?pid=02213438b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A.法道思想具有共同源头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.道家逐渐成主流思潮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.先秦文化的传承与创新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.诸子学派内部的分裂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3_1#ea1f3df28?vop=1&amp;pid=02213438b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本题考查百家争鸣。选择C：材料表明，韩非的“法规”思想是对老子“道规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”思想的继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承与发展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，反映了先秦时期，思想文化的传承与创新。排除A：《老子》属于道家思想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，主张顺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其自然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，清静无为，韩非是法家代表人物，提倡以法治国，法不阿贵，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是两种不同的思想流派，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而材料反映的是韩非对老子治国之道的借鉴与创新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，不能说明两家思想具有共同的源头。排除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战国时期备受推崇的是法家思想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，材料只是体现了先秦文化的传承与创新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，“道家逐渐成主流思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”与史实不符合。排除D：春秋战国时期，学术思想百家争鸣，诸子学派林立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，道家和法家是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两个不同的学派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，“诸子学派内部的分裂”与材料主旨信息不符。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4_1#934e948ce?pid=d9c59c41c&amp;color=0,0,0&amp;vtp=1&amp;bt=1&amp;bbb=1&amp;hb=1"/>
          <p:cNvSpPr/>
          <p:nvPr/>
        </p:nvSpPr>
        <p:spPr>
          <a:xfrm>
            <a:off x="722377" y="972000"/>
            <a:ext cx="10749631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辽宁七校联考2025高一期中］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历史结论离不开对史料的正确解读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。下列结论与史实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之间的逻辑关系正确的是(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64_1#934e948ce?pid=d9c59c41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aphicFrame>
        <p:nvGraphicFramePr>
          <p:cNvPr id="47" name="QC_5_BD.64_2#934e948ce?colgroup=4,18,17&amp;pid=d9c59c41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225450"/>
              </p:ext>
            </p:extLst>
          </p:nvPr>
        </p:nvGraphicFramePr>
        <p:xfrm>
          <a:off x="722376" y="2021528"/>
          <a:ext cx="10725912" cy="3091180"/>
        </p:xfrm>
        <a:graphic>
          <a:graphicData uri="http://schemas.openxmlformats.org/drawingml/2006/table">
            <a:tbl>
              <a:tblPr/>
              <a:tblGrid>
                <a:gridCol w="1261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4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史实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田氏伐齐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六卿分晋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实现由原始社会向奴隶社会过渡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战国时期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戎狄蛮夷逐渐融入华夏族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形成了多元一体的发展格局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春秋战国时期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各国纷纷兴建水利灌溉工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如都江堰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郑国渠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芍陂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反映出当时社会经济有了长足发展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人法地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地法天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天法道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道法自然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代表了中国古代对自然界朴素的科学认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QC_5_AN.65_1#934e948ce.bracket?pid=d9c59c41c&amp;color=0,0,0&amp;vpa=22&amp;vtp=1"/>
          <p:cNvSpPr/>
          <p:nvPr/>
        </p:nvSpPr>
        <p:spPr>
          <a:xfrm>
            <a:off x="3716402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64_3#934e948ce.choices?pid=d9c59c41c&amp;color=0,0,0&amp;vtp=1&amp;bbb=1"/>
          <p:cNvSpPr/>
          <p:nvPr/>
        </p:nvSpPr>
        <p:spPr>
          <a:xfrm>
            <a:off x="722376" y="52473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4204" algn="l"/>
                <a:tab pos="5464907" algn="l"/>
                <a:tab pos="81910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B.B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C.C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6_1#934e948ce?vop=1&amp;pid=d9c59c41c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本题考查春秋战国时期的史实。选择C：春秋战国时期，各国纷纷兴建水利灌溉工程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都江堰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、郑国渠、芍陂，这些水利工程的修建促进了农业的发展，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也就促进了社会经济的发展，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结论与史实之间的逻辑关系正确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。排除A：田氏伐齐，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六卿分晋是奴隶社会向封建社会的转变，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不是原始社会向奴隶社会的过渡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。排除B：战国时期，戎狄蛮夷逐渐融入华夏族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。华夏族吸收了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大量新鲜血液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，更加稳定，分布更广泛，华夏认同观念增强，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不是形成了多元一体的发展格局。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D：人法地，地法天，天法道，道法自然代表了中国古代对自然界朴素的认识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，但不能说是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科学的认识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f5475659f?sp=1&amp;pid=cecfca1e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［江西省多校联考2025高一月考］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下表所示为春秋时期部分诸侯国扩张的情况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。对表中信息解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读合理的是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春秋时期(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6" name="QC_5_BD.4_2#f5475659f?colgroup=9,5,9,5,8&amp;pid=cecfca1ea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25394"/>
              </p:ext>
            </p:extLst>
          </p:nvPr>
        </p:nvGraphicFramePr>
        <p:xfrm>
          <a:off x="722376" y="2021528"/>
          <a:ext cx="10698480" cy="919480"/>
        </p:xfrm>
        <a:graphic>
          <a:graphicData uri="http://schemas.openxmlformats.org/drawingml/2006/table">
            <a:tbl>
              <a:tblPr/>
              <a:tblGrid>
                <a:gridCol w="2578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597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诸侯国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灭国数目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42个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约20个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约30个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C_5_AN.5_1#f5475659f.bracket?pid=cecfca1ea&amp;color=0,0,0&amp;vpa=2&amp;vtp=1"/>
          <p:cNvSpPr/>
          <p:nvPr/>
        </p:nvSpPr>
        <p:spPr>
          <a:xfrm>
            <a:off x="3462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4_3#f5475659f.choices?pid=cecfca1ea&amp;color=0,0,0&amp;vtp=1&amp;bbb=1"/>
          <p:cNvSpPr/>
          <p:nvPr/>
        </p:nvSpPr>
        <p:spPr>
          <a:xfrm>
            <a:off x="722376" y="30756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A.分封制彻底崩溃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.局部统一趋势出现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.官僚政治已形成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.楚国综合实力最强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f5475659f?vop=1&amp;pid=cecfca1e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本题考查春秋时期的社会趋势。选择B：根据材料可知，春秋时期，楚国、秦国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、晋国和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齐国通过争霸战争消灭了许多诸侯国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，这反映出原有的分封制在不断遭到破坏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，局部统一趋势出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。排除A：分封制在当时尚未彻底崩溃。排除C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：郡县制的推行标志着官僚政治取代了贵族政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，官僚政治已形成不符合材料的时空信息。排除D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：仅凭材料中楚国灭掉诸侯国数目最多无法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直接得出楚国综合实力最强的结论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44550c111?pid=cecfca1ea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［安徽蚌埠2025高一期中］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西周时期，楚国国君熊渠曰：“我蛮夷也，不与中国之号谥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，屈原却认为“帝高阳（颛顼）之苗裔兮”，表示楚人是五帝之一颛顼的后代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。这说明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44550c111.bracket?pid=cecfca1ea&amp;color=0,0,0&amp;vpa=3&amp;vtp=1"/>
          <p:cNvSpPr/>
          <p:nvPr/>
        </p:nvSpPr>
        <p:spPr>
          <a:xfrm>
            <a:off x="92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_2#44550c111.choices?pid=cecfca1ea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A.中华文明多元一体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.宗法分封制已瓦解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.华夏观念日益增强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.百家争鸣影响深远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44550c111?vop=1&amp;pid=cecfca1ea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本题考查华夏认同。选择C：据材料并结合所学知识可知，西周时期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，楚国国君认为楚国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是少数民族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，跟中原不同，但是战国时期，屈原却认为楚国是华夏族的后代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，对于自身认识的转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，表明华夏观念日益增强。排除A：材料强调华夏观念的不断深化发展，“多元一体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”指的是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不同区域的文明各具特色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、相互独立，但同时又相互依存、相互交融，共同构成一个整体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：春秋战国时期分封制、宗法制走向瓦解，“已瓦解”表述绝对。排除D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：材料强调的是华夏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认同观念的增强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，百家争鸣是指春秋战国时期各学派互相辩争的局面。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4e40a12f1?pid=cecfca1e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［北京丰台区2025高一期末］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成书于战国末年的《吕氏春秋》记载：“乱莫大于无天子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。无天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子则强者胜弱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，众者暴寡，以兵相刬（削去，铲平），不得休息。”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这一主张(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4e40a12f1.bracket?pid=cecfca1ea&amp;color=0,0,0&amp;vpa=4&amp;vtp=1"/>
          <p:cNvSpPr/>
          <p:nvPr/>
        </p:nvSpPr>
        <p:spPr>
          <a:xfrm>
            <a:off x="9558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0_2#4e40a12f1.choices?pid=cecfca1ea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A.加剧了诸侯争霸混战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.产生了华夏认同观念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.有利于统一国家建立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.促成了百家争鸣局面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2293</Words>
  <Application>Microsoft Office PowerPoint</Application>
  <PresentationFormat>宽屏</PresentationFormat>
  <Paragraphs>373</Paragraphs>
  <Slides>48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56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2025-05-15T03:49:38Z</dcterms:created>
  <dcterms:modified xsi:type="dcterms:W3CDTF">2025-05-15T05:49:14Z</dcterms:modified>
  <cp:category/>
  <cp:contentStatus/>
</cp:coreProperties>
</file>