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316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93cfd9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争取和平民主的斗争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c78e62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全面内战的爆发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259bc0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国民党政权的统治危机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759357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新民主主义革命的胜利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2aad7529d?vop=1&amp;pid=5c78e624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本题考查国民党对山东解放区的重点进攻。选择B：分析题干材料“解放战争时期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东战区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”等信息并结合所学可知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人民解放军这一行动的主要目的是粉碎国民党军队对山东解放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区的重点进攻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。排除A、C、D：A、D两项分别是三大战役的结果和意义，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项指的是人民解放军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千里跃进大别山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b52ecda9b?pid=6259bc03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［宁夏银川一中2025高一期末］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1947年5月，北京大学学生罗荣渠在日记中写道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当月下发公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费生活补贴五万元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，而膳食费即需四万元，交完饭费已近乎无钱生活；同月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全国各地学生陆续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掀起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“反饥饿、反内战”运动。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其直接原因是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b52ecda9b.bracket?pid=6259bc031&amp;color=0,0,0&amp;vpa=5&amp;vtp=1"/>
          <p:cNvSpPr/>
          <p:nvPr/>
        </p:nvSpPr>
        <p:spPr>
          <a:xfrm>
            <a:off x="600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3_2#b52ecda9b.choices?pid=6259bc03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A.国共关系破裂引发学生不满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.全面内战引发恶性通货膨胀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.长期战乱导致经济严重衰退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.美国经济掠夺导致物资匮乏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b52ecda9b?vop=1&amp;pid=6259bc03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本题考查国民党政权的统治危机。选择B：据材料公费学生的生活补贴情况和“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反饥饿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反内战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”运动，结合所学可知，解放战争时期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国民党发动全面内战以及自身的腐败统治导致其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财政崩溃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，法币超发以致出现恶性通货膨胀。排除A：材料体现的是国民党政权的统治危机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不是国共关系破裂的影响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。排除C：题干中描述的是1947年的具体情况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且主要是从通货膨胀的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角度反映问题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，而非经济衰退。排除D：美国经济掠夺对中国经济有一定影响，但在20世纪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代后期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，中国经济的主要问题更多源于内部因素。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6_1#675870f03?htil=1&amp;pid=a7593575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0850" y="1054296"/>
            <a:ext cx="3456432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6_2#675870f03?htil=1&amp;sp=1&amp;pid=a75935751&amp;color=0,0,0&amp;vtp=1&amp;bt=1&amp;bbb=1&amp;hb=1"/>
          <p:cNvSpPr/>
          <p:nvPr/>
        </p:nvSpPr>
        <p:spPr>
          <a:xfrm>
            <a:off x="722376" y="972000"/>
            <a:ext cx="715975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［云南西双版纳2025高一联考］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下图是某次战役示意图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战役的胜利(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7_1#675870f03.bracket?pid=a75935751&amp;color=0,0,0&amp;vpa=6&amp;vtp=1"/>
          <p:cNvSpPr/>
          <p:nvPr/>
        </p:nvSpPr>
        <p:spPr>
          <a:xfrm>
            <a:off x="2192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6_3#675870f03.choices?htil=1&amp;pid=a75935751&amp;color=0,0,0&amp;vtp=1&amp;bbb=1"/>
          <p:cNvSpPr/>
          <p:nvPr/>
        </p:nvSpPr>
        <p:spPr>
          <a:xfrm>
            <a:off x="722376" y="1932662"/>
            <a:ext cx="7159752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A.基本解放了华北全境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.推翻了南京国民政府统治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.为渡江作战奠定基础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.使解放军取得了数量优势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675870f03?vop=1&amp;pid=a7593575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本题考查平津战役。选择A：根据图中的“北平”“天津”及图例“国民党军起义、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投诚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等信息可知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，该战役是解放战争中的平津战役，平津战役的胜利基本解放了华北全境。排除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渡江战役推翻了南京国民政府统治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。排除C：淮海战役使长江中下游以北广大地区获得解放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渡江作战奠定基础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。排除D：辽沈战役的胜利使解放军取得了数量上的优势。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87d60961b?pid=a7593575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7.1949年5月，解放军占领上海，许多上海百姓目睹了解放军不入民宅而睡马路这一幕后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：“国民党回不来了。”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87d60961b.bracket?pid=a75935751&amp;color=0,0,0&amp;vpa=7&amp;vtp=1"/>
          <p:cNvSpPr/>
          <p:nvPr/>
        </p:nvSpPr>
        <p:spPr>
          <a:xfrm>
            <a:off x="524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9_2#87d60961b.choices?pid=a75935751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A.战略决战的时机已经成熟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.共产党及其领导的解放军赢得民心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.国民党的反动统治宣告结束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.中共工作重心从乡村转移到城市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87d60961b?vop=1&amp;pid=a7593575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本题考查解放战争的胜利。选择B：“解放军不入民宅而睡马路”“国民党回不来了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明中国共产党及其领导的解放军与国民党有根本不同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，其行为赢得了民心。排除A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战略决战始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1948年秋。排除C：1949年4月南京解放，标志着国民党的反动统治被推翻。排除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D：1949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月的中共七届二中全会指出党的工作重心必须由乡村转移到城市。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85a5ab6e.fixed?pid=ae6fb1c92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</a:t>
            </a:r>
            <a:endParaRPr lang="en-US" altLang="zh-CN" sz="7200" dirty="0"/>
          </a:p>
        </p:txBody>
      </p:sp>
      <p:sp>
        <p:nvSpPr>
          <p:cNvPr id="3" name="C_3#885a5ab6e.fixed?pid=ae6fb1c9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第24课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人民解放战争</a:t>
            </a:r>
            <a:endParaRPr lang="en-US" altLang="zh-CN" sz="4400" dirty="0"/>
          </a:p>
        </p:txBody>
      </p:sp>
      <p:pic>
        <p:nvPicPr>
          <p:cNvPr id="4" name="C_3#885a5ab6e.fixed?pid=ae6fb1c9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85a5ab6e.fixed?pid=ae6fb1c9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12ef0cf01?pid=885a5ab6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［陕西榆林2024高一期末］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“双十协定”中规定：国共双方一致认为应结束训政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实施宪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邀集各党派代表及社会贤达协商国是。在谈判结束后，应迅速召开政治协商会议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重庆谈判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12ef0cf01.bracket?pid=885a5ab6e&amp;color=0,0,0&amp;vpa=8&amp;vtp=1"/>
          <p:cNvSpPr/>
          <p:nvPr/>
        </p:nvSpPr>
        <p:spPr>
          <a:xfrm>
            <a:off x="244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22_2#12ef0cf01.choices?pid=885a5ab6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A.国共双方均有谈判诚意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.国共两党坚守和平建国方针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.有利于中国政治民主化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.成功解决国共双方政治分歧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12ef0cf01?vop=1&amp;pid=885a5ab6e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本题考查重庆谈判。选择C：据材料信息可知重庆谈判后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国共双方应根据签署协定的内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容召开政治协商会议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，这有利于推动中国政治民主化，结合所学1946年1月10日，国民党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、民主同盟、青年党和无党派人士代表参加的政治协商会议在重庆召开。排除A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双十协定”中，国共两党形成一些共识，未涉及双方谈判的背景，结合所学国民党打着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”的旗号，坚持独裁和内战的方针。排除B：结合所学国民党打着“和平建国”的旗号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持独裁和内战的方针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。排除D：结合所学国共两党代表不同阶级的利益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且协定中规定坚决避免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，但国民党军队向解放区展开大规模进攻，全面内战爆发。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29ad8d40.fixed?pid=ae6fb1c92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</a:t>
            </a:r>
            <a:endParaRPr lang="en-US" altLang="zh-CN" sz="7200" dirty="0"/>
          </a:p>
        </p:txBody>
      </p:sp>
      <p:sp>
        <p:nvSpPr>
          <p:cNvPr id="3" name="C_3#529ad8d40.fixed?pid=ae6fb1c9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第24课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人民解放战争</a:t>
            </a:r>
            <a:endParaRPr lang="en-US" altLang="zh-CN" sz="4400" dirty="0"/>
          </a:p>
        </p:txBody>
      </p:sp>
      <p:pic>
        <p:nvPicPr>
          <p:cNvPr id="4" name="C_3#529ad8d40.fixed?pid=ae6fb1c9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29ad8d40.fixed?pid=ae6fb1c9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80afc231e?pid=885a5ab6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2.随着国民党军事活动范围的不断扩大，1946年5月4日，中共中央发布了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关于土地问题的指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》，决定将减租减息的政策改为没收地主土地分配给农民。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这一指示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80afc231e.bracket?pid=885a5ab6e&amp;color=0,0,0&amp;vpa=9&amp;vtp=1"/>
          <p:cNvSpPr/>
          <p:nvPr/>
        </p:nvSpPr>
        <p:spPr>
          <a:xfrm>
            <a:off x="8796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5_2#80afc231e.choices?pid=885a5ab6e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A.扭转了国民革命初期不利形势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.适应了民主革命形势的发展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.表明民主革命的任务已经完成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.表明中共开始重视土地问题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80afc231e?vop=1&amp;pid=885a5ab6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本题考查中国共产党的土地政策。选择B：据材料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决定将减租减息的政策改为没收地主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土地分配给农民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”，可知材料内容是解放战争即将爆发之际中国共产党的土地政策调整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整的目的是调动农民革命的积极性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，以获得农民的支持，适应了民主革命的发展。排除A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1927年失败，时间不符。排除C：国民党的反动统治尚未被推翻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中国民主革命的任务在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年并未完成。排除D：中共早在1946年之前就开始重视土地问题了，并不是1946年才开始。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21cbe716a?pid=885a5ab6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［安徽合肥2024高一期末］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1946年7月，朱自清在《动乱时代》中写道，“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胜利到来的当时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我们喘一口气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，情不自禁的在心头描画着三五年后可能实现的一个小康时代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但是胜利的欢呼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闪电似的过去了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，接着是一阵阵闷雷响着。这个变化太快了，幻灭得太快了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这表达了作者对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9_1#21cbe716a.bracket?pid=885a5ab6e&amp;color=0,0,0&amp;vpa=10&amp;vtp=1"/>
          <p:cNvSpPr/>
          <p:nvPr/>
        </p:nvSpPr>
        <p:spPr>
          <a:xfrm>
            <a:off x="922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8_2#21cbe716a.choices?pid=885a5ab6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A.中国前途命运的担忧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.美好小康生活的向往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.和平民主的美好憧憬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.国共合作抗战的期盼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0_1#21cbe716a?vop=1&amp;pid=885a5ab6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本题考查全面内战的爆发。选择A：材料里的“胜利到来的当时”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指的是抗日战争的胜利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但是胜利的欢呼闪电似的过去了，接着是一阵阵闷雷响着”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意味着人民期盼的和平没有到来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全面内战却开始了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，表达了作者对中国前途命运的担忧。排除B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材料中作者最终表达的是担忧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的情绪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，B项不符合材料。排除C：材料体现的是作者对和平民主的美好憧憬破灭的情绪。排除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国共合作抗战是在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1937—1945年，时间不符合。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2bdfbde92?pid=885a5ab6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［广东揭阳2025高一期末］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1948年，民主派普遍认为，所谓“民权”，变成了官权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变成土豪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劣绅的权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、地痞流氓的权。民族资产阶级更相信国民党是官僚资本、豪门资本的代言人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农民则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对于长期盼望的平均地权彻底灰心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2_1#2bdfbde92.bracket?pid=885a5ab6e&amp;color=0,0,0&amp;vpa=11&amp;vtp=1"/>
          <p:cNvSpPr/>
          <p:nvPr/>
        </p:nvSpPr>
        <p:spPr>
          <a:xfrm>
            <a:off x="7018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1_2#2bdfbde92.choices?pid=885a5ab6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A.开始摒弃新三民主义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.统治已呈现全面危机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.初现专制独裁的面目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.所属阶级利益发生改变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3_1#2bdfbde92?vop=1&amp;pid=885a5ab6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本题考查国民党政权的统治危机。选择B：据材料及所学可知，民主派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民族资产阶级和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农民对国民党统治失望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，国民党在民众中的信誉已经丧失。排除A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在第一次国共合作破裂的时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，国民党就已经摒弃了以三大政策为核心的新三民主义。排除C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国民党专制独裁的面目此前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已经暴露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，C项时空不符。排除D：1927年之后的国民党始终代表大地主大资产阶级利益。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2b615337a?pid=885a5ab6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［湖南常德七中2025高一开学考］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1946年的刊物评论：“住在上海的人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只要一出门便可看到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满街的美国货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。不但工业品，就连农产品如棉花、面粉、大米以至水果、奶粉也是美国货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是我们这个国家眼看要实行全部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‘美式配备’了。”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5_1#2b615337a.bracket?pid=885a5ab6e&amp;color=0,0,0&amp;vpa=12&amp;vtp=1"/>
          <p:cNvSpPr/>
          <p:nvPr/>
        </p:nvSpPr>
        <p:spPr>
          <a:xfrm>
            <a:off x="778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4_2#2b615337a.choices?pid=885a5ab6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A.中国与美国实行平等通商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.民族工业更加举步维艰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.美国出口贸易居世界首位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.上海成为世界贸易中心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6_1#2b615337a?vop=1&amp;pid=885a5ab6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本题考查全面内战时期民族工业的艰难发展。选择B：材料反映了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年美国商品充斥上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，据所学可知，美国是当时世界发达的国家，商品生产能力强，我国民族工业与之相比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竞争力弱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，由此可见当时中国民族工业发展更加困难。排除A：材料中没有中美“平等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通商的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。排除C：材料仅涉及美国商品充斥上海，无法得出美国出口贸易居世界首位。排除D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料强调的是美国货在上海的泛滥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，而非上海的贸易地位，且选项与史实不符。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590954583?pid=885a5ab6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［天津三中2025月考］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1949年2月，美国《时代》杂志介绍某期封面人物：毛泽东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正引领着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中国加入世界共产主义阵营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。对西方而言，这是一场巨大的灾难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对共产主义而言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却显然是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自俄国十月革命之后最伟大的胜利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；对绝大多数中国百姓而言，则意味着和平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8_1#590954583.bracket?pid=885a5ab6e&amp;color=0,0,0&amp;vpa=13&amp;vtp=1"/>
          <p:cNvSpPr/>
          <p:nvPr/>
        </p:nvSpPr>
        <p:spPr>
          <a:xfrm>
            <a:off x="922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7_2#590954583.choices?pid=885a5ab6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A.中国内战局势发生重大转变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.中国社会主义革命即将取胜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.美国在华反共立场有所改变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.中共工作重心已经发生转移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9_1#590954583?vop=1&amp;pid=885a5ab6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本题考查三大战役的影响。选择A：依据材料“对共产主义而言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却显然是自俄国十月革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命之后最伟大的胜利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;对绝大多数中国百姓而言，则意味着和平”并结合时间1949年2月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出是解放战争时期三大战役胜利基本上歼灭了国民党军队的主力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，使中国内战局势发生重大转变。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238463beb?pid=e93cfd91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［江苏盐城2024高一期末］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抗日战争胜利后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国共两党谈判协商的政治氛围鼓舞了各界民主人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士参政的信心和勇气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。他们积极整顿组织，发表政见，或者组建新的政党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这表明当时的中国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238463beb.bracket?pid=e93cfd91b&amp;color=0,0,0&amp;vpa=1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238463beb.choices?pid=e93cfd91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A.各党派达成政治共识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.和平民主成为社会潮流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.国民党一党独裁结束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.国民党丧失了军事优势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155797f9a?pid=0e831f39e&amp;color=0,0,0&amp;vtp=1&amp;bt=1&amp;bbb=1"/>
          <p:cNvSpPr/>
          <p:nvPr/>
        </p:nvSpPr>
        <p:spPr>
          <a:xfrm>
            <a:off x="722377" y="972000"/>
            <a:ext cx="10749631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四川成都石室中学2025月考］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根据下表内容，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可判断其主题应为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0_1#155797f9a?pid=0e831f39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aphicFrame>
        <p:nvGraphicFramePr>
          <p:cNvPr id="31" name="QC_5_BD.40_2#155797f9a?colgroup=6,34&amp;pid=0e831f39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963863"/>
              </p:ext>
            </p:extLst>
          </p:nvPr>
        </p:nvGraphicFramePr>
        <p:xfrm>
          <a:off x="722376" y="1493081"/>
          <a:ext cx="10725912" cy="1838960"/>
        </p:xfrm>
        <a:graphic>
          <a:graphicData uri="http://schemas.openxmlformats.org/drawingml/2006/table">
            <a:tbl>
              <a:tblPr/>
              <a:tblGrid>
                <a:gridCol w="17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6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解放区工作事项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1948年10月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长春解放后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改造基层政权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取消旧的保甲机构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建立了区公所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1948年11月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沈阳解放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及时打碎旧政权机构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废除保甲制度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建立街道政权组织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1949年3月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东北各省普遍召开了村人民代表会议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选举产生了村人民政府委员会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C_5_AN.41_1#155797f9a.bracket?pid=0e831f39e&amp;color=0,0,0&amp;vpa=14&amp;vtp=1"/>
          <p:cNvSpPr/>
          <p:nvPr/>
        </p:nvSpPr>
        <p:spPr>
          <a:xfrm>
            <a:off x="9413940" y="97200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40_3#155797f9a.choices?pid=0e831f39e&amp;color=0,0,0&amp;vtp=1&amp;bbb=1"/>
          <p:cNvSpPr/>
          <p:nvPr/>
        </p:nvSpPr>
        <p:spPr>
          <a:xfrm>
            <a:off x="722376" y="3461581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A.全国解放区展开基层治理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.保甲制度退出了历史舞台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.东北基层民主政权的建设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.解放区人民实现当家作主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155797f9a?vop=1&amp;pid=0e831f39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本题考查解放区的政权建设。选择C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材料描述了东北地区在解放后进行的一系列基层政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权建设工作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，包括改造基层政权、建立新的政权组织以及通过民主选举产生基层政府等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作都体现了东北基层民主政权的建设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。排除A：材料是1948年10月至1949年3月的东北地区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有提及全国解放区的基层治理情况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东北地区的情况并不能代表全国范围内保甲制度都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退出了历史舞台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。排除D：解放区人民当家作主的实现也是一个逐步推进的过程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材料无法体现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政策实行的效果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238463beb?vop=1&amp;pid=e93cfd91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本题考查重庆谈判。选择B：材料反映了在抗战胜利后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国共两党谈判协商鼓舞了各界民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主人士参政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，这说明各界民主人士受到国共两党谈判协商的影响，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看到了和平民主建国的希望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这说明当时的中国和平民主成为社会潮流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。排除A：国民党实行的是“假和平、真内战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派并没有达成政治共识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。排除C：抗战胜利后，国民党仍然坚持一党独裁。排除D：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国民党仍具有军事优势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，且材料与军事无关。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9bd0f8b00?pid=e93cfd91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2.1946年初，中国共产党在重庆和国民党、民主同盟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青年党及无党派人士代表共同参加了某次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该次会议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9bd0f8b00.bracket?pid=e93cfd91b&amp;color=0,0,0&amp;vpa=2&amp;vtp=1"/>
          <p:cNvSpPr/>
          <p:nvPr/>
        </p:nvSpPr>
        <p:spPr>
          <a:xfrm>
            <a:off x="268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9bd0f8b00.choices?pid=e93cfd91b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A.目的是筹建新中国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.制定了《中国人民政治协商会议共同纲领》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.商讨联合抗战事宜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.通过了和平建国纲领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9bd0f8b00?vop=1&amp;pid=e93cfd91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本题考查政治协商会议。选择D：1946年初，中国共产党在重庆和国民党、民主同盟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年党及无党派人士代表共同参加的是重庆政治协商会议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，这次会议最终通过了和平建国纲领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A：1949年召开的中国人民政治协商会议目的是筹建新中国，与题干时间不符。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B：1949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年在北平召开的中国人民政治协商会议制定了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《中国人民政治协商会议共同纲领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与题干时间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。排除C：抗战在1945年8月已经结束，与题干时间不符。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4329a7ddb?pid=5c78e624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3.解放战争爆发之初，西方媒体通过计算国共双方的武器装备、军队数量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控制的区域等数据得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出了一致的结论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，那就是中国共产党支撑不过半年必定灭亡；而毛主席却作出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一切反动派都是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纸老虎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”的著名论断。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这主要是因为毛主席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4329a7ddb.bracket?pid=5c78e6245&amp;color=0,0,0&amp;vpa=3&amp;vtp=1"/>
          <p:cNvSpPr/>
          <p:nvPr/>
        </p:nvSpPr>
        <p:spPr>
          <a:xfrm>
            <a:off x="5748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4329a7ddb.choices?pid=5c78e6245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A.看到了中国人民力量的伟大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.充满了对战争的必胜信心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.发现了西方数据来源不准确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.预判了国际形势对中共有利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4329a7ddb?vop=1&amp;pid=5c78e6245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本题考查解放战争的依靠力量。选择A：根据材料并结合所学知识可知，毛主席作出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切反动派都是纸老虎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”的著名论断，主要是因为毛主席看到了中国人民力量的伟大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中国人民的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支持是解放战争取得胜利的重要保证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。排除B：B项是原因之一，但不是主要原因。排除C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战争爆发之初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，就国共双方的武器装备、军队数量、控制的区域来说，中国共产党处于弱势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方媒体取得的数据较为准确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解放战争爆发之初国民党取得美国支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，国际形势对中共不利。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2aad7529d?pid=5c78e624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4.解放战争时期，中央军委在给山东战区的一份电报中指出：“敌军密集不好打，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忍耐待机</a:t>
            </a: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让敌占领莱芜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、沂水、莒县，陷于极端困境，然后歼击，并不为迟。”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这一行动为了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2aad7529d.bracket?pid=5c78e6245&amp;color=0,0,0&amp;vpa=4&amp;vtp=1"/>
          <p:cNvSpPr/>
          <p:nvPr/>
        </p:nvSpPr>
        <p:spPr>
          <a:xfrm>
            <a:off x="1032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0_2#2aad7529d.choices?pid=5c78e6245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A.消灭国民党的主力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.粉碎国民党军队重点进攻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.揭开战略进攻的序幕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.奠定解放长江以南的基础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1241</Words>
  <Application>Microsoft Office PowerPoint</Application>
  <PresentationFormat>宽屏</PresentationFormat>
  <Paragraphs>222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2025-05-15T03:26:09Z</dcterms:created>
  <dcterms:modified xsi:type="dcterms:W3CDTF">2025-05-15T03:29:28Z</dcterms:modified>
  <cp:category/>
  <cp:contentStatus/>
</cp:coreProperties>
</file>