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5476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72399b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隋朝兴亡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1f822f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唐朝的繁荣与民族交融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09b877c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知识点3 安史之乱、黄巢起义和五代十国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2df7ddf0009d1fdf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5e69c1b12?vop=1&amp;pid=91f822f48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本题考查开元盛世。选择D：材料“大革奸滥，十去其九”指的是整顿吏治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有利于吏治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的清明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;材料“停废闲散诸司、监、署十余所，并严格控制官吏的铨选，尤其重视县令的选任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的是精简机构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，选拔真正的人才，重视对直接管理百姓的县令的选任，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有利于人民生活的改善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巩固国家的统治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。以上措施为唐玄宗开元盛世的出现奠定了基础。排除A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唐玄宗设立藩镇和节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度使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，导致统治后期外重内轻局面出现，这和材料无关。排除B：“休养生息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强调减轻人民负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，不过多干涉百姓生产和生活，一般在战争或社会大动荡之后实行，材料和“休养生息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。排除C：“保证了”的说法太过绝对。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245d7e2dd?pid=91f822f48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［广东惠州一中2025高一期中］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唐以前,耕犁是长直辕犁,回转困难。唐朝时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江南农民在长期生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产中将耕犁改进为一种轻便的短曲辕犁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在敦煌莫高窟第四百四十五窟的壁画中有曲辕犁耕作图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据此可知(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4_1#245d7e2dd.bracket?pid=91f822f48&amp;color=0,0,0&amp;vpa=5&amp;vtp=1"/>
          <p:cNvSpPr/>
          <p:nvPr/>
        </p:nvSpPr>
        <p:spPr>
          <a:xfrm>
            <a:off x="1938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3_2#245d7e2dd.choices?pid=91f822f48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A.先进耕犁技术推广到边疆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.中原与边疆生产方式一致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.经济发展的区域特色明显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.经济重心南移已经完成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5_1#245d7e2dd?vop=1&amp;pid=91f822f48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本题考查唐朝经济的发展。选择A：据材料信息并结合所学可知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唐代曲辕犁的发明大大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促进了犁耕技术的进步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，而这种发端于江南的犁耕技术在当时出现在西北边疆地区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说明先进耕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犁技术推广到边疆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。排除B：仅凭曲辕犁的使用，无法说明中原与边疆生产方式一致。排除C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料信息未体现经济发展的区域特色明显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。排除D：经济重心南移完成是在南宋。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022849b44?pid=609b877c3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［陕西咸阳2025高一期中］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唐高宗以后，节度使逐渐增置，职权一再扩大，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不仅兼统数州郡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而且集政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、军、财权于一身。但限于当时的国力，节度使很少得到中央政府的津贴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必须由自己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在防区内筹措招兵买马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、屯粮制械的费用。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这些做法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7_1#022849b44.bracket?pid=609b877c3&amp;color=0,0,0&amp;vpa=6&amp;vtp=1"/>
          <p:cNvSpPr/>
          <p:nvPr/>
        </p:nvSpPr>
        <p:spPr>
          <a:xfrm>
            <a:off x="6764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6_2#022849b44.choices?pid=609b877c3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A.导致地方离心力不断增强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.推动了地方行政体制的调整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.能够限制割据势力的扩张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.旨在增强地方经济军事实力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022849b44?vop=1&amp;pid=609b877c3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本题考查安史之乱与藩镇割据。选择A：根据材料“节度使逐渐增置，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职权一再扩大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兼统数州郡，集政、军、财权于一身”及所学可知，这一做法使得节度使的实力变强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导致地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方离心力不断增强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。排除B：材料强调节度使职权扩大，而非地方行政体制的调整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且二者并无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直接因果联系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。排除C：这些做法导致地方离心力越来越强，割据势力越来越强。排除D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节度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使设置的根本目的是加强对地方的管理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，但结果却事与愿违。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7913f6454?pid=609b877c3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7.在黄巢起义的打击下，唐朝各地文臣出身的节度使或是纷纷被杀，或是狼狈逃亡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取而代之的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或是地方武人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，或是朝廷任命的武将，从而造成“天下诸侯，半出群盗，强弱相噬</a:t>
            </a: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国法莫能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”的局面。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这反映出黄巢起义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0_1#7913f6454.bracket?pid=609b877c3&amp;color=0,0,0&amp;vpa=7&amp;vtp=1"/>
          <p:cNvSpPr/>
          <p:nvPr/>
        </p:nvSpPr>
        <p:spPr>
          <a:xfrm>
            <a:off x="4465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9_2#7913f6454.choices?pid=609b877c3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A.导致了藩镇割据局面的形成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.促使节度使职权的进一步扩大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.成为唐朝由盛转衰的转折点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.削弱了朝廷对地方的掌控能力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7913f6454?vop=1&amp;pid=609b877c3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本题考查黄巢起义的影响。选择D：根据“天下诸侯，半出群盗，强弱相噬</a:t>
            </a: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国法莫能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”可知，黄巢起义造成地方势力增强，削弱了朝廷对地方的掌控能力。排除A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安史之乱导致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了藩镇割据局面的形成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。排除B：材料无法体现节度使职权的进一步扩大。排除C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安史之乱是唐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朝由盛转衰的转折点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175c08759.fixed?pid=b9ea90c26&amp;color=100,146,38&amp;vtp=1"/>
          <p:cNvSpPr/>
          <p:nvPr/>
        </p:nvSpPr>
        <p:spPr>
          <a:xfrm>
            <a:off x="5971032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endParaRPr lang="en-US" altLang="zh-CN" sz="7200" dirty="0"/>
          </a:p>
        </p:txBody>
      </p:sp>
      <p:sp>
        <p:nvSpPr>
          <p:cNvPr id="3" name="C_3#175c08759.fixed?pid=b9ea90c26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第6课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从隋唐盛世到五代十国</a:t>
            </a:r>
            <a:endParaRPr lang="en-US" altLang="zh-CN" sz="4400" dirty="0"/>
          </a:p>
        </p:txBody>
      </p:sp>
      <p:pic>
        <p:nvPicPr>
          <p:cNvPr id="4" name="C_3#175c08759.fixed?pid=b9ea90c26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175c08759.fixed?pid=b9ea90c26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2_1#b795ac4ba?pid=175c08759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［山西怀仁一中2025高一月考］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605年，隋炀帝令宇文恺等营建洛阳城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开凿通济渠和周围二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百里的西苑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，洛水横贯其间，规模宏大。后隋朝的政治中心从长安转移到东都洛阳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隋炀帝的做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法(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3_1#b795ac4ba.bracket?pid=175c08759&amp;color=0,0,0&amp;vpa=8&amp;vtp=1"/>
          <p:cNvSpPr/>
          <p:nvPr/>
        </p:nvSpPr>
        <p:spPr>
          <a:xfrm>
            <a:off x="1176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22_2#b795ac4ba.choices?pid=175c08759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A.加速了国家统一进程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.缓解了关中地区经济压力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.促进了民族交往交融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.导致了外重内轻局面出现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4_1#b795ac4ba?vop=1&amp;pid=175c08759&amp;color=0,0,0&amp;vtp=1&amp;bt=1&amp;bbb=1&amp;hb=1"/>
          <p:cNvSpPr/>
          <p:nvPr/>
        </p:nvSpPr>
        <p:spPr>
          <a:xfrm>
            <a:off x="722376" y="972000"/>
            <a:ext cx="10753344" cy="3670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本题考查隋唐的统一。选择B：隋朝初年由于长期的战乱与自然灾害等因素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关中地区经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济衰退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，隋朝虽定都长安，但主要依赖黄河中下游地区及江南的财赋。隋炀帝营建洛阳城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开凿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通济渠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，贯通了洛阳和扬州，洛阳取代关中的长安成为隋朝的政治中心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可以就近获取黄河中下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游的财富和物资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，江南地区的粮食、赋税也可以通过运河运往洛阳，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缓解了关中地区经济压力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A：589年，隋文帝派次子杨广率军灭陈，结束了南北长期分裂的局面，同年隋灭陈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完成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国家统一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。排除C：洛阳和通济渠周边地区都主要属于中原地区，与民族交往关系不大。排除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开元年间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，边疆形势随着版图的拓展日益紧张。唐玄宗在边境重地增置军镇，加强边防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军镇长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官节度使兵力随之扩大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。至唐玄宗统治后期，国家出现外重内轻的局面，与材料所述不符。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23f89c8e6.fixed?pid=b9ea90c26&amp;color=100,146,38&amp;vtp=1"/>
          <p:cNvSpPr/>
          <p:nvPr/>
        </p:nvSpPr>
        <p:spPr>
          <a:xfrm>
            <a:off x="5971032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endParaRPr lang="en-US" altLang="zh-CN" sz="7200" dirty="0"/>
          </a:p>
        </p:txBody>
      </p:sp>
      <p:sp>
        <p:nvSpPr>
          <p:cNvPr id="3" name="C_3#23f89c8e6.fixed?pid=b9ea90c26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第6课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从隋唐盛世到五代十国</a:t>
            </a:r>
            <a:endParaRPr lang="en-US" altLang="zh-CN" sz="4400" dirty="0"/>
          </a:p>
        </p:txBody>
      </p:sp>
      <p:pic>
        <p:nvPicPr>
          <p:cNvPr id="4" name="C_3#23f89c8e6.fixed?pid=b9ea90c26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23f89c8e6.fixed?pid=b9ea90c26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5_1#44262a147?pid=175c08759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［四川成都七中2025高一期中］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唐太宗认为“去奢省费，轻徭薄赋，选用廉吏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使民衣食有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”，才能巩固统治。还指出：“为君之道，必须先存百姓，若损百姓以奉其身，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犹割股以啖腹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腹饱而身毙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这反映出唐太宗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6_1#44262a147.bracket?pid=175c08759&amp;color=0,0,0&amp;vpa=9&amp;vtp=1"/>
          <p:cNvSpPr/>
          <p:nvPr/>
        </p:nvSpPr>
        <p:spPr>
          <a:xfrm>
            <a:off x="4465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25_2#44262a147.choices?pid=175c08759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A.淡化华夷观念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.注重虚心纳谏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.加强边疆管理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.强调以民为本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7_1#44262a147?vop=1&amp;pid=175c08759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本题考查唐太宗的治国理念。选择D：唐太宗的观点大意是：应当去掉奢侈，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节省开支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减轻徭役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，少收赋税，选拔和任用廉洁的官吏，使老百姓穿的吃的都有富余才能巩固统治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为君主必须先关心爱护百姓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，如果损害百姓以奉养自己，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就如同割下自己大腿上的肉吃到肚里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肚子虽然吃饱了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，但自身也死亡了。这反映出唐太宗注重百姓利益，以民为本。排除A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题干信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息反映的是唐太宗心存百姓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，没有涉及如何对待华夏族和其他民族。排除B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题干信息反映的是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关于统治者如何爱惜民力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，关心百姓生活的，而不是皇帝虚心听取意见和建议的。排除C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题干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涉及的是君主治国要心存百姓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，与边疆管理无关。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8_1#9ddd7b7a0?pid=175c08759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［黑龙江双鸭山一中2024高一月考］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《旧唐书》中记载：“纠之以典刑，明之以礼乐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爱之以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慈俭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，律之以轨仪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庙堂之上，无非经济之才；表著之中，皆得论思之士。而又旁求宏硕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讲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道艺文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于斯时也，烽燧不惊，华戎同轨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可谓冠带百蛮，车书万里。”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这体现了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9_1#9ddd7b7a0.bracket?pid=175c08759&amp;color=0,0,0&amp;vpa=10&amp;vtp=1"/>
          <p:cNvSpPr/>
          <p:nvPr/>
        </p:nvSpPr>
        <p:spPr>
          <a:xfrm>
            <a:off x="10574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28_2#9ddd7b7a0.choices?pid=175c08759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A.国家治理的稳定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.政治制度的创新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.边疆治理的隐患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.对外战争的频繁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0_1#9ddd7b7a0?vop=1&amp;pid=175c08759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本题考查唐朝的国家管理。选择A：根据材料“于斯时也，烽燧不惊，华戎同轨</a:t>
            </a: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冠带百蛮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，车书万里”及所学可知当时战争比较少，国家统一，国家治理比较稳定。排除B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料未提及制度的改变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，不能体现政治制度的创新。排除C：根据材料“烽燧不惊，华戎同轨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知当时边疆相对比较稳定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。排除D：根据材料“烽燧不惊”可知对外战争比较少。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1_1#5e2051001?sp=1&amp;pid=175c08759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［河北唐山一中2025高一期中］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据史料统计，唐朝任用的非汉族官员可考人数共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114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如下表所示）。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这反映出唐朝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25" name="QC_4_BD.31_2#5e2051001?colgroup=5,2,2,2,2,2,2,2,3,2,2,2&amp;pid=175c08759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8567724"/>
              </p:ext>
            </p:extLst>
          </p:nvPr>
        </p:nvGraphicFramePr>
        <p:xfrm>
          <a:off x="722376" y="2021528"/>
          <a:ext cx="10634472" cy="1838960"/>
        </p:xfrm>
        <a:graphic>
          <a:graphicData uri="http://schemas.openxmlformats.org/drawingml/2006/table">
            <a:tbl>
              <a:tblPr/>
              <a:tblGrid>
                <a:gridCol w="1536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7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63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63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63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63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046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381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0642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1381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1381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民族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/</a:t>
                      </a: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地域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西域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鲜卑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突厥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越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靺鞨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高丽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吐蕃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于阗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疏勒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党项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人数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34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9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民族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/</a:t>
                      </a: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地域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西羌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契丹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安西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铁勒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安息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回纥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柳城胡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沙陀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日本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印度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人数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9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QC_4_AN.32_1#5e2051001.bracket?pid=175c08759&amp;color=0,0,0&amp;vpa=11&amp;vtp=1"/>
          <p:cNvSpPr/>
          <p:nvPr/>
        </p:nvSpPr>
        <p:spPr>
          <a:xfrm>
            <a:off x="4478401" y="14292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4_BD.31_3#5e2051001.choices?pid=175c08759&amp;color=0,0,0&amp;vtp=1&amp;bbb=1"/>
          <p:cNvSpPr/>
          <p:nvPr/>
        </p:nvSpPr>
        <p:spPr>
          <a:xfrm>
            <a:off x="722376" y="3990028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A.政府注重与少数民族的交流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.奉行开放包容的统治策略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.边疆与内地一体化进程加深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.民族交融扩大了国家疆域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3_1#5e2051001?vop=1&amp;pid=175c08759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本题考查唐代的开放包容风气。选择B：根据材料可知，唐朝时期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政府任用了较多的少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数民族和域外民族人员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，这反映出唐政府奉行开放包容的统治策略。排除A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材料反映的是唐政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府用人不拘一格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，不仅任用少数民族为官还涉及其他国家。排除C：材料不仅涉及边疆民族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涉及域外民族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，且材料不涉及对边疆地区的社会和制度改造。排除D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材料不涉及国家疆域的变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化情况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4_1#6207b605f?pid=175c08759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［广东汕尾部分学校2025高一月考］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公元733年，唐玄宗改唐初的10道为15道，置采访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观察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使以常驻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，使其主管监察，道逐渐成为州以上的一级行政区划。安史之乱后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军事成为道的主要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，朝廷遂将原在边防实行的镇守节度使制应用于诸道。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这一变化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35_1#6207b605f.bracket?pid=175c08759&amp;color=0,0,0&amp;vpa=12&amp;vtp=1"/>
          <p:cNvSpPr/>
          <p:nvPr/>
        </p:nvSpPr>
        <p:spPr>
          <a:xfrm>
            <a:off x="8542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34_2#6207b605f.choices?pid=175c08759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A.完善了中央对地方的监察制度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.有利于不断加强中央集权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.体现了中央对现实政治的妥协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.加速了唐王朝的土崩瓦解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6_1#6207b605f?vop=1&amp;pid=175c08759&amp;color=0,0,0&amp;vtp=1&amp;bt=1&amp;bbb=1&amp;hb=1"/>
          <p:cNvSpPr/>
          <p:nvPr/>
        </p:nvSpPr>
        <p:spPr>
          <a:xfrm>
            <a:off x="722376" y="972000"/>
            <a:ext cx="10753344" cy="3670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本题考查安史之乱与藩镇割据。选择C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据题干可知道由监察变成了州以上的一级行政区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，安史之乱后节度使制应用于诸道，并结合所学知识可知，安史之乱后，由于局势的变化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央不得不改变道的职能和管理方式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，将原本用于边防的镇守节度使制应用于诸道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这体现了中央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在现实政治困境下作出的调整和妥协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。排除A：安史之乱后，军事成为道的主要政务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原在边防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实行的镇守节度使制应用于诸道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，这意味着道的职能发生了重大变化，不再仅仅是主管监察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以不能说完善了中央对地方的监察制度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。排除B：将边防的节度使制应用于诸道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使得地方权力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增大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，不利于中央集权的加强。排除D：题目中只是阐述了道的职能变化和制度调整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不能直接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得出这一变化加速了唐王朝土崩瓦解的结论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7_1#5fecfbd03?pid=175c08759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［湖南张家界2024高一月考］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安史之乱后，处于南北交通枢纽之地的扬州出现了“侵衢（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造宅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”的普遍现象，导致官河两岸出现了“十里长街市井连”的繁华商业街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夜市也随之兴盛起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这种现象源自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38_1#5fecfbd03.bracket?pid=175c08759&amp;color=0,0,0&amp;vpa=13&amp;vtp=1"/>
          <p:cNvSpPr/>
          <p:nvPr/>
        </p:nvSpPr>
        <p:spPr>
          <a:xfrm>
            <a:off x="2941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37_2#5fecfbd03.choices?pid=175c08759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A.政治中心的南移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.重文轻武局面的形成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.市民阶层的兴起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.南方政局的相对稳定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9_1#5fecfbd03?vop=1&amp;pid=175c08759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本题考查安史之乱后的南方发展。选择D：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材料反映的是安史之乱后南方地区的商业发展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这主要是因为安史之乱后北方藩镇割据严重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，南方社会环境相对稳定，北民大量南迁。排除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当时政治中心尚未南移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。排除B：重文轻武局面的形成是在宋朝。排除C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市民阶层兴起是商品经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济发展的影响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，而非原因。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1fea643d1?pid=572399b43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［江苏镇江2024高一月考］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随着大运河的开通,扬州和全国连成一体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扬州自此成为东南地区的交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通枢纽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；而运河最南端的余杭,也从一个边境前哨地一跃成为繁荣的商业城市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材料反映出大运河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的开通(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1fea643d1.bracket?pid=572399b43&amp;color=0,0,0&amp;vpa=1&amp;vtp=1"/>
          <p:cNvSpPr/>
          <p:nvPr/>
        </p:nvSpPr>
        <p:spPr>
          <a:xfrm>
            <a:off x="1684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_2#1fea643d1.choices?pid=572399b43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A.改变了南北经济格局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.促进了沿岸城市的发展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.加快了隋朝统一进程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.加强了中外文化的交流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0_1#32b57ff83?pid=9facd5379&amp;color=0,0,0&amp;vtp=1&amp;bt=1&amp;bbb=1&amp;hb=1"/>
          <p:cNvSpPr/>
          <p:nvPr/>
        </p:nvSpPr>
        <p:spPr>
          <a:xfrm>
            <a:off x="722377" y="972000"/>
            <a:ext cx="10749631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 smtClean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江西赣州中学2024高一月考］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唐太宗时期，民间歌谣中流传着“武代李兴”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的说法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李世民借故对当时的武卫将军进行了撤换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。690年，武则天正式称帝，改国号为周，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史称武周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对此解释最为合理的是(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3" name="QC_5_BD.40_1#32b57ff83?pid=9facd5379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6407" y="108172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AN.41_1#32b57ff83.bracket?pid=9facd5379&amp;color=0,0,0&amp;vpa=14&amp;vtp=1"/>
          <p:cNvSpPr/>
          <p:nvPr/>
        </p:nvSpPr>
        <p:spPr>
          <a:xfrm>
            <a:off x="3449702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5_BD.40_2#32b57ff83.choices?pid=9facd5379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A.民谣可以准确预示历史走向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.个人意志无法影响历史进程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.女帝的出现具有历史必然性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.预言与政局存在偶然的联系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2_1#32b57ff83?vop=1&amp;pid=9facd5379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本题考查武周政权的建立。选择D：根据材料“武代李兴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李世民借故对当时的武卫将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军进行了撤换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”可知，民谣的出现可能只是一种偶然的民间传说或猜测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但武则天后来称帝却使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这种民谣与实际的政局变化产生了关联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，具有一定的巧合性。排除A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民谣可以准确预示历史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走向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”表述有误，这与唯物史观不符。排除B：统治者的个人意志会影响历史发展的进程。排除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材料并不是强调武则天称帝的必然性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，选项表述不符合题意。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1fea643d1?vop=1&amp;pid=572399b43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本题考查隋朝大运河开通的影响。选择B：据材料可知，大运河开通后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扬州成为东南地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区的交通枢纽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，余杭从边境前哨地发展为繁荣的商业城市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反映出大运河的开通促进了沿岸城市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。排除A：材料并未体现大运河对全国经济格局的影响，A项与材料主旨不符。排除C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通大运河是在隋朝统一之后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。排除D：材料中并没有大运河开通加强了中外文化的交流的内容。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2ee8689c8?pid=572399b43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［河南省实验中学2025高一月考］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《贞观政要》对隋朝历史评述道：“隋开皇十四年（594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，人多饥乏。是时仓库盈溢，竟不许赈给，乃令百姓逐粮。隋文不怜百姓而惜仓库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比至末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，计天下储积，得供五六十年。炀帝恃此富饶，所以奢华无道，遂致灭亡。炀帝失国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亦此之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这一评述意在强调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2ee8689c8.bracket?pid=572399b43&amp;color=0,0,0&amp;vpa=2&amp;vtp=1"/>
          <p:cNvSpPr/>
          <p:nvPr/>
        </p:nvSpPr>
        <p:spPr>
          <a:xfrm>
            <a:off x="3716401" y="23436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4_2#2ee8689c8.choices?pid=572399b43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A.统治者不重视民生导致隋朝的灭亡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.经济富庶成为隋朝灭亡的助推器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.隋朝统治者虚构了社会经济的富度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.隋朝以法家为治国理政指导思想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2ee8689c8?vop=1&amp;pid=572399b43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本题考查隋灭亡的原因。选择A：据材料的内容可知，唐历史评述认为炀帝失国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亦此之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“是时仓库盈溢，竟不许赈给，乃令百姓逐粮”和“炀帝恃此富饶，所以奢华无道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出统治者对民生的漠视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。排除B：经济富庶成为隋朝灭亡的助推器的表述不符合材料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材料涉及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的是仓库储粮充盈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，但不给百姓救济，不是强调经济富庶。排除C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隋朝统治者虚构了社会经济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的富度的表述于文无据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。排除D：D项所述与材料主旨无关。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2fd014bf3?pid=91f822f48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［湖南张家界2024高一月考］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唐太宗征服高昌后，在高昌设州府，并设专门的儒学学校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宗此举意在(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2fd014bf3.bracket?pid=91f822f48&amp;color=0,0,0&amp;vpa=3&amp;vtp=1"/>
          <p:cNvSpPr/>
          <p:nvPr/>
        </p:nvSpPr>
        <p:spPr>
          <a:xfrm>
            <a:off x="2179701" y="14292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7_2#2fd014bf3.choices?pid=91f822f48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A.确立儒学的正统地位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.推广科举选官制度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.确保羁縻州府的自治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.文化渗透强化认同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2fd014bf3?vop=1&amp;pid=91f822f48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本题考查唐朝对边疆的治理。选择D：根据材料并结合所学知识可知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唐朝在西北边疆地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区设置机构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，推广儒学，主要是为了通过传播儒家文化，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强化少数民族对统一多民族国家的认同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A：汉武帝尊崇儒术后，儒家正统地位确立。排除B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材料未涉及唐太宗对科举选官制度的推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。排除C：材料中的措施是为了文化认同，且C项所述不准确，“确保”说法绝对。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5e69c1b12?pid=91f822f48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4.唐玄宗即位后，“大革奸滥，十去其九”，停废闲散诸司、监、署十余所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并严格控制官吏的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铨选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，尤其重视县令的选任。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唐玄宗的举措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1_1#5e69c1b12.bracket?pid=91f822f48&amp;color=0,0,0&amp;vpa=4&amp;vtp=1"/>
          <p:cNvSpPr/>
          <p:nvPr/>
        </p:nvSpPr>
        <p:spPr>
          <a:xfrm>
            <a:off x="5735701" y="14292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0_2#5e69c1b12.choices?pid=91f822f48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A.导致外重内轻局面出现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.是休养生息政策的贯彻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.保证了国家吏治的清明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.为开元盛世奠定了基础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1380</Words>
  <Application>Microsoft Office PowerPoint</Application>
  <PresentationFormat>宽屏</PresentationFormat>
  <Paragraphs>270</Paragraphs>
  <Slides>32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2" baseType="lpstr">
      <vt:lpstr>等线</vt:lpstr>
      <vt:lpstr>等线 (正文)</vt:lpstr>
      <vt:lpstr>仿宋</vt:lpstr>
      <vt:lpstr>汉仪舒圆黑简体</vt:lpstr>
      <vt:lpstr>SimHei</vt:lpstr>
      <vt:lpstr>SimSun</vt:lpstr>
      <vt:lpstr>微软雅黑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2025-05-15T04:24:19Z</dcterms:created>
  <dcterms:modified xsi:type="dcterms:W3CDTF">2025-05-15T04:33:57Z</dcterms:modified>
  <cp:category/>
  <cp:contentStatus/>
</cp:coreProperties>
</file>