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3129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e0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2_1#abe32e655?vop=1&amp;pid=7c66cdbf2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本题考查元朝的海外贸易。选择D：朝廷禁止权势之家进行海外贸易却收效甚微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由此可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推知权势之家不顾禁令进行海外贸易活动主要是因为有利可图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侧面反映当时海外贸易的繁荣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同时结合所学可知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，宋朝海外贸易已比较繁荣，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元朝的海外贸易在宋朝的基础之上又有所发展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朝廷政策由禁止权势之家进行海外贸易变为不再禁止权势之家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“入蕃为贾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表明朝廷政策的变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。排除A：材料涉及的“抽分”是针对权势之家海外经商所获得的收益进行征税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不是针对全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社会征税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，故无法说明征税会加剧社会贫富分化。排除B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材料强调的是权势之家的海外贸易行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，不涉及贵族势力的扩张对专制皇权的影响。排除C：材料没有体现缓和阶级矛盾。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a1949f14a?pid=7c66cdbf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［山东2023·4］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北宋理学家张载认为：“封建者，天下之事，分得简则治之精，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不简则不精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故圣人必以天下分之于人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，则事无不治者。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为天下者，奚为纷纷必亲天下之事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?”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载主张(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4_1#a1949f14a.bracket?pid=7c66cdbf2&amp;color=0,0,0&amp;vpa=5&amp;vtp=1"/>
          <p:cNvSpPr/>
          <p:nvPr/>
        </p:nvSpPr>
        <p:spPr>
          <a:xfrm>
            <a:off x="1684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13_2#a1949f14a.choices?pid=7c66cdbf2&amp;color=0,0,0&amp;vtp=1&amp;bbb=1"/>
          <p:cNvSpPr/>
          <p:nvPr/>
        </p:nvSpPr>
        <p:spPr>
          <a:xfrm>
            <a:off x="722376" y="23898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507029" algn="l"/>
                <a:tab pos="5483957" algn="l"/>
                <a:tab pos="7965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扩大地方权力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恢复郡国并行制度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健全中央机构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.简化官员选任程序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5_1#a1949f14a?vop=1&amp;pid=7c66cdbf2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本题考查北宋理学家张载的思想。选择A：据材料可知，张载认为“封建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在原则上是好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，有优越性，为上者不需要“纷纷必亲天下之事”，即主张扩大地方权力。排除B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有体现郡县制内容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，所以不能得出张载主张恢复郡国并行制度。排除C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材料并未主张健全中央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。排除D：材料说的是张载主张扩大地方权力，与简化官员选任程序无关。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76ccedc19?pid=7c66cdbf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［全国乙2023·26］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南宋时书籍流行，文人刻书蔚然成风，如陆游、范成大、杨万里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朱熹等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人在各地任官期间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，都曾刊行自己或先人、名宦、师友、乡贤的著述，地方官学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民间书院等亦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以刻书为己任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这有助于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7_1#76ccedc19.bracket?pid=7c66cdbf2&amp;color=0,0,0&amp;vpa=6&amp;vtp=1"/>
          <p:cNvSpPr/>
          <p:nvPr/>
        </p:nvSpPr>
        <p:spPr>
          <a:xfrm>
            <a:off x="3703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6_2#76ccedc19.choices?pid=7c66cdbf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A.士族阶层的出现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.儒学正统地位的确立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.科举制度的兴起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.社会文化水平的提升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8_1#76ccedc19?vop=1&amp;pid=7c66cdbf2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本题考查南宋时期的文化传播。选择D：根据材料可知，南宋时书籍流行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文人刻书蔚然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，地方官学、民间书院等亦以刻书为己任，这样的氛围有利于文化的传播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促进社会文化水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平的提升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。排除A：士族阶层在南宋以前就已经出现，A项与材料时间不符。排除B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儒学正统地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位的确立是在汉武帝时期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。排除C：科举制度的兴起是在隋朝。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b9db0a05b?pid=7c66cdbf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［江苏2022·4］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元朝创建行御史台“主察行省”。至元二十年，江淮行省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有欲专肆而忌廉察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官者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”，建议行御史台隶属行省。经重臣董文用据理力争，该图谋未能得逞。至元二十八年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御史台不受行省节制在法令上被确认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这说明元代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0_1#b9db0a05b.bracket?pid=7c66cdbf2&amp;color=0,0,0&amp;vpa=7&amp;vtp=1"/>
          <p:cNvSpPr/>
          <p:nvPr/>
        </p:nvSpPr>
        <p:spPr>
          <a:xfrm>
            <a:off x="6510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9_2#b9db0a05b.choices?pid=7c66cdbf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A.行省长官的特权受到否定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.地方权力的监督机制得到改善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.地方的吏治问题得以解决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.行省事务最终由朝廷大臣决定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1_1#b9db0a05b?vop=1&amp;pid=7c66cdbf2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本题考查元朝地方权力的监督机制。选择B：题干中元朝创建行御史台“主察行省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在法令上确认行御史台不受行省节制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，可得出元代地方权力的监督机制得到改善。排除A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料中看不出行省长官的特权受到否定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。排除C：元代地方的吏治问题得以解决的说法绝对化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D：D项所述与材料主旨无关。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c66cdbf2.fixed?pid=42cff9360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7c66cdbf2.fixed?pid=42cff936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第三单元高考强化</a:t>
            </a:r>
            <a:endParaRPr lang="en-US" altLang="zh-CN" sz="4400" dirty="0"/>
          </a:p>
        </p:txBody>
      </p:sp>
      <p:pic>
        <p:nvPicPr>
          <p:cNvPr id="4" name="C_3#7c66cdbf2.fixed?pid=42cff936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c66cdbf2.fixed?pid=42cff9360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860c0e553?pid=7c66cdbf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［广东2024·4］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宋代巨贾彭则好儒学，“为其子延接师友，不问其费”，曾捐书于州学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郡从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事为之记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，称其为“贩夫”，彭氏子孙皆耻之。知州认为，彭则所为是善事，遂删“贩夫”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二字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这可以用来说明当时(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860c0e553.bracket?pid=7c66cdbf2&amp;color=0,0,0&amp;vpa=1&amp;vtp=1"/>
          <p:cNvSpPr/>
          <p:nvPr/>
        </p:nvSpPr>
        <p:spPr>
          <a:xfrm>
            <a:off x="3195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_2#860c0e553.choices?pid=7c66cdbf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A.士农工商界限被打破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.科举制度促进了社会公平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.地方官学教育的普及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.文治政策提升了士人地位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860c0e553?vop=1&amp;pid=7c66cdbf2&amp;color=0,0,0&amp;vtp=1&amp;bt=1&amp;bbb=1&amp;hb=1"/>
          <p:cNvSpPr/>
          <p:nvPr/>
        </p:nvSpPr>
        <p:spPr>
          <a:xfrm>
            <a:off x="722376" y="97200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本题考查宋代社会的变化。选择D:材料“巨贾彭则好儒学”“为其子延接师友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捐书于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州学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”表明彭则愿与士人结交，“知州认为，彭则所为是善事，遂删‘贩夫’二字”说明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作为士阶层的代表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，对彭则的作为表示肯定，结合所学可知，宋代统治者采取的文治政策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出身的彭则愿意与士人交往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，并尽力培养他的孩子读书，以便提高自身社会地位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这反映出宋代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的文治政策提升了士人地位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。排除A：商人出身的彭则竭力与士人结交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体现的是士人在社会中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具有较高的地位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，未涉及商人对农民和手工业者的态度，无法得出“士农工商界限被打破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。排除B：材料强调了宋代士人具有较高的地位，没有体现出科举制度的作用。排除C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提到彭则捐书于州学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，不能说明地方官学教育的普及。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30ac05446?sp=1&amp;pid=7c66cdbf2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［江苏2024·3］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下表为宋神宗熙宁年间（1068—1077）常平仓的部分支出情况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这些支出反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映了北宋政府(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6" name="QC_4_BD.4_2#30ac05446?colgroup=13,27&amp;pid=7c66cdbf2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590510"/>
              </p:ext>
            </p:extLst>
          </p:nvPr>
        </p:nvGraphicFramePr>
        <p:xfrm>
          <a:off x="722376" y="2021528"/>
          <a:ext cx="10735056" cy="1838960"/>
        </p:xfrm>
        <a:graphic>
          <a:graphicData uri="http://schemas.openxmlformats.org/drawingml/2006/table">
            <a:tbl>
              <a:tblPr/>
              <a:tblGrid>
                <a:gridCol w="3529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5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支出及用途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熙宁六年十一月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3万石谷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淮南西路招募饥民兴修水利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熙宁七年五月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5万石谷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真定府路减价出粜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熙宁九年二月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10万缗钱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广南西路转运司以备军需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4_AN.5_1#30ac05446.bracket?pid=7c66cdbf2&amp;color=0,0,0&amp;vpa=2&amp;vtp=1"/>
          <p:cNvSpPr/>
          <p:nvPr/>
        </p:nvSpPr>
        <p:spPr>
          <a:xfrm>
            <a:off x="2446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4_BD.4_3#30ac05446.choices?pid=7c66cdbf2&amp;color=0,0,0&amp;vtp=1&amp;bbb=1"/>
          <p:cNvSpPr/>
          <p:nvPr/>
        </p:nvSpPr>
        <p:spPr>
          <a:xfrm>
            <a:off x="722376" y="399002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A.力图发展农业平抑物价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.运用经济手段稳定秩序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.鼓励民间组织救济灾民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.增加军费缓解边防压力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30ac05446?vop=1&amp;pid=7c66cdbf2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本题考查宋朝政府的财政支出。选择B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根据材料北宋政府从常平仓中支出谷或缗钱兴修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、平抑物价、增加军费，这是在用经济手段稳定社会秩序。排除A、C、D：“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平抑物价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救济灾民”“增加军费”均是材料中的一部分，不能全面反映材料信息。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8c7caf5cb?pid=7c66cdbf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［海南2024·4］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南宋初年在邕州（今广西南宁一带）设有买马司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专门负责从大理等地区买马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的事宜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。在贸易中除使用银钱以外，还以盐和锦、彩等丝织品进行交换。陆游诗中咏道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:“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从失西陲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，年年买马西南夷。”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这一举措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8_1#8c7caf5cb.bracket?pid=7c66cdbf2&amp;color=0,0,0&amp;vpa=3&amp;vtp=1"/>
          <p:cNvSpPr/>
          <p:nvPr/>
        </p:nvSpPr>
        <p:spPr>
          <a:xfrm>
            <a:off x="5494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7_2#8c7caf5cb.choices?pid=7c66cdbf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A.加深了民族间的交融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.缓解了南宋财政危机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.体现了羁縻政策失效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.推动了南宋文化繁荣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9_1#8c7caf5cb?vop=1&amp;pid=7c66cdbf2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本题考查宋朝的民族关系。选择A：南宋在邕州设立买马司，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与大理等地进行马匹贸易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并采用多种交换方式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，这一举措增强了南宋与西南少数民族地区的经济联系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从而有助于加深各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民族间的交融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。排除B：买马行为主要是为了满足军事需要，且花费大量财物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并不能缓解南宋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的财政危机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。排除C：羁縻政策保留少数民族原有的社会组织，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承认少数民族首领的政治权力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少数民族具有一定独立性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，材料反映的是南宋的经济行为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并未体现对少数民族的管理和羁縻政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策的相关特点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。排除D：材料反映的是南宋的经济行为，与文化繁荣无直接关系。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abe32e655?pid=7c66cdbf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［重庆2024·5］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1284年，元朝政府下令禁止权势之家进行海外贸易，犯者籍没一半家产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这一禁令收效甚微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。1293年，不再禁止权势之家“入蕃为贾”，而是约束不法行为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依着百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姓每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（们）的体例，与抽分者”。此后权势之家出海为贾现象增多。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这反映出元朝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1_1#abe32e655.bracket?pid=7c66cdbf2&amp;color=0,0,0&amp;vpa=4&amp;vtp=1"/>
          <p:cNvSpPr/>
          <p:nvPr/>
        </p:nvSpPr>
        <p:spPr>
          <a:xfrm>
            <a:off x="10053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0_2#abe32e655.choices?pid=7c66cdbf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A.征税加剧社会贫富分化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.贵族势力扩张威胁专制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.法律调整缓和阶级矛盾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.海外贸易繁荣推动政策变革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652</Words>
  <Application>Microsoft Office PowerPoint</Application>
  <PresentationFormat>宽屏</PresentationFormat>
  <Paragraphs>116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等线</vt:lpstr>
      <vt:lpstr>等线 (正文)</vt:lpstr>
      <vt:lpstr>仿宋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2025-05-15T04:43:56Z</dcterms:created>
  <dcterms:modified xsi:type="dcterms:W3CDTF">2025-05-15T04:46:30Z</dcterms:modified>
  <cp:category/>
  <cp:contentStatus/>
</cp:coreProperties>
</file>