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771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8390a9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易错点1 宋初加强君权措施的利与弊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c1e7b5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易错点2 元朝对地方管理的特点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cf3525f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易错点3 宋元时期经济措施的创新性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0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ec1af4ece?pid=0c1e7b565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4.元大德九年，中书省下达公文要求各行省“除重事并创支钱粮必合咨禀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其余公事应依例自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行解决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，不需要所有事务都进行请示。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中书省此举意在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ec1af4ece.bracket?pid=0c1e7b565&amp;color=0,0,0&amp;vpa=4&amp;vtp=1"/>
          <p:cNvSpPr/>
          <p:nvPr/>
        </p:nvSpPr>
        <p:spPr>
          <a:xfrm>
            <a:off x="7018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1_2#ec1af4ece.choices?pid=0c1e7b565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A.兼顾中央集权与高效行政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.扩大地方管理自主权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.增强行省的政务禀报意识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.加强君主的专制权力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ec1af4ece?vop=1&amp;pid=0c1e7b565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本题考查元朝行省制。选择A：根据材料信息可知，中书省要求各行省除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重事并创支钱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”咨禀，其余公事自行解决，这有利于地方高效行政，而“重事并创支钱粮”必须咨禀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了加强中央集权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，这就兼顾了中央集权与高效行政。排除B：B项只说明了材料中一个方面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。排除C：C项与材料信息“不需要所有事务都进行请示”不符。排除D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材料体现的是中央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与地方行省的关系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，属于中央集权的范畴，而不是君主专制。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402ca621f?pid=acf3525f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［江西南昌十中2025高一期中］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南宋时期，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嘉兴魏塘镇的佃农带着大米到农村集市上交易香烛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油盐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、椒姜等，当地米店则将买来的大米运到临安府等地出售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用出售所得在当地购买货物返回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农村集市卖出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这反映了当时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402ca621f.bracket?pid=acf3525f9&amp;color=0,0,0&amp;vpa=5&amp;vtp=1"/>
          <p:cNvSpPr/>
          <p:nvPr/>
        </p:nvSpPr>
        <p:spPr>
          <a:xfrm>
            <a:off x="4211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4_2#402ca621f.choices?pid=acf3525f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A.纸币使用的普及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.自然经济的解体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.城市生活的丰富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.基层市场的发展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402ca621f?vop=1&amp;pid=acf3525f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本题考查南宋时期城镇经济发展。选择D：据材料“佃农带着大米到农村集市上交易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，这体现的是南宋农村集市经济，反映了当时基层市场的发展状况。排除A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材料主旨是南宋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农村集市的经济活动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，没有提及经济活动中使用的货币，不能推断出纸币使用的普及程度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：自然经济开始解体是在鸦片战争后，与题目时间不符。排除C：据材料“返回农村集市”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材料体现的是农村集市的经济活动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，不能说明城市生活的丰富。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7_1#402ca621f?vop=1&amp;pid=acf3525f9&amp;color=0,0,0&amp;vtp=1&amp;bt=1&amp;bbb=1&amp;hb=1"/>
          <p:cNvSpPr/>
          <p:nvPr/>
        </p:nvSpPr>
        <p:spPr>
          <a:xfrm>
            <a:off x="722376" y="969264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C项，错选原因是没有准确定位材料中商品贸易的场景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材料中反映的是当时农村集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贸市场的发展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，不是城市的发展。宋代“草市”的出现表明商品经济发展深入农村地区。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8_1#bbc81c89a?sp=1&amp;pid=acf3525f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［吉林延边二中2025高一期中］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下表为宋代有关“交子”的记载。这表明“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交子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6" name="QC_5_BD.18_2#bbc81c89a?colgroup=30,10&amp;pid=acf3525f9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485015"/>
              </p:ext>
            </p:extLst>
          </p:nvPr>
        </p:nvGraphicFramePr>
        <p:xfrm>
          <a:off x="722376" y="1490853"/>
          <a:ext cx="10725912" cy="2171700"/>
        </p:xfrm>
        <a:graphic>
          <a:graphicData uri="http://schemas.openxmlformats.org/drawingml/2006/table">
            <a:tbl>
              <a:tblPr/>
              <a:tblGrid>
                <a:gridCol w="7955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0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记载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出处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蜀民以铁钱重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私为券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谓之交子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以便贸易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富民十六户主之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［宋］李焘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续资治通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鉴长编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收入人户见钱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便给交子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无远近行用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动及万百贯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街市交易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如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将交子要取见钱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每贯割落三十文为利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［宋］李攸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宋朝事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C_5_AN.19_1#bbc81c89a.bracket?pid=acf3525f9&amp;color=0,0,0&amp;vpa=6&amp;vtp=1"/>
          <p:cNvSpPr/>
          <p:nvPr/>
        </p:nvSpPr>
        <p:spPr>
          <a:xfrm>
            <a:off x="1027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18_3#bbc81c89a.choices?pid=acf3525f9&amp;color=0,0,0&amp;vtp=1&amp;bbb=1"/>
          <p:cNvSpPr/>
          <p:nvPr/>
        </p:nvSpPr>
        <p:spPr>
          <a:xfrm>
            <a:off x="722376" y="378955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A.具有民间交易凭证功能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.产生于商人间的贸易纠纷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.提高了富商的社会地位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.缘于经济重心南移的推动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0_1#bbc81c89a?vop=1&amp;pid=acf3525f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本题考查交子的作用。选择A：材料“私为券，谓之交子，以便贸易”“街市交易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交子要取见钱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，每贯割落三十文为利”表明交子具有民间交易凭证功能，推动了贸易的发展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B：交子产生是为了便于商品贸易，不是解决商人间的贸易纠纷。排除C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材料强调交子推动了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商品经济发展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，但是并未涉及富商社会地位的变化。排除D：交子是商品经济发展的产物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经济重心南移的产物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1_1#9c90a9c0e?pid=acf3525f9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［陕西西安2024高一期中］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茶马古道是中国古代用川、滇茶叶交易西藏马匹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药材的一条商贸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。宋代在成都、秦州（今甘肃天水）各置榷茶和买马司；元代在茶马古道沿线推行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土官治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”的土司制度，把以“茶马互市”为主的交通线路定为正式驿路，并设置驿站。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茶马交易(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2_1#9c90a9c0e.bracket?pid=acf3525f9&amp;color=0,0,0&amp;vpa=7&amp;vtp=1"/>
          <p:cNvSpPr/>
          <p:nvPr/>
        </p:nvSpPr>
        <p:spPr>
          <a:xfrm>
            <a:off x="1938401" y="23436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1_2#9c90a9c0e.choices?pid=acf3525f9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A.强化了对边疆地区的垂直管理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.由政府发挥主导管理作用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.对重农抑商政策产生重大冲击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.促进中原与边疆经济交流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3_1#9c90a9c0e?vop=1&amp;pid=acf3525f9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本题考查宋元时期的茶马交易。选择B：根据材料可知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宋朝在茶马交易地点设置榷茶和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买马司等政府机构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，元朝在茶马古道沿线推行土司制度，设置驿站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这些措施体现了政府主导和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管理茶马交易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。排除A：对茶马交易的管理不能体现政府对边疆地区垂直管理的强化。排除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重农抑商政策是封建社会的基本经济政策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，茶马交易活动主要在西南地区进行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对重农抑商政策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没有产生重大冲击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。排除D：材料体现政府主导和管理西南地区茶马交易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没有强调中原与边疆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经济交流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4_1#9c90a9c0e?vop=1&amp;pid=acf3525f9&amp;color=0,0,0&amp;vtp=1&amp;bt=1&amp;bbb=1&amp;hb=1"/>
          <p:cNvSpPr/>
          <p:nvPr/>
        </p:nvSpPr>
        <p:spPr>
          <a:xfrm>
            <a:off x="722376" y="969264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A项，主要原因是不理解“垂直管理”的意思。通常来说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垂直管理可以理解为自上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、中央直接管理，这与材料中“在茶马古道沿线推行‘土官治土民’的土司制度”不符。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99841c9e.fixed?pid=2cce0d112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899841c9e.fixed?pid=2cce0d11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第三单元易错集训</a:t>
            </a:r>
            <a:endParaRPr lang="en-US" altLang="zh-CN" sz="4400" dirty="0"/>
          </a:p>
        </p:txBody>
      </p:sp>
      <p:pic>
        <p:nvPicPr>
          <p:cNvPr id="4" name="C_3#899841c9e.fixed?pid=2cce0d11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99841c9e.fixed?pid=2cce0d112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刷易错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56d95222e?pid=98390a94c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［湖北仙桃2025高一期中］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北宋初期官员任用制度中有官、职、差遣的区分，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在一般情况下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官员都不担任与其官职相符的职务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，官名只是官员级别和享受俸禄的依据，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职是加给文官学士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直阁一类的荣誉衔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，差遣才是官员实际拥有的权力。这种“官与职殊”“名与实分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的目的是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56d95222e.bracket?pid=98390a94c&amp;color=0,0,0&amp;vpa=1&amp;vtp=1"/>
          <p:cNvSpPr/>
          <p:nvPr/>
        </p:nvSpPr>
        <p:spPr>
          <a:xfrm>
            <a:off x="922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_2#56d95222e.choices?pid=98390a94c&amp;color=0,0,0&amp;vtp=1&amp;bbb=1"/>
          <p:cNvSpPr/>
          <p:nvPr/>
        </p:nvSpPr>
        <p:spPr>
          <a:xfrm>
            <a:off x="722376" y="28470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加强君主专制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提高行政效率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规范考核监察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.推动社会公平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56d95222e?vop=1&amp;pid=98390a94c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本题考查宋代官员的任用制度。选择A：根据材料中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官名只是官员级别和享受俸禄的依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，职是加给文官学士、直阁一类的荣誉衔，差遣才是官员实际拥有的权力”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并结合所学可知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北宋君主这样做是为了防止官员长期掌握某一职权可能出现的专权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，从而加强君主专制。排除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材料中宋代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“官与职殊”可能会导致官员处理事务拖沓、行政效率低下。排除C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材料反映的是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官员任用制度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，不是对官员的考核监察。排除D：材料体现了宋朝出现“官与职殊”的现象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目的并不是推动社会公平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886902167?pid=98390a94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［内蒙古赤峰二中2024高一月考］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宋初形成了“中书主民，枢密院主兵，三司主财”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的局面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但也出现了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“财已匮而枢密院益兵不已，民已困而三司取财不已；中书视民之困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而不知使枢密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、三司宽财以救民困者，制国用之职不在中书也”的状况。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上述材料意在说明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886902167.bracket?pid=98390a94c&amp;color=0,0,0&amp;vpa=2&amp;vtp=1"/>
          <p:cNvSpPr/>
          <p:nvPr/>
        </p:nvSpPr>
        <p:spPr>
          <a:xfrm>
            <a:off x="10053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_2#886902167.choices?pid=98390a94c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A.分割相权解决了宰相擅权的问题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.制度创新带来了严重的社会危机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.分割相权加重了政府的财政负担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.分割相权影响了政府的治理效果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886902167?vop=1&amp;pid=98390a94c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本题考查宋初分割相权的消极影响。选择D：根据材料可知，宋初为分散相权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在中央使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枢密院掌军政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、三司专掌财政，与宰相分权，材料“但”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后面的内容反映了当时相权被分割后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、枢密院和三司各自为政，影响了政府的治理效果。排除A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材料意在说明分割相权的消极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，而非积极作用。排除B：北宋时，枢密院与三司分割相权，产生了一定的问题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但材料并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未说明当时出现了社会危机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。排除C：枢密院不断增兵出现冗兵现象，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加重了政府的财政负担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并非分割相权导致了财政负担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_1#886902167?vop=1&amp;pid=98390a94c&amp;color=0,0,0&amp;vtp=1&amp;bt=1&amp;bbb=1&amp;hb=1"/>
          <p:cNvSpPr/>
          <p:nvPr/>
        </p:nvSpPr>
        <p:spPr>
          <a:xfrm>
            <a:off x="722376" y="969264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此题容易错选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A项或者C项。错选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项的原因主要是学生容易因思维定式认为分割相权是为了解决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君权与相权之间的矛盾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，而忽略材料“但”后面的信息。错选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项的原因主要是关注了后半部分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，但一知半解，没有明晰宋朝财政负担加重的主要原因是什么。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bc6bc759e?pid=0c1e7b565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［四川遂宁射洪中学2025期中］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元朝政府在边疆地区既因俗设“土官”，又通过宣慰司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宣抚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司等机构实行强制性的检括户籍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、征收固定赋税，并设立驿站等。这表明，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元朝政府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bc6bc759e.bracket?pid=0c1e7b565&amp;color=0,0,0&amp;vpa=3&amp;vtp=1"/>
          <p:cNvSpPr/>
          <p:nvPr/>
        </p:nvSpPr>
        <p:spPr>
          <a:xfrm>
            <a:off x="10307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8_2#bc6bc759e.choices?pid=0c1e7b565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A.实现了边疆内地一体化管理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.旨在增加政府财政收入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.逐步实施了“改土归流”政策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.突破了传统的羁縻政策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bc6bc759e?vop=1&amp;pid=0c1e7b565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本题考查元朝对边疆地区管理的特点。选择D：根据材料“因俗设‘土官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实行强制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性的检括户籍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、征收固定赋税，并设立驿站等”可知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元朝政府在边疆地区实行与内地相似的管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，突破了传统的对少数民族控制和优待的羁縻政策。排除A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材料中元朝政府加强对边疆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的管理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，但是并未实现边疆内地的一体化管理。排除B：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材料中元朝政府在边疆地区的管理措施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客观上会增加政府财政收入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，但主观目的是加强对边疆的统治。排除C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改土归流是在明清时期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实行的对西南少数民族的政策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767</Words>
  <Application>Microsoft Office PowerPoint</Application>
  <PresentationFormat>宽屏</PresentationFormat>
  <Paragraphs>132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等线</vt:lpstr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2025-05-15T04:40:52Z</dcterms:created>
  <dcterms:modified xsi:type="dcterms:W3CDTF">2025-05-15T04:46:16Z</dcterms:modified>
  <cp:category/>
  <cp:contentStatus/>
</cp:coreProperties>
</file>