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1909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2df7ddf0009d1fe1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  <p:sp>
        <p:nvSpPr>
          <p:cNvPr id="6" name="MasterShapeName"/>
          <p:cNvSpPr/>
          <p:nvPr/>
        </p:nvSpPr>
        <p:spPr>
          <a:xfrm>
            <a:off x="731520" y="5522976"/>
            <a:ext cx="1719072" cy="40233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39319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xxx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2_1#eebc255d6?vop=1&amp;pid=d0d045671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本题考查一二·九运动。选择B：从“抗日救亡、反对内战、反对华北自治”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等口号可知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当时处于抗战时期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，西安事变的和平解决是内战基本结束的标志，“反对内战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说明此事在此之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前发生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，“反对华北自治”说明此事发生在1935年华北自治之后，即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1935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年华北自治后到西安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事变和平解决前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，据所学可推断出题干反映的是1935年的一二·九运动的影响。排除A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九一八事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变发生在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1931年，当时未发生华北自治危机，不可能提出反对华北自治口号。排除C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卢沟桥事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变发生在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1937年。排除D：国共合作抗日发生在1937年。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2a32a5061?pid=d0d045671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［山东2023·7］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1938年7月，陕甘宁边区民众剧团正式成立。剧团演出时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会在戏台两边挂起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中国气派，民族形式，工农大众，喜闻乐见；明白世理，尽情尽理，有说有笑，红火热闹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，民众剧团常年在边区巡回演出，深受欢迎。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该剧团的主要任务是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4_1#2a32a5061.bracket?pid=d0d045671&amp;color=0,0,0&amp;vpa=5&amp;vtp=1"/>
          <p:cNvSpPr/>
          <p:nvPr/>
        </p:nvSpPr>
        <p:spPr>
          <a:xfrm>
            <a:off x="8796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13_2#2a32a5061.choices?pid=d0d045671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A.创新民族文化宣传方式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.团结工农建设边区政权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.动员民众投身民族民主革命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.落实中国共产党的群众路线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5_1#2a32a5061?vop=1&amp;pid=d0d045671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本题考查陕甘宁边区的文化。选择C：由“1938年7月”可知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当时中国处于抗日战争大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背景下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，陕甘宁边区民众剧团的成立，主要目的是通过喜闻乐见的形式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让老百姓认识到抗日对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于中华民族的重要性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，从而动员民众投身到民族民主革命中。排除A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创新宣传方式只是材料表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面的意思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。排除B：建设边区政权是剧团宣传的任务之一，但不是主要任务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当时解决民族矛盾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才是最主要任务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。排除D：陕甘宁边区民众剧团主要任务在于动员民众投身民族民主革命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落实中共群众路线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6_1#488f89bdf?pid=d0d045671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［全国甲2023·31］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1943年，中共中央指出，“提高妇女的政治地位、文化水平、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改善生活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以达到解放的道路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，亦须从经济丰裕与经济独立入手”。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这一决定的实施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7_1#488f89bdf.bracket?pid=d0d045671&amp;color=0,0,0&amp;vpa=6&amp;vtp=1"/>
          <p:cNvSpPr/>
          <p:nvPr/>
        </p:nvSpPr>
        <p:spPr>
          <a:xfrm>
            <a:off x="9050401" y="14292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16_2#488f89bdf.choices?pid=d0d045671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A.促成妇女彻底摆脱封建束缚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.有利于抗日根据地政权巩固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.扩大了陕甘宁边区阶级基础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.适应党的工作重心转移需要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8_1#488f89bdf?vop=1&amp;pid=d0d045671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本题考查抗日根据地的政权建设。选择B：1943年处于抗日战争时期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提高妇女的政治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、文化水平、改善生活”，有利于获取广大妇女的支持，扩大中国共产党的政权基础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巩固抗日根据地政权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。排除A：“彻底摆脱”说法过于绝对，与史实不符。排除C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妇女不属于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“阶级”。排除D：1943年，党的工作重心并没有发生转移。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9_1#7bc515969?pid=d0d045671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［北京2022·8］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1946年4月8日，中共代表王若飞、博古等人参加政治协商会议后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从重庆返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回延安途中因飞机失事遇难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，民主人士、国民党要员等社会各界纷纷表示哀悼。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有悼文指出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他们的事业，就是中国人民大众的事业，就是全人类的事业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这反映出当时中国社会各界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0_1#7bc515969.bracket?pid=d0d045671&amp;color=0,0,0&amp;vpa=7&amp;vtp=1"/>
          <p:cNvSpPr/>
          <p:nvPr/>
        </p:nvSpPr>
        <p:spPr>
          <a:xfrm>
            <a:off x="909701" y="23436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19_2#7bc515969.choices?pid=d0d045671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A.拥护抗日民族统一战线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.反对国民党政权的统治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.希望建立无产阶级政权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.企盼国家实现和平民主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1_1#7bc515969?vop=1&amp;pid=d0d045671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本题考查抗战胜利后人们对和平民主的盼望。选择D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根据材料信息可知是抗日战争胜利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，中共积极争取和平民主，材料中民主人士、国民党要员等社会各界哀悼，“他们的事业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是中国人民大众的事业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，就是全人类的事业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反映了当时中国社会各界企盼国家实现和平民主的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愿望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。排除A：材料时间为1946年，抗日战争已经结束，因此不是维护抗日民族统一战线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：材料主张的不是反对国民党政权的统治。排除C：材料主要强调和平民主的愿望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不是希望建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立无产阶级政权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0d045671.fixed?pid=fbe83d67f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</a:t>
            </a:r>
            <a:endParaRPr lang="en-US" altLang="zh-CN" sz="7200" dirty="0"/>
          </a:p>
        </p:txBody>
      </p:sp>
      <p:sp>
        <p:nvSpPr>
          <p:cNvPr id="3" name="C_3#d0d045671.fixed?pid=fbe83d67f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第八单元高考强化</a:t>
            </a:r>
            <a:endParaRPr lang="en-US" altLang="zh-CN" sz="4400" dirty="0"/>
          </a:p>
        </p:txBody>
      </p:sp>
      <p:pic>
        <p:nvPicPr>
          <p:cNvPr id="4" name="C_3#d0d045671.fixed?pid=fbe83d67f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d0d045671.fixed?pid=fbe83d67f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33d44a069?pid=d0d045671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［福建2024·8］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1937年5月，中央银行向南京国民政府报告称，截至该年4月30日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该行存于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香港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、纽约和伦敦等地的白银和资金，合计达到了约1.69亿美元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这种白银和资金外存的做法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_1#33d44a069.bracket?pid=d0d045671&amp;color=0,0,0&amp;vpa=1&amp;vtp=1"/>
          <p:cNvSpPr/>
          <p:nvPr/>
        </p:nvSpPr>
        <p:spPr>
          <a:xfrm>
            <a:off x="922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1_2#33d44a069.choices?pid=d0d045671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A.避免了侵华日军的掠夺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.支持了中国的对日作战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.满足了外债偿付的需求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.赢得了英美的战时支持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1#33d44a069?vop=1&amp;pid=d0d045671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本题考查抗日战争。选择B：结合所学知识可知，1937年4月，全国抗战还未开始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当时中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央银行将白银和资金外存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，有助于保护国有资产，在一定程度上防止被日本所掠夺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这一做法支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持了以后的中国对日抗战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。选择A：白银和资金外存只能在一定程度上防止日本的掠夺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但无法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全面避免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。排除C：材料中并没有提及这些白银和资金外存是为了偿还外债。排除D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英美支持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中国缘于中国成为第二次世界大战对日本法西斯作战的东方主战场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而非南京国民政府的白银和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资金外存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444f564be?pid=d0d045671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［湖北2024·8］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大学生杨静远曾坚持“我一个学文学的，对政治根本不发生兴趣”。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1944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豫湘桂战役后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，她开始意识到“国家真是每个人的”，决意“要把自己献给我的国家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主动了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解中共政纲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，进而走上革命道路。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杨静远的转变折射出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5_1#444f564be.bracket?pid=d0d045671&amp;color=0,0,0&amp;vpa=2&amp;vtp=1"/>
          <p:cNvSpPr/>
          <p:nvPr/>
        </p:nvSpPr>
        <p:spPr>
          <a:xfrm>
            <a:off x="7018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4_2#444f564be.choices?pid=d0d045671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A.全民族抗日救亡运动高涨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.中共中流砥柱作用得到认可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.国民党政权深陷统治危机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.和平建国成为人民共同愿望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_1#444f564be?vop=1&amp;pid=d0d045671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本题考查中共在抗日战争中的中流砥柱作用。选择B：根据所学知识可知，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1944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年正值抗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日战争相持阶段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，国民党正面战场豫湘桂战役大溃败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使大部分国民党军队丧失抵抗信心和战斗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，是其军事上的溃败，也是其政治上腐败的反映。而当时中国共产党始终坚持抗战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由此形成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鲜明对比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，大学生杨静远由对政治不感兴趣逐渐转变为主动了解中共政纲，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进而走上革命道路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这折射出中共在抗日战争中的中流砥柱作用得到认可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。排除A：1935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年抗日救亡运动掀起高潮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C：国民党政权深陷统治危机是解放战争后期。排除D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和平建国成为人民共同愿望是在抗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日战争胜利后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301043468?pid=d0d045671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［江苏2024·8］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1948年12月，毛泽东在审阅《新区图书出版发行暂行办法》时作出批示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:“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籍与报纸不同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，暂时除没收国民党书店以外，可一概放任，遇有反动书籍可个别进行干涉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暂时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不必普遍立条例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这一批示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8_1#301043468.bracket?pid=d0d045671&amp;color=0,0,0&amp;vpa=3&amp;vtp=1"/>
          <p:cNvSpPr/>
          <p:nvPr/>
        </p:nvSpPr>
        <p:spPr>
          <a:xfrm>
            <a:off x="4224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7_2#301043468.choices?pid=d0d045671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A.有利于保护解放区的文化设施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.重在揭露国民党文化专制主义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.合乎团结广大知识分子的需要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.为发动战略反攻做好舆论准备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9_1#301043468?vop=1&amp;pid=d0d045671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本题考查中国共产党在解放区的文化政策。选择C：根据材料信息可知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毛泽东主张在新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的解放区实行较为宽松的文化政策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，结合题干时间“1948年12月”可知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此时正值解放战争时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，实行较为宽松的文化政策，有利于团结广大知识分子争取新民主主义革命的胜利。排除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材料主要讲的是新解放区的图书出版发行政策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，与解放区的文化设施关系不大。排除B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旨是以宽松的文化政策团结广大知识分子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，并没有在揭露国民党文化专制主义。排除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D：1947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月，跃进大别山标志战略反攻的开始。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0_1#eebc255d6?pid=d0d045671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［广东2023·9］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“三十年代初组织起来的左翼文化运动，已经冲破了原来左派的圈子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抗日救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、反对内战、反对华北自治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等等口号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已经把成千上万的中小资产阶级和上层爱国人士吸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引到我们的阵营中来了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上述现象反映了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1_1#eebc255d6.bracket?pid=d0d045671&amp;color=0,0,0&amp;vpa=4&amp;vtp=1"/>
          <p:cNvSpPr/>
          <p:nvPr/>
        </p:nvSpPr>
        <p:spPr>
          <a:xfrm>
            <a:off x="5748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10_2#eebc255d6.choices?pid=d0d045671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A.九一八事变使民族危机空前严重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.一二·九运动促进了中华民族的新觉醒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.卢沟桥事变发生后全面抗战开始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.国共合作推动抗日民族统一战线形成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678</Words>
  <Application>Microsoft Office PowerPoint</Application>
  <PresentationFormat>宽屏</PresentationFormat>
  <Paragraphs>117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等线</vt:lpstr>
      <vt:lpstr>等线 (正文)</vt:lpstr>
      <vt:lpstr>仿宋</vt:lpstr>
      <vt:lpstr>SimHei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2025-05-15T05:02:44Z</dcterms:created>
  <dcterms:modified xsi:type="dcterms:W3CDTF">2025-05-15T05:03:14Z</dcterms:modified>
  <cp:category/>
  <cp:contentStatus/>
</cp:coreProperties>
</file>