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7077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e1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  <p:sp>
        <p:nvSpPr>
          <p:cNvPr id="6" name="MasterShapeName"/>
          <p:cNvSpPr/>
          <p:nvPr/>
        </p:nvSpPr>
        <p:spPr>
          <a:xfrm>
            <a:off x="731520" y="5522976"/>
            <a:ext cx="1719072" cy="40233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xxx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2_1#5ed2cf9c3?vop=1&amp;pid=db098fb8d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本题考查南京国民政府的统治。选择D：根据材料可知，南京国民政府虽废止旧历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改用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阳历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，但民间仍然热闹地庆祝旧历节日，结合所学可知，政府政策与民间传统之间存在冲突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A：旧历节日不等同于落后的迷信观念。排除B：材料表明阳历节日只有机关学校“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遵依中央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放假休憩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”，街市的人们与乡下百姓大部分仍然坚守过旧历节日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故这不是城市新风与乡村旧俗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的对立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。排除C：阳历不能完全等同于工业文明，同样旧历也不能完全等同于农耕社会。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a8b0f4fb4?pid=db098fb8d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［全国甲2023·30］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中国共产党在成立之初就注重增强阶级基础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中共一大在讨论今后的工作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，“决定集中我们的全部精力组织工厂工人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鉴于我们的党至今几乎完全由知识分子组成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所以代表大会决定要特别注意组织工人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这反映出当时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4_1#a8b0f4fb4.bracket?pid=db098fb8d&amp;color=0,0,0&amp;vpa=5&amp;vtp=1"/>
          <p:cNvSpPr/>
          <p:nvPr/>
        </p:nvSpPr>
        <p:spPr>
          <a:xfrm>
            <a:off x="7272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13_2#a8b0f4fb4.choices?pid=db098fb8d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A.革命统一战线建立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.民主革命纲领开始制定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.党的中心任务确立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.工农武装割据思想形成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5_1#a8b0f4fb4?vop=1&amp;pid=db098fb8d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本题考查中共一大。选择C：根据材料“决定集中我们的全部精力组织工厂工人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并结合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所学可知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，1921年，中共一大召开，确立了党的中心任务就是组织工人阶级、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领导工人运动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A：革命统一战线的建立是在国民革命时期。排除B：民主革命纲领的制定是在中共二大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D：工农武装割据思想的形成是在土地革命时期。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6_1#8617a0a4d?pid=db098fb8d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［江苏2023·7］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陈毅在纪念文章中肯定了列宁建立反帝“联合战线”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和领导世界革命的意义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指出列宁逝世一年来中国革命运动继续蓬勃发展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，尤其是工农阶级表现出“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领导国民革命的力量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使一般敌人惊吓恐惧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”。此时的“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工农阶级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7_1#8617a0a4d.bracket?pid=db098fb8d&amp;color=0,0,0&amp;vpa=6&amp;vtp=1"/>
          <p:cNvSpPr/>
          <p:nvPr/>
        </p:nvSpPr>
        <p:spPr>
          <a:xfrm>
            <a:off x="6002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16_2#8617a0a4d.choices?pid=db098fb8d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A.积极声援五四爱国运动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.致力于巩固革命统一战线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.坚持独立领导武装斗争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.推翻了北洋军阀反动统治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8_1#8617a0a4d?vop=1&amp;pid=db098fb8d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本题考查国民革命运动。选择B：从材料提供的时间信息“列宁逝世一年来”可知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”是1925年，工农阶级正在进行国民革命运动，致力于巩固革命统一战线。排除A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五四爱国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运动发生于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1919年，与材料时间不符。排除C：1927年国民革命失败后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中国共产党开始独立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领导武装斗争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，与材料时间不符。排除D：1927年，北伐战争基本推翻了北洋军阀的反动统治。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7e841b2d1?pid=db098fb8d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［辽宁2022·9］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毛泽东在1931年3月指出:“农村里头，小市镇里头,小城市里头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都是没有报纸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看的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。斗争的群众，革命以前和革命以后，在消息不灵通、见闻狭隘这一点上讲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是差不得很远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该论述强调了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0_1#7e841b2d1.bracket?pid=db098fb8d&amp;color=0,0,0&amp;vpa=7&amp;vtp=1"/>
          <p:cNvSpPr/>
          <p:nvPr/>
        </p:nvSpPr>
        <p:spPr>
          <a:xfrm>
            <a:off x="3208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19_2#7e841b2d1.choices?pid=db098fb8d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A.农村工作的重要性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.群众斗争热情的重要性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.宣传工作的重要性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.群众文化水平的重要性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1_1#7e841b2d1?vop=1&amp;pid=db098fb8d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本题考查国共十年对峙时期的革命特点。选择C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根据材料时间可知当时处于国共十年对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峙时期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，材料中“农村里头，小市镇里头，小城市里头，都是没有报纸看的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说明城乡群众在获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取消息方面不灵通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，由此可见，材料强调要加强对民众的宣传工作。排除A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材料不是强调农村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工作的重要性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。排除B：材料强调的是注重对民众进行宣传，不是强调群众斗争的热情。排除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群众的文化水平应从认知方面得到体现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，而材料反映的是群众消息不灵通。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b098fb8d.fixed?pid=f9d6908aa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</a:t>
            </a:r>
            <a:endParaRPr lang="en-US" altLang="zh-CN" sz="7200" dirty="0"/>
          </a:p>
        </p:txBody>
      </p:sp>
      <p:sp>
        <p:nvSpPr>
          <p:cNvPr id="3" name="C_3#db098fb8d.fixed?pid=f9d6908aa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第七单元高考强化</a:t>
            </a:r>
            <a:endParaRPr lang="en-US" altLang="zh-CN" sz="4400" dirty="0"/>
          </a:p>
        </p:txBody>
      </p:sp>
      <p:pic>
        <p:nvPicPr>
          <p:cNvPr id="4" name="C_3#db098fb8d.fixed?pid=f9d6908aa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b098fb8d.fixed?pid=f9d6908aa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02782aeac?pid=db098fb8d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［安徽2024·7］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1921年4月，《新青年》刊文指出，虽然马克思、恩格斯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是近世科学的社会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主义之始祖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”，有许多独具慧眼的见解，但“我们对于古人的学说，当参照现在的情形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加以考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，断不可一味盲从，做出那‘孔趋亦趋，孔步亦步’的样子”。由此可见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当时知识界已关注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到(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02782aeac.bracket?pid=db098fb8d&amp;color=0,0,0&amp;vpa=1&amp;vtp=1"/>
          <p:cNvSpPr/>
          <p:nvPr/>
        </p:nvSpPr>
        <p:spPr>
          <a:xfrm>
            <a:off x="1163701" y="23436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_2#02782aeac.choices?pid=db098fb8d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A.革命理论传播的广泛性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.儒家传统文化的包容性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.民主主义革命的阶段性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.社会主义学说的实践性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02782aeac?vop=1&amp;pid=db098fb8d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本题考查马克思主义的传播。选择D：材料“马克思、恩格斯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有许多独具慧眼的见解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当参照现在的情形，加以考虑，断不可一味盲从”强调对马克思主义学说不能照抄照搬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事求是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，与国情相结合，说明当时知识界已关注到社会主义学说的实践性。排除A、C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调革命理论必须与实践相结合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，理论传播的广泛性指其传播范围大、涉及面广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革命的阶段性表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示其持续但又分阶段的特点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，均与题意不符。排除B：材料强调的是对马克思主义的认识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儒家传统文化的包容性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f94d22f78?sp=1&amp;pid=db098fb8d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［河北2024·9］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1923年12月，李大钊在一次演讲中说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一个劳动者不过是一个资本家的千分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，万分之一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百个劳动者不及一个资本家，那可加到千个，倘使能够再加到万个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终有平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衡的可能了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”，并展示了如下示意图。</a:t>
            </a:r>
            <a:endParaRPr lang="en-US" altLang="zh-CN" sz="2000" dirty="0"/>
          </a:p>
        </p:txBody>
      </p:sp>
      <p:sp>
        <p:nvSpPr>
          <p:cNvPr id="3" name="QC_4_BD.4_2#f94d22f78?pid=db098fb8d&amp;color=0,0,0&amp;vtp=1&amp;bbb=1"/>
          <p:cNvSpPr/>
          <p:nvPr/>
        </p:nvSpPr>
        <p:spPr>
          <a:xfrm>
            <a:off x="722376" y="23898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在此，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李大钊主张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4_AN.5_1#f94d22f78.bracket?pid=db098fb8d&amp;color=0,0,0&amp;vpa=2&amp;vtp=1"/>
          <p:cNvSpPr/>
          <p:nvPr/>
        </p:nvSpPr>
        <p:spPr>
          <a:xfrm>
            <a:off x="2941701" y="2389862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5" name="QC_4_BD.4_3#f94d22f78?htil=1&amp;pid=db098fb8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2368" y="2915481"/>
            <a:ext cx="5340096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4_BD.4_4#f94d22f78.choices?htil=1&amp;pid=db098fb8d&amp;color=0,0,0&amp;vtp=1&amp;bbb=1"/>
          <p:cNvSpPr/>
          <p:nvPr/>
        </p:nvSpPr>
        <p:spPr>
          <a:xfrm>
            <a:off x="722376" y="2826615"/>
            <a:ext cx="5276088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A.建立革命统一战线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.改良现有社会制度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.推翻资产阶级统治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.加强工人阶级团结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_1#f94d22f78?vop=1&amp;pid=db098fb8d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本题考查马克思主义思想。选择D：据材料及图示信息可知，五四运动后，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李大钊指出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一个资本家是劳动者的千倍万倍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，那千个万个劳动者加一起就能有与资本家平衡的可能了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在强调劳动者应该团结起来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，对抗资本家的剥削和压迫。排除A：革命统一战线建立于1924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B：材料未涉及社会制度的变革，只是提到资本家与劳动者的关系。排除C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材料强调如何改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变资本家与劳动者的关系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，推翻资产阶级统治与李大钊的意图不符。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8fc4be2d4?pid=db098fb8d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［山东2024·6］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1926年1月，吴玉章在广州国民党二大期间的一次答词中说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民国元年的革命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虽然成功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，但所主张的不过是十八世纪法国式的革命，“拿百年前的旧方法，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应付现在的新环境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当然是走不通的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他强调的是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8_1#8fc4be2d4.bracket?pid=db098fb8d&amp;color=0,0,0&amp;vpa=3&amp;vtp=1"/>
          <p:cNvSpPr/>
          <p:nvPr/>
        </p:nvSpPr>
        <p:spPr>
          <a:xfrm>
            <a:off x="4465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7_2#8fc4be2d4.choices?pid=db098fb8d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A.工农群众的革命主力军作用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.创新革命理论的紧迫性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.需要吸取法国大革命的教训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.推进国民革命的必要性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9_1#8fc4be2d4?vop=1&amp;pid=db098fb8d&amp;color=0,0,0&amp;vtp=1&amp;bt=1&amp;bbb=1&amp;hb=1"/>
          <p:cNvSpPr/>
          <p:nvPr/>
        </p:nvSpPr>
        <p:spPr>
          <a:xfrm>
            <a:off x="722376" y="972000"/>
            <a:ext cx="10753344" cy="4127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本题考查国民革命。选择D：根据材料给出的信息可知，吴玉章的讲话发生于1926年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时正是国民革命时期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，国民党与中国共产党合作，共同打击封建军阀势力，吴玉章提到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拿百年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前的旧方法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，应付现在的新环境，当然是走不通的”，结合所学可知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世纪的法国大革命反对的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是封建专制制度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，其革命方法和理论已经不适应中国新民主主义时期的国情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表明了他对旧有革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命理论和方法的缺陷有了清醒认识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，对推进国民革命工作存在着热烈期待。排除A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吴玉章并未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强调工农群众的作用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。排除B：孙中山已经于1924年的国民党“一大”上提出了新三民主义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为第一次国共合作的政治基础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，故此时的革命理论已有创新。排除C：虽然吴玉章提到了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是十八世纪法国式的革命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”，暗示了对旧式革命方法的反思，但这更多是作为一个比较对象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来说明方法的过时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，而非单纯强调需要从法国大革命中吸取教训。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0_1#5ed2cf9c3?pid=db098fb8d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［黑吉辽2024·8］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1930年，南京国民政府明令废止旧历，以阳历为“国历”,将旧历节日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用国历月日计算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”。然而，阳历节日只有机关学校“遵依中央，放假休憩”,旧历节日期间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街市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仍分外热闹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，乡下百姓更表示“头可杀，旧年非过不可”。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这体现出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1_1#5ed2cf9c3.bracket?pid=db098fb8d&amp;color=0,0,0&amp;vpa=4&amp;vtp=1"/>
          <p:cNvSpPr/>
          <p:nvPr/>
        </p:nvSpPr>
        <p:spPr>
          <a:xfrm>
            <a:off x="8529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0_2#5ed2cf9c3.choices?pid=db098fb8d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A.科学知识与迷信观念的博弈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.城市新风与乡村旧俗的对立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.工业文明与农耕社会的碰撞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.政府政策与民间传统的冲突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681</Words>
  <Application>Microsoft Office PowerPoint</Application>
  <PresentationFormat>宽屏</PresentationFormat>
  <Paragraphs>116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等线</vt:lpstr>
      <vt:lpstr>等线 (正文)</vt:lpstr>
      <vt:lpstr>仿宋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2025-05-15T04:57:56Z</dcterms:created>
  <dcterms:modified xsi:type="dcterms:W3CDTF">2025-05-15T05:01:35Z</dcterms:modified>
  <cp:category/>
  <cp:contentStatus/>
</cp:coreProperties>
</file>