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4778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2d0525162?vop=1&amp;pid=4c2f7b275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本题考查影响历史人物记录的因素。选择C：太平天国、清廷、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革命党的阶级属性不同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立场有异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，基于自身需要，故而对洪秀全的描述出现不同。排除A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材料强调的是不同阶级基于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不同立场对洪秀全的记载不同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，而非史料的不同。排除B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材料中描述是服务于不同阶级的立场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，部分内容矛盾，真假难辨，不是体现人物的多面性。排除D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阶级立场不同导致材料中对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人物的描述有异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，而不是时期不同导致描述不同。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13_1#2d0525162?vop=1&amp;pid=4c2f7b275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此题首先抓住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“来源”一栏，可得出太平天国、清廷、革命党是三个不同的阶级，立场有异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再看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“内容”一栏，发现三者对洪秀全的描述是基于自身需要而进行，从而选出正确选项。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23fd82e9e?pid=4c2f7b27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［广东2023·7］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晚清洋务派创办各种新式企业；日本明治政府推行“殖产兴业”政策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二者的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共同点是(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5_1#23fd82e9e.bracket?pid=4c2f7b275&amp;color=0,0,0&amp;vpa=5&amp;vtp=1"/>
          <p:cNvSpPr/>
          <p:nvPr/>
        </p:nvSpPr>
        <p:spPr>
          <a:xfrm>
            <a:off x="1938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4_2#23fd82e9e.choices?pid=4c2f7b275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A.引进了资本主义的经济体制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.以实现富国强兵为目的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.主要采用官督商办经营方式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.瓦解了封建统治的基础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23fd82e9e?vop=1&amp;pid=4c2f7b27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本题考查晚清洋务运动与日本明治维新。选择B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洋务运动与明治维新均是在内忧外患局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面下进行的改革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，其目的都是要实现富国强兵。排除A：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洋务运动仍是在封建制度之下的改革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没有引进资本主义的经济体制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。排除C：洋务运动采用官办和官督商办的经营方式，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以官办为主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D：洋务运动一定程度上维护了封建统治，并没有瓦解封建统治的基础。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2058622d7?pid=4c2f7b27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［湖南2023·7］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1902年，顺天乡试借河南贡院举行，山西乡试则与陕西乡试在西安合闱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一罕见科考现象出现的原因是(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8_1#2058622d7.bracket?pid=4c2f7b275&amp;color=0,0,0&amp;vpa=6&amp;vtp=1"/>
          <p:cNvSpPr/>
          <p:nvPr/>
        </p:nvSpPr>
        <p:spPr>
          <a:xfrm>
            <a:off x="4224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7_2#2058622d7.choices?pid=4c2f7b275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A.《辛丑条约》签订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.清政府财政危机严重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.清末新政的推行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.新式学堂的广泛建立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2058622d7?vop=1&amp;pid=4c2f7b275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本题考查《辛丑条约》的影响。选择A：八国联军侵华，攻占北京城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对北京进行科举考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试的贡院造成了破坏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，且根据《辛丑条约》的规定，华北地区五年内禁止科举考试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所以出现了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材料中的科考现象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。排除B：材料中科举考试现象的出现主要是因为战争及《辛丑条约》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的规定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不是清政府面临严重的财政危机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。排除C：清末新政是清政府进行的自救运动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与材料中现象的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出现无直接关系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。排除D：新式学堂的广泛建立冲击了传统的科举制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但不是不同地区科举考试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合并进行的原因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_1#f3ddbb05b?pid=4c2f7b27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［全国乙2022·28］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维新变法期间，湖南巡抚陈宝箴推行变法改革，但在上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请厘正学术造就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人才折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》中称“康有为平日所著《孔子改制考》一书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其徒和之，持之愈坚，失之愈远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嚣然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，号为‘康学’，而民权平等之说炽矣”，并奏请销毁《孔子改制考》。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这种主张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1_1#f3ddbb05b.bracket?pid=4c2f7b275&amp;color=0,0,0&amp;vpa=7&amp;vtp=1"/>
          <p:cNvSpPr/>
          <p:nvPr/>
        </p:nvSpPr>
        <p:spPr>
          <a:xfrm>
            <a:off x="1057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20_2#f3ddbb05b.choices?pid=4c2f7b275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A.推动了新旧势力的合流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.试图突破“中体西用”束缚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.有助于减少变法的阻力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.意在彻底否定变法理论基础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2_1#f3ddbb05b?vop=1&amp;pid=4c2f7b275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本题考查维新变法运动。选择C：根据材料信息可知，陈宝箴在湖南推行变法改革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又上书称康有为过于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“嚣然自命”且宣传“民权平等”的激进思想，故奏请销毁《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孔子改制考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这一做法在当时有利于减轻对顽固势力的冲击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，有助于减少变法改革的阻力。排除A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的是陈宝箴对康有为激进思想的反对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，不能推动新旧势力的合流。排除B：陈宝箴支持变法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根据材料中他对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《孔子改制考》的态度，可见陈宝箴仍赞同中国传统的文化，不是对“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中体西用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的突破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。排除D：材料批判《孔子改制考》是为了减少阻力、推动变法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并非为了彻底否定变法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的理论基础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c2f7b275.fixed?pid=f950f1215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4c2f7b275.fixed?pid=f950f121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第五单元高考强化</a:t>
            </a:r>
            <a:endParaRPr lang="en-US" altLang="zh-CN" sz="4400" dirty="0"/>
          </a:p>
        </p:txBody>
      </p:sp>
      <p:pic>
        <p:nvPicPr>
          <p:cNvPr id="4" name="C_3#4c2f7b275.fixed?pid=f950f121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c2f7b275.fixed?pid=f950f1215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b06930423?pid=4c2f7b27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［全国甲2024·28］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19世纪50年代之前，江苏镇江府土地多集中于地主手中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而到了六七十年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，镇江府“大地主不复存在”，十之八九的土地为耕者所有，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1888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年后基本集中在小农户手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导致这一现象出现的原因是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b06930423.bracket?pid=4c2f7b275&amp;color=0,0,0&amp;vpa=1&amp;vtp=1"/>
          <p:cNvSpPr/>
          <p:nvPr/>
        </p:nvSpPr>
        <p:spPr>
          <a:xfrm>
            <a:off x="447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_2#b06930423.choices?pid=4c2f7b275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A.西方列强入侵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.民族资本主义的发展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.太平天国运动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.土地商品化程度提高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b06930423?vop=1&amp;pid=4c2f7b275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本题考查近代中国土地制度的变化。</a:t>
            </a:r>
            <a:endParaRPr lang="en-US" altLang="zh-CN" sz="2200" dirty="0"/>
          </a:p>
        </p:txBody>
      </p:sp>
      <p:pic>
        <p:nvPicPr>
          <p:cNvPr id="3" name="QC_4_AS.3_2#b06930423?vop=1&amp;pid=4c2f7b2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24768"/>
            <a:ext cx="6647688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AS.3_3#b06930423?vop=1&amp;pid=4c2f7b275&amp;color=0,0,0&amp;vtp=1&amp;bbb=1&amp;hb=1"/>
          <p:cNvSpPr/>
          <p:nvPr/>
        </p:nvSpPr>
        <p:spPr>
          <a:xfrm>
            <a:off x="722376" y="2959868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排除A：西方列强入侵主要是冲击了原来的小农经济。排除B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中国民族资本主义的发展主要体现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在轻工业领域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，与土地买卖关系不大。排除D：土地商品化程度提高，地主因资产更多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买入土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地的可能性更大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，会导致相反的结果即土地集中在地主一方。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9335ca721?pid=4c2f7b27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［黑吉辽2024·6］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1878年，左宗棠上《复陈新疆情形折》，建议在新疆广设义塾，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教授汉文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使民众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“略识字义”，“征收所用券票，其户民数目，汉文居中，旁行兼注回字，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令户民易晓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这一建议旨在(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9335ca721.bracket?pid=4c2f7b275&amp;color=0,0,0&amp;vpa=2&amp;vtp=1"/>
          <p:cNvSpPr/>
          <p:nvPr/>
        </p:nvSpPr>
        <p:spPr>
          <a:xfrm>
            <a:off x="244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_2#9335ca721.choices?pid=4c2f7b275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A.改革税收制度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.改进教育方法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.增强国家认同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.引导社会风尚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9335ca721?vop=1&amp;pid=4c2f7b275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本题考查左宗棠收复新疆后的民族交融政策。选择C：左宗棠收复新疆南北两路后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政府在文化教育以及基层治理上对民众采取有的放矢的举措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，这有利于增强国家认同。排除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材料强调文字使用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，属于文化教育领域，税收改革属于经济领域。排除B、D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左宗棠是从维护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国家统一角度提出在新疆地区使用汉文字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，改进教育方法、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引导社会风尚的角度过于微观和具体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并非这一建议的主要目的所在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6f78e52c1?pid=4c2f7b27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［广东2024·7］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1884年中法《简明条款》规定：“此约缮中法文各两分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各执一分为据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应按公法通例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，以法文为正。”1885年续谈正式约章时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以法文文本为准的条款被慈禧太后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勾掉”，最后签署的中法《越南条款》没有“以法文为正”字样。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这表明清政府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6f78e52c1.bracket?pid=4c2f7b275&amp;color=0,0,0&amp;vpa=3&amp;vtp=1"/>
          <p:cNvSpPr/>
          <p:nvPr/>
        </p:nvSpPr>
        <p:spPr>
          <a:xfrm>
            <a:off x="1006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7_2#6f78e52c1.choices?pid=4c2f7b275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A.意欲抵制西方强权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.拒绝融入国际社会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.有效遏制边疆危机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.固守天朝上国观念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6f78e52c1?vop=1&amp;pid=4c2f7b275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本题考查近代中国的不平等条约。选择A：根据材料信息可知，清政府和慈禧将中法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明条款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》中“以法文为正”字样“勾掉”的做法体现了清政府对法国强权的不满与抵制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清政府意欲抵制西方强权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鸦片战争后中国已经被迫卷入资本主义世界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，且于1861年设置总理衙门开启了外交近代化，B项与史实不符。排除C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材料表明清政府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并没能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“有效”遏制边疆危机，C项与史实不符。排除D：天朝上国观念在中国由来已久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以华夏文化为中心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，周边国家为附属、藩属国的天朝体系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而材料中清政府和法国的外交关系属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于近代外交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，并不是天朝体系。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2d0525162?sp=1&amp;pid=4c2f7b275&amp;color=0,0,0&amp;vtp=1&amp;bt=1&amp;bbb=1"/>
          <p:cNvSpPr/>
          <p:nvPr/>
        </p:nvSpPr>
        <p:spPr>
          <a:xfrm>
            <a:off x="722376" y="969264"/>
            <a:ext cx="10753344" cy="469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［湖北2023·7］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下表是有关太平天国运动领导人洪秀全的描述，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对此解读最准确的是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0" name="QC_4_BD.10_2#2d0525162?colgroup=8,32&amp;pid=4c2f7b275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118348"/>
              </p:ext>
            </p:extLst>
          </p:nvPr>
        </p:nvGraphicFramePr>
        <p:xfrm>
          <a:off x="722376" y="1511300"/>
          <a:ext cx="10725912" cy="2998597"/>
        </p:xfrm>
        <a:graphic>
          <a:graphicData uri="http://schemas.openxmlformats.org/drawingml/2006/table">
            <a:tbl>
              <a:tblPr/>
              <a:tblGrid>
                <a:gridCol w="2212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3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来源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45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太平天国方面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躯长大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面微圆而白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鼻高耳圆而小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其声音响亮而沉重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笑时屋为之</a:t>
                      </a:r>
                    </a:p>
                    <a:p>
                      <a:pPr marL="0" lvl="0" indent="0"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震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有极大之膂力与极敏捷之知觉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45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清廷方面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身材魁硕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赤面高颧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有须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粗通文墨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素无赖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日事赌博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体质肥钝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了无异人处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5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民国前后革命党人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面长丰满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红须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手垂过膝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身干长大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富雄姿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豪迈博学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治《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春秋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</a:p>
                    <a:p>
                      <a:pPr marL="0" lvl="0" indent="0"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汉书》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11_1#2d0525162.bracket?pid=4c2f7b275&amp;color=0,0,0&amp;vpa=4&amp;vtp=1"/>
          <p:cNvSpPr/>
          <p:nvPr/>
        </p:nvSpPr>
        <p:spPr>
          <a:xfrm>
            <a:off x="10658539" y="969264"/>
            <a:ext cx="355600" cy="469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10_3#2d0525162.choices?pid=4c2f7b275&amp;color=0,0,0&amp;vtp=1&amp;bbb=1"/>
          <p:cNvSpPr/>
          <p:nvPr/>
        </p:nvSpPr>
        <p:spPr>
          <a:xfrm>
            <a:off x="722376" y="4648200"/>
            <a:ext cx="10753344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A.不同史料对人物的记载不同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.不同的描述体现人物的多面性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.不同立场影响对人物的描述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.不同时期对人物描述有所侧重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712</Words>
  <Application>Microsoft Office PowerPoint</Application>
  <PresentationFormat>宽屏</PresentationFormat>
  <Paragraphs>125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2025-05-15T04:49:18Z</dcterms:created>
  <dcterms:modified xsi:type="dcterms:W3CDTF">2025-05-15T04:51:26Z</dcterms:modified>
  <cp:category/>
  <cp:contentStatus/>
</cp:coreProperties>
</file>