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5780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844d51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全面建设社会主义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336641a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“文化大革命”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7f2ce55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伟大的建设成就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b9c2cc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易混点 中国不同年代的时代精神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3df7ddf0009d1fe2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5ea98449d?vop=1&amp;pid=5336641a3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本题考查“文革”。选择D：“20世纪60年代”“反修路”“东风商店”“红卫战校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明当时处于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“文化大革命”时期，这一时期社会生活受到了国家政治的影响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因此出现了材料中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的现象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。排除A：“文化大革命”是一场由领导者错误发动，被反革命集团利用，给党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国家和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各族人民带来严重灾难的内乱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，对社会主义制度造成了破坏。排除B：“革命者”和“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朴素作风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在材料中均未体现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。排除C：材料中街道、商店、学校名称的变化体现的是“文革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对民众生活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，而非城市民众“提倡”革命理想。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027e15b7c?pid=37f2ce55d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［山东潍坊2025期中］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如果以1963年全国省会城市人口规模增长率为100%，到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1978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年全国省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会城市人口规模增长率平均达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150.44%，同期的成都、贵阳、昆明、西安、兰州、西宁、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银川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太原的城市人口规模增长率平均达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268.54%。到1980年，贵阳、昆明、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兰州都已经发展成为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100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万人口以上的特大城市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这一现象出现的主要原因是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027e15b7c.bracket?pid=37f2ce55d&amp;color=0,0,0&amp;vpa=5&amp;vtp=1"/>
          <p:cNvSpPr/>
          <p:nvPr/>
        </p:nvSpPr>
        <p:spPr>
          <a:xfrm>
            <a:off x="6764401" y="23436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3_2#027e15b7c.choices?pid=37f2ce55d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A.三线建设的开展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.城镇化发展迅速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.改革开放的深入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.西部大开发的推进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027e15b7c?vop=1&amp;pid=37f2ce55d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本题考查三线建设。选择A：据材料信息可知，我国成都、贵阳、西安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兰州等中西部地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区人口增长显著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，这与20世纪60年代前期开始的三线建设加强中西部地区经济建设有关。排除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城镇化发展迅速是成都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、贵阳等中西部地区城市人口迅速增加的结果，不是原因。排除C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改革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开放开始于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1978年底，与材料中1963—1978年人口增长关系不大。排除D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西部大开发战略提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出的时间是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1999年，时间不符。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6b4b0df43?pid=37f2ce55d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［黑龙江哈尔滨三中2025高一月考］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1971年11月8日，美国《时代》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周刊封面人物为周恩来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封面左上角写着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：“The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Chinese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are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Coming.”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美国人发出这样的感慨主要是因为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7_1#6b4b0df43.bracket?pid=37f2ce55d&amp;color=0,0,0&amp;vpa=6&amp;vtp=1"/>
          <p:cNvSpPr/>
          <p:nvPr/>
        </p:nvSpPr>
        <p:spPr>
          <a:xfrm>
            <a:off x="10441369" y="14292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6_2#6b4b0df43.choices?pid=37f2ce55d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A.周恩来出席亚非会议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.中国恢复在联合国的合法席位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.中美关系开始正常化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.中日正式建交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6b4b0df43?vop=1&amp;pid=37f2ce55d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本题考查中国外交成就。选择B：根据题干中的“The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Chinese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are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Coming”，即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国人来了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”，再根据材料时间是1971年可知，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中国在联合国合法席位与一切合法权利得到恢复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反映了美国等国孤立中国政策的破产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，新中国在20世纪70年代取得了外交的重大突破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国进一步融入国际社会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。排除A：周恩来出席亚非会议是1955年。排除C：1972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年尼克松访华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与周恩来举行会谈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，双方在上海签署中美《联合公报》，中美关系开始走向正常化。排除D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日正式建交是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1972年9月。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bed5bd982?pid=7b9c2cc57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［海南海口2025月考］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20世纪60年代，河南省林县人民在条件落后的情况下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依靠全县党员和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群众的勤劳与智慧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，历经十载成功建成了红旗渠。据此可知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红旗渠建设彰显的时代精神是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bed5bd982.bracket?pid=7b9c2cc57&amp;color=0,0,0&amp;vpa=7&amp;vtp=1"/>
          <p:cNvSpPr/>
          <p:nvPr/>
        </p:nvSpPr>
        <p:spPr>
          <a:xfrm>
            <a:off x="909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9_2#bed5bd982.choices?pid=7b9c2cc57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A.立足自身，协同攻关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.依靠群众，解放思想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.无私奉献，干部垂范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.自力更生，艰苦奋斗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bed5bd982?vop=1&amp;pid=7b9c2cc57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本题考查中国的时代精神。选择D：根据材料及所学可知，在20世纪60年代粮食紧张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资短缺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、设备技术落后的情况下，林县县委带领人民不畏艰险、艰苦奋斗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以坚忍不拔的意志和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毅力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“重新安排林县河山”，历经十载成功建成了红旗渠，他们靠双手和苦干努力改变命运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现了自力更生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、艰苦奋斗的精神。排除A：“协同攻关”与“两弹一星”精神有关，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与题意不符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B：“解放思想”与改革开放精神有关，不符合题意。排除C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材料未明确提及干部垂范的具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体事例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，不符合题意。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f15418650.fixed?pid=90979de8e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26</a:t>
            </a:r>
            <a:endParaRPr lang="en-US" altLang="zh-CN" sz="7200" dirty="0"/>
          </a:p>
        </p:txBody>
      </p:sp>
      <p:sp>
        <p:nvSpPr>
          <p:cNvPr id="3" name="C_3#f15418650.fixed?pid=90979de8e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第26课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社会主义建设在探索中曲折发展</a:t>
            </a:r>
            <a:endParaRPr lang="en-US" altLang="zh-CN" sz="4400" dirty="0"/>
          </a:p>
        </p:txBody>
      </p:sp>
      <p:pic>
        <p:nvPicPr>
          <p:cNvPr id="4" name="C_3#f15418650.fixed?pid=90979de8e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f15418650.fixed?pid=90979de8e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2_1#884999473?pid=f15418650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［甘肃酒泉2024高一期末］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1953年，毛泽东就历史研究问题提出要“百家争鸣”，次年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研究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》杂志成立，并以此为办刊方针；随着社会主义文化事业的不断发展，“百家争鸣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逐渐成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为整个科学文化工作的重要指导方针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。由此可知，“百家争鸣”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的提出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3_1#884999473.bracket?pid=f15418650&amp;color=0,0,0&amp;vpa=8&amp;vtp=1"/>
          <p:cNvSpPr/>
          <p:nvPr/>
        </p:nvSpPr>
        <p:spPr>
          <a:xfrm>
            <a:off x="8796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22_2#884999473.choices?pid=f15418650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A.为学术研究提供了思想理论指导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.折射出国家对文化创作干预过多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.推动了新中国文艺事业不断发展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.表明中国文教事业取得重大胜利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4_1#884999473?vop=1&amp;pid=f15418650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本题考查“双百”方针。选择A：从就历史研究问题提出“百家争鸣”到之后“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百家争鸣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成为整个科学文化工作的重要指导方针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，说明“百家争鸣”为学术研究提供了思想理论指导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B：“百家争鸣”指的是不多加干涉学术研究，“干预过多”说法错误。排除C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推动文艺工作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不断发展的是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“百花齐放”而不是“百家争鸣”。排除D：仅凭“百家争鸣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这一指导方针的提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出无法说明中国文教事业取得重大胜利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bdf122ae.fixed?pid=90979de8e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26</a:t>
            </a:r>
            <a:endParaRPr lang="en-US" altLang="zh-CN" sz="7200" dirty="0"/>
          </a:p>
        </p:txBody>
      </p:sp>
      <p:sp>
        <p:nvSpPr>
          <p:cNvPr id="3" name="C_3#dbdf122ae.fixed?pid=90979de8e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第26课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社会主义建设在探索中曲折发展</a:t>
            </a:r>
            <a:endParaRPr lang="en-US" altLang="zh-CN" sz="4400" dirty="0"/>
          </a:p>
        </p:txBody>
      </p:sp>
      <p:pic>
        <p:nvPicPr>
          <p:cNvPr id="4" name="C_3#dbdf122ae.fixed?pid=90979de8e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bdf122ae.fixed?pid=90979de8e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5_1#5d72887e9?pid=f15418650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［福建福州2025期中］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某历史教师在课堂上把1956—1966年中国的经济状况概括为“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3338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四个数字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，即“三面红旗”“三年困难”“三线建设”和“八字方针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这反映了当时中国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6_1#5d72887e9.bracket?pid=f15418650&amp;color=0,0,0&amp;vpa=9&amp;vtp=1"/>
          <p:cNvSpPr/>
          <p:nvPr/>
        </p:nvSpPr>
        <p:spPr>
          <a:xfrm>
            <a:off x="922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25_2#5d72887e9.choices?pid=f15418650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A.摆脱苏联模式束缚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.社会主义建设的曲折发展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.计划经济体制确立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.中西部地区经济得到恢复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7_1#5d72887e9?vop=1&amp;pid=f15418650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本题考查社会主义建设的曲折发展。选择B：据材料“三面红旗”“三年困难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三线建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”“八字方针”及所学可知，1961年1月，中共八届九中全会正式确定了“调整、巩固、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充实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”的八字方针，但仍然认为，党的“三面红旗”（即社会主义建设总路线、“大跃进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民公社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）是适合中国实际情况的，体现了社会主义建设道路曲折发展的特征。排除A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材料体现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的是中国在社会主义建设中的曲折发展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，而非摆脱苏联模式束缚。排除C：“一五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计划的实施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标志着中国正式确立计划经济体制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。排除D：材料未涉及中西部地区经济得到恢复的相关内容。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8_1#7e6db5c24?sp=1&amp;pid=f15418650&amp;color=0,0,0&amp;vtp=1&amp;bt=1&amp;bbb=1&amp;hb=1"/>
          <p:cNvSpPr/>
          <p:nvPr/>
        </p:nvSpPr>
        <p:spPr>
          <a:xfrm>
            <a:off x="722376" y="972000"/>
            <a:ext cx="10753344" cy="5334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3.阅读材料，完成下列要求。（12分）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1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世纪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国际形势的演变使得我国周边局势越发严峻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美国第七舰队公然进入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台湾海峡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还胁迫我国的周边国家签订条约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结成反华联盟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并在这些地区建立军事基地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对我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国东部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南部形成一个半圆形的包围圈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印度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韩国等国对我国也持敌对态度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1962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美国在台湾海峡多次举行以入侵中国大陆为目标的军事演习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1964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日毛泽东主持召开中共中央政治局常委会议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主要提出两个问题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一个是对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三线建设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注意不够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一个是对基础工业注意不够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1964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1980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贯穿三个五年计划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国家在三线地区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位于我国中西部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投入了占同期全国基本建设总投资的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%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左右的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2052.68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亿元巨资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；400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万技术工人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干部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知识分子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解放军官兵和成千万人次的民工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备战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备荒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为人民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好人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好马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上三线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的时代号召下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自力更生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艰苦奋斗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建起了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多个大中型工矿企业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科研单位和大专院校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中国共产党的一百年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指出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这些项目日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后在国家经济建设中发挥了重大作用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9_1#6bd5e62be?pid=7e6db5c24&amp;color=0,0,0&amp;vtp=1&amp;bt=1&amp;bbb=1"/>
          <p:cNvSpPr/>
          <p:nvPr/>
        </p:nvSpPr>
        <p:spPr>
          <a:xfrm>
            <a:off x="722376" y="97200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（1）根据材料并结合所学知识，概括三线建设的背景。（4分）</a:t>
            </a:r>
            <a:endParaRPr lang="en-US" altLang="zh-CN" sz="2000" dirty="0"/>
          </a:p>
        </p:txBody>
      </p:sp>
      <p:sp>
        <p:nvSpPr>
          <p:cNvPr id="3" name="QO_5_AN.30_1#6bd5e62be?vop=1&amp;pid=7e6db5c24&amp;color=0,0,0&amp;vtp=1&amp;bbb=1&amp;hb=1"/>
          <p:cNvSpPr/>
          <p:nvPr/>
        </p:nvSpPr>
        <p:spPr>
          <a:xfrm>
            <a:off x="722376" y="147444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历史背景：工业布局严重失衡，西部内陆地区工业基础十分薄弱。现实背景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国家面临严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峻的安全环境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。（4分）</a:t>
            </a:r>
            <a:endParaRPr lang="en-US" altLang="zh-CN" sz="2000" dirty="0"/>
          </a:p>
        </p:txBody>
      </p:sp>
      <p:sp>
        <p:nvSpPr>
          <p:cNvPr id="4" name="QO_5_AS.31_1#6bd5e62be?vop=1&amp;pid=7e6db5c24&amp;color=0,0,0&amp;vtp=1&amp;bbb=1&amp;hb=1"/>
          <p:cNvSpPr/>
          <p:nvPr/>
        </p:nvSpPr>
        <p:spPr>
          <a:xfrm>
            <a:off x="722376" y="2447232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背景，根据材料“20世纪60年代，国际形势的演变使得我国周边局势越发严峻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以入侵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中国大陆为目标的军事演习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”可知，国家面临严峻的安全环境;根据材料“一个是对‘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三线建设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注意不够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”并结合所学知识可知，工业布局严重失衡，西部内陆地区工业基础十分薄弱。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2_1#c8c949213?pid=7e6db5c24&amp;color=0,0,0&amp;vtp=1&amp;bt=1&amp;bbb=1"/>
          <p:cNvSpPr/>
          <p:nvPr/>
        </p:nvSpPr>
        <p:spPr>
          <a:xfrm>
            <a:off x="722376" y="972000"/>
            <a:ext cx="10753344" cy="469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（2）根据材料并结合所学知识，分析三线建设的特点，并简要评价三线建设。（8分）</a:t>
            </a:r>
            <a:endParaRPr lang="en-US" altLang="zh-CN" sz="2000" dirty="0"/>
          </a:p>
        </p:txBody>
      </p:sp>
      <p:sp>
        <p:nvSpPr>
          <p:cNvPr id="3" name="QO_5_AN.33_1#c8c949213?vop=1&amp;pid=7e6db5c24&amp;color=0,0,0&amp;vtp=1&amp;bbb=1&amp;hb=1"/>
          <p:cNvSpPr/>
          <p:nvPr/>
        </p:nvSpPr>
        <p:spPr>
          <a:xfrm>
            <a:off x="722376" y="1428725"/>
            <a:ext cx="10753344" cy="1295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特点：由政府主导推动;集中在中西部地区;以国防工业和重工业为主，涉及领域广泛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内迁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与新建相结合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;数量多、规模大。（5分）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评价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：改变了工业布局;增强了国防力量;拼搏奉献精神是宝贵财富，激励后人。（3分）</a:t>
            </a:r>
            <a:endParaRPr lang="en-US" altLang="zh-CN" sz="2000" dirty="0"/>
          </a:p>
        </p:txBody>
      </p:sp>
      <p:sp>
        <p:nvSpPr>
          <p:cNvPr id="4" name="QO_5_AS.34_1#c8c949213?vop=1&amp;pid=7e6db5c24&amp;color=0,0,0&amp;vtp=1&amp;bbb=1&amp;hb=1"/>
          <p:cNvSpPr/>
          <p:nvPr/>
        </p:nvSpPr>
        <p:spPr>
          <a:xfrm>
            <a:off x="722376" y="2754063"/>
            <a:ext cx="10753344" cy="302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特点，根据材料“国家在三线地区（位于我国中西部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投入了占同期全国基本建设总投资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40%左右的2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052.68亿元巨资”可知，由政府主导推动和集中在中西部地区;根据材料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建起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1100多个大中型工矿企业、科研单位和大专院校”可知，数量多、规模大;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根据所学知识可知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内迁与新建相结合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，以国防工业和重工业为主，涉及领域广泛。评价，根据材料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国家在三线地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巨资”“建起了1100多个大中型工矿企业、科研单位和大专院校”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并结合所学知识可知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改变了工业布局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，增强了国防力量;根据材料“400万技术工人、干部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自力更生、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艰苦奋斗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，拼搏奉献精神是宝贵财富，激励后人。</a:t>
            </a:r>
            <a:endParaRPr lang="en-US" altLang="zh-CN" sz="2200" dirty="0"/>
          </a:p>
        </p:txBody>
      </p:sp>
      <p:sp>
        <p:nvSpPr>
          <p:cNvPr id="5" name="QO_4_AS.35_1#7e6db5c24?vop=1&amp;pid=f15418650&amp;color=0,0,0&amp;vtp=1&amp;bbb=1"/>
          <p:cNvSpPr/>
          <p:nvPr/>
        </p:nvSpPr>
        <p:spPr>
          <a:xfrm>
            <a:off x="722376" y="5820351"/>
            <a:ext cx="10753344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本题考查新中国的三线建设。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6_1#e9fcf7150?pid=bc66c6b2d&amp;color=0,0,0&amp;vtp=1&amp;bt=1&amp;bbb=1&amp;hb=1"/>
          <p:cNvSpPr/>
          <p:nvPr/>
        </p:nvSpPr>
        <p:spPr>
          <a:xfrm>
            <a:off x="722377" y="972000"/>
            <a:ext cx="10749631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 smtClean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广东阳江2024高一期末］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1972年，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即新中国恢复在联合国的一切合法权利后不久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便参加了在斯德哥尔摩召开的联合国人类环境会议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。1973年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周恩来批示在国家基本建设委员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会设立一个环境保护办公室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；次年，直属于国务院的环境保护领导小组办公室成立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它们成为国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家环保局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（后改组为生态环境部）的前身。这一进程说明，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新中国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36_1#e9fcf7150?pid=bc66c6b2d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6407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N.37_1#e9fcf7150.bracket?pid=bc66c6b2d&amp;color=0,0,0&amp;vpa=10&amp;vtp=1"/>
          <p:cNvSpPr/>
          <p:nvPr/>
        </p:nvSpPr>
        <p:spPr>
          <a:xfrm>
            <a:off x="8288402" y="23436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36_2#e9fcf7150.choices?pid=bc66c6b2d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A.积极组织开展多边外交活动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.国际影响力得到了明显提升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.外交突破推动治理体系发展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.致力于推动国际秩序的变革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8_1#e9fcf7150?vop=1&amp;pid=bc66c6b2d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本题考查20世纪70年代中国外交的影响。选择C：由材料可知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新中国恢复在联合国一切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合法权利后不久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，不但积极参与联合国人类环境会议，还相应调整了政府部门设置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推动了国家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治理体系的发展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。排除A：国内机构变革不属于外交活动。排除B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新中国的国际影响力提升与材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料联系不大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。排除D：材料体现的是我国国内机构的变革，而非国际秩序变革。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1b0392d49?pid=c844d5156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［吉林长春2024高一月考］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在中共八大会议上，周恩来提出轻工业的投资比重将比“一五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划的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11.2%有所提高，农业投资占投资总额的比重将从“一五”计划的7.6%提高到10%左右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一调整(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1b0392d49.bracket?pid=c844d5156&amp;color=0,0,0&amp;vpa=1&amp;vtp=1"/>
          <p:cNvSpPr/>
          <p:nvPr/>
        </p:nvSpPr>
        <p:spPr>
          <a:xfrm>
            <a:off x="1671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_2#1b0392d49.choices?pid=c844d5156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A.加速了国民经济的恢复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.加快了社会主义制度建立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.推进了经济体制的改革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.体现了对苏联模式的反思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1b0392d49?vop=1&amp;pid=c844d5156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本题考查中共八大。选择D：据材料，对轻工业、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农业投资比重的提高有利于改善民生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实际上是对苏联模式下重视重工业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、轻视轻工业和农业的反思。排除A：1952年底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我国已完成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了国民经济恢复的任务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。排除B：社会主义制度包括社会主义经济、政治制度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社会主义经济制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度下生产资料公有制占绝对优势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，而材料不涉及生产资料所有制问题，因此看不出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加快了社会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主义制度建立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”。排除C：材料只是对轻工业、农业投资比重的调整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当时中国仍实行高度集中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的计划经济体制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，未进行经济体制改革。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2285058a4?pid=c844d5156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［天津和平区2025高一期末］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人民公社推行后，出现了“出工一条龙，干活一窝蜂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干与不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干一个样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，干多干少一个样，干好干坏一个样”的景象。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这本质上反映了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2285058a4.bracket?pid=c844d5156&amp;color=0,0,0&amp;vpa=2&amp;vtp=1"/>
          <p:cNvSpPr/>
          <p:nvPr/>
        </p:nvSpPr>
        <p:spPr>
          <a:xfrm>
            <a:off x="9050401" y="14292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4_2#2285058a4.choices?pid=c844d5156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A.农业生产力得到提高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.生产关系脱离了实际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.农村劳动力严重缺乏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.社会公平基本上实现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2285058a4?vop=1&amp;pid=c844d5156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本题考查人民公社化运动。选择B：人民公社化运动追求公社规模大、公有化程度高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行集体劳动和平均分配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，在当时生产力水平下，这种生产关系过于超前，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无法有效激励农民劳动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脱离了实际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。排除A：材料中描述的劳动场景混乱，劳动者积极性无法调动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这种情况显然不利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于农业生产力的提高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。排除C：当时中国农村人口占比很大，不存在劳动力严重缺乏的情况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史实不符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。排除D：虽然人民公社实行的是平均分配制度，看似公平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但这种公平是一种低水平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、没有考虑劳动贡献差异的“公平”。它没有激发农民的生产积极性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从长远来看不利于农村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经济的发展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，也不能真正实现社会公平。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5a4eb12c5?pid=c844d5156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［江苏名校2024高一期末］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20世纪60年代初，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我国政府允许社员发展家庭副业和手工业生产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，恢复农村集市贸易，有些大中城市出现农贸市场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对于补充城市供应和促进小商品生产的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发展起了积极作用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这一现象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5a4eb12c5.bracket?pid=c844d5156&amp;color=0,0,0&amp;vpa=3&amp;vtp=1"/>
          <p:cNvSpPr/>
          <p:nvPr/>
        </p:nvSpPr>
        <p:spPr>
          <a:xfrm>
            <a:off x="4224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7_2#5a4eb12c5.choices?pid=c844d5156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A.促成了家庭联产承包责任制出台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.根本上扭转了经济发展趋向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.得益于八字方针政策的调整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.利于推动计划经济体制建立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5a4eb12c5?vop=1&amp;pid=c844d5156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本题考查八字方针政策。选择C：根据材料“20世纪60年代初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有些大中城市出现农贸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市场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”等信息并结合所学可知，20世纪60年代初，中共中央开始纠正农村工作中的“左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倾错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，并决定对国民经济实施“调整、巩固、充实、提高”的八字方针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材料体现的正是对八字方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针的贯彻和对经济的局部调整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。排除A：家庭联产承包责任制正式确立于改革开放后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与材料时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间不符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。排除B：材料体现的是对经济的局部调整，“根本上扭转了经济发展趋向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说法不符合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。排除D：计划经济体制建立于20世纪50年代，与材料时间不符。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5ea98449d?pid=5336641a3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4.20世纪60年代，中国城市中的许多街道、老字号商店、学校的名称被修改为“反修路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东风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商店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”“红卫战校”等。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这一现象反映出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5ea98449d.bracket?pid=5336641a3&amp;color=0,0,0&amp;vpa=4&amp;vtp=1"/>
          <p:cNvSpPr/>
          <p:nvPr/>
        </p:nvSpPr>
        <p:spPr>
          <a:xfrm>
            <a:off x="5481701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0_2#5ea98449d.choices?pid=5336641a3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A.社会主义制度平稳发展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.革命者应保持朴素作风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.城市民众提倡革命理想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.国家政治影响社会生活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1432</Words>
  <Application>Microsoft Office PowerPoint</Application>
  <PresentationFormat>宽屏</PresentationFormat>
  <Paragraphs>199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8" baseType="lpstr">
      <vt:lpstr>等线</vt:lpstr>
      <vt:lpstr>等线 (正文)</vt:lpstr>
      <vt:lpstr>仿宋</vt:lpstr>
      <vt:lpstr>汉仪舒圆黑简体</vt:lpstr>
      <vt:lpstr>SimHei</vt:lpstr>
      <vt:lpstr>楷体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2025-05-15T03:28:57Z</dcterms:created>
  <dcterms:modified xsi:type="dcterms:W3CDTF">2025-05-15T03:30:04Z</dcterms:modified>
  <cp:category/>
  <cp:contentStatus/>
</cp:coreProperties>
</file>