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4686" autoAdjust="0"/>
    <p:restoredTop sz="94610"/>
  </p:normalViewPr>
  <p:slideViewPr>
    <p:cSldViewPr snapToGrid="0" snapToObjects="1">
      <p:cViewPr varScale="1">
        <p:scale>
          <a:sx n="96" d="100"/>
          <a:sy n="96" d="100"/>
        </p:scale>
        <p:origin x="10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7037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e54c75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南京国民政府的统治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7b88a4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工农武装割据开辟革命新道路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368ac6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红军长征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7b26a6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易混点 “左”、右倾错误的内涵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3df7ddf0009d1fe2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7a4ea084a?vop=1&amp;pid=07b88a423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本题考查农村革命根据地的政权建设。选择A：据“在苏维埃政权下，所有工人、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农民、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红军兵士及一切劳苦民众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，都有权选派代表掌握政权的管理”可知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，中华苏维埃共和国是人民政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，这一规定能够使政权赢得更多的支持，壮大革命力量。排除B：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材料并未体现民族矛盾问题。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C：北伐战争结束于20世纪20年代。排除D：抗日民族统一战线建立于1937年。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406176992?sp=1&amp;pid=e368ac61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5.毛主席的诗词是中国革命史的缩影，下图中诗句（部分）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涉及的历史事件(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406176992.bracket?pid=e368ac61a&amp;color=0,0,0&amp;vpa=5&amp;vtp=1"/>
          <p:cNvSpPr/>
          <p:nvPr/>
        </p:nvSpPr>
        <p:spPr>
          <a:xfrm>
            <a:off x="9261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5_BD.13_2#406176992?htil=1&amp;pid=e368ac61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22492" y="1490853"/>
            <a:ext cx="5641848" cy="236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13_3#406176992.choices?htil=1&amp;pid=e368ac61a&amp;color=0,0,0&amp;vtp=1&amp;bbb=1"/>
          <p:cNvSpPr/>
          <p:nvPr/>
        </p:nvSpPr>
        <p:spPr>
          <a:xfrm>
            <a:off x="722376" y="1401987"/>
            <a:ext cx="4983480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A.打开了中国革命的新局面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.标志着中国共产党的成熟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.开创了工农武装割据道路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.是红军的主动战略性转移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406176992?vop=1&amp;pid=e368ac61a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本题考查红军长征的影响。选择A：据材料“金沙水”“大渡桥”等并结合所学可知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诗是毛泽东所写的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《七律·长征》，根据所学可知，长征实现了红军的战略大转移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，宣传了党的政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治主张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，打开了中国革命的新局面。排除B：结合所学可知，遵义会议的召开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，标志着中国共产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党由幼稚走向成熟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。排除C：井冈山革命根据地的建立，开创了工农武装割据道路。排除D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第五次反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“围剿”失利的情况下，中央红军被迫实行战略转移，开始长征。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1f934d694?pid=77b26a64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［云南保山2024高一期末］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共产国际派德国人李德担任第五次反“围剿”的军事指挥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。李德认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为这场战争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“是国民党政权和红色政权的决战”，在战术上坚持正规化的阵地战，主张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“拒敌于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国门之外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这种认识(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7_1#1f934d694.bracket?pid=77b26a642&amp;color=0,0,0&amp;vpa=6&amp;vtp=1"/>
          <p:cNvSpPr/>
          <p:nvPr/>
        </p:nvSpPr>
        <p:spPr>
          <a:xfrm>
            <a:off x="3462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6_2#1f934d694.choices?pid=77b26a642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A.反映国共两党军事上势均力敌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.实质是犯了右倾机会主义错误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.严重脱离了当时中国革命的实际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.导致中共工作重心被迫发生转移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1f934d694?vop=1&amp;pid=77b26a642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本题考查长征的背景。根据材料及所学可知，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由于共产国际的指导脱离了中国革命实际，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中共中央犯了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“左”倾错误，导致第五次反“围剿”失利。选择C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：据材料分析可知李德判断第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五次反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“围剿”是一次“决战”，应采用“正规化的阵地战”“拒敌于国门之外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”，据所学可知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李德的这些判断不符合工农武装割据思想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，犯了“左”倾冒险主义错误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，脱离了当时中国革命的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。排除A：当时处于国共十年对峙时期，国民党在军事实力上占据优势。排除B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：李德犯了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左”倾主义错误。排除D：第五次反“围剿”失利使得中共战略重心发生了转移，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被迫长征，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而工作重心仍在农村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b210d14fd.fixed?pid=78631fa18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21</a:t>
            </a:r>
            <a:endParaRPr lang="en-US" altLang="zh-CN" sz="7200" dirty="0"/>
          </a:p>
        </p:txBody>
      </p:sp>
      <p:sp>
        <p:nvSpPr>
          <p:cNvPr id="3" name="C_3#b210d14fd.fixed?pid=78631fa18&amp;color=255,255,255&amp;vtp=1&amp;bbb=1&amp;hb=1"/>
          <p:cNvSpPr/>
          <p:nvPr/>
        </p:nvSpPr>
        <p:spPr>
          <a:xfrm>
            <a:off x="0" y="3493008"/>
            <a:ext cx="12188952" cy="1346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第21</a:t>
            </a:r>
            <a:r>
              <a:rPr lang="en-US" altLang="zh-CN" sz="4400" b="1" i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课</a:t>
            </a:r>
            <a:r>
              <a:rPr lang="en-US" altLang="zh-CN" sz="4400" b="1" i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南京国民政府的统治和中国共产党开辟革</a:t>
            </a:r>
          </a:p>
          <a:p>
            <a:pPr algn="ctr" latinLnBrk="1">
              <a:lnSpc>
                <a:spcPts val="53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命新道路</a:t>
            </a:r>
            <a:endParaRPr lang="en-US" altLang="zh-CN" sz="4400" dirty="0"/>
          </a:p>
        </p:txBody>
      </p:sp>
      <p:pic>
        <p:nvPicPr>
          <p:cNvPr id="4" name="C_3#b210d14fd.fixed?pid=78631fa18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b210d14fd.fixed?pid=78631fa18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e10aadb8c?pid=b210d14fd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［广东深圳高级中学2025高一期末］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1927—1928年，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南京国民政府接管了北洋政府之铁路、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公路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、邮电、银行以及国有企业，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还通过强行增加官股等方式控制民营银行和部分商办股份公司。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由此可知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南京国民政府(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0_1#e10aadb8c.bracket?pid=b210d14fd&amp;color=0,0,0&amp;vpa=7&amp;vtp=1"/>
          <p:cNvSpPr/>
          <p:nvPr/>
        </p:nvSpPr>
        <p:spPr>
          <a:xfrm>
            <a:off x="3716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19_2#e10aadb8c.choices?pid=b210d14fd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A.财政危机得到了有效缓解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.通过强化官僚资本以巩固统治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.创新民族企业的经营方式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.企图抵制帝国主义的经济侵略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1_1#e10aadb8c?vop=1&amp;pid=b210d14fd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本题考查南京国民政府的统治。选择B：南京国民政府的措施是在强化官僚资本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，其目的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是通过掌握经济命脉来巩固统治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：材料中未提及接管和控制这些企业后政府的财政收入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情况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，无法得知财政危机是否得到了有效缓解。排除C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：材料中南京国民政府的行为是对经济的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控制和干预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，并非创新民族企业的经营方式。排除D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：南京国民政府的措施主要是针对国内的经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济格局进行调整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，而不是为了抵制帝国主义的经济侵略。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2_1#0d8441b4b?pid=b210d14fd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［重庆巴蜀中学校2024高一月考］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中原大战是指1930年5月至11月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，国民党蒋介石集团与阎锡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、冯玉祥、李宗仁集团在中原地区发生的自中华民国建立后规模最大、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耗时最长的军阀混战。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双方参战兵力超百万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，最终以蒋介石集团胜利而结束。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这一现象(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3_1#0d8441b4b.bracket?pid=b210d14fd&amp;color=0,0,0&amp;vpa=8&amp;vtp=1"/>
          <p:cNvSpPr/>
          <p:nvPr/>
        </p:nvSpPr>
        <p:spPr>
          <a:xfrm>
            <a:off x="8021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22_2#0d8441b4b.choices?pid=b210d14fd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A.标志着国民党专制统治的确立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.为民族工业的发展创造了机遇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.使中国完全结束军阀混战局面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.为革命根据地发展提供了契机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4_1#0d8441b4b?vop=1&amp;pid=b210d14fd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本题考查中原大战。选择D：中原大战期间，国民政府内部斗争不断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，蒋介石将更多兵力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放在中原战场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，使南方的农村革命根据地有了快速发展的契机。排除A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：宁汉合流标志着国民党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专制统治的确立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。排除B：材料反映的是蒋介石暂时放松了对革命根据地的进攻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，无法得出为民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族工业的发展创造了机遇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。排除C：“使中国完全结束军阀混战局面”说法绝对，且不符合史实。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463bc4f01.fixed?pid=78631fa18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21</a:t>
            </a:r>
            <a:endParaRPr lang="en-US" altLang="zh-CN" sz="7200" dirty="0"/>
          </a:p>
        </p:txBody>
      </p:sp>
      <p:sp>
        <p:nvSpPr>
          <p:cNvPr id="3" name="C_3#463bc4f01.fixed?pid=78631fa18&amp;color=255,255,255&amp;vtp=1&amp;bbb=1&amp;hb=1"/>
          <p:cNvSpPr/>
          <p:nvPr/>
        </p:nvSpPr>
        <p:spPr>
          <a:xfrm>
            <a:off x="0" y="3493008"/>
            <a:ext cx="12188952" cy="1346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第21</a:t>
            </a:r>
            <a:r>
              <a:rPr lang="en-US" altLang="zh-CN" sz="4400" b="1" i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课</a:t>
            </a:r>
            <a:r>
              <a:rPr lang="en-US" altLang="zh-CN" sz="4400" b="1" i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南京国民政府的统治和中国共产党开辟革</a:t>
            </a:r>
          </a:p>
          <a:p>
            <a:pPr algn="ctr" latinLnBrk="1">
              <a:lnSpc>
                <a:spcPts val="53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命新道路</a:t>
            </a:r>
            <a:endParaRPr lang="en-US" altLang="zh-CN" sz="4400" dirty="0"/>
          </a:p>
        </p:txBody>
      </p:sp>
      <p:pic>
        <p:nvPicPr>
          <p:cNvPr id="4" name="C_3#463bc4f01.fixed?pid=78631fa18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463bc4f01.fixed?pid=78631fa18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5_1#c844c7c92?pid=b210d14fd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［河南九师联盟2025高一月考］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秋收起义和南昌起义都是用“国民党革命委员会”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的名义发动。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但和南昌起义有所不同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，秋收起义不再使用“国民革命军”番号，而是第一次打出“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工农革命军”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的旗帜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。由此可知，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秋收起义(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6_1#c844c7c92.bracket?pid=b210d14fd&amp;color=0,0,0&amp;vpa=9&amp;vtp=1"/>
          <p:cNvSpPr/>
          <p:nvPr/>
        </p:nvSpPr>
        <p:spPr>
          <a:xfrm>
            <a:off x="4224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25_2#c844c7c92.choices?pid=b210d14fd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A.打响了武装反抗国民党反动派的第一枪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.体现党独立领导武装革命的鲜明态度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.受到“工农武装割据”革命新理论的指导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.标志着国民革命统一战线的全面破裂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7_1#c844c7c92?vop=1&amp;pid=b210d14fd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本题考查秋收起义。选择B：秋收起义不再使用“国民革命军”番号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，而是第一次打出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工农革命军”的旗帜，表明中国共产党决心脱离国民党，独立领导武装革命的鲜明态度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：南昌起义打响了武装反抗国民党反动派的第一枪。排除C：1927年10月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，毛泽东率领秋收起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义的部队到达井冈山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，开始创建第一个农村革命根据地。井冈山农村革命根据地的建立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，点燃了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工农武装割据”的星星之火，时间在秋收起义之后。排除D：1927年7月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，第一次国共合作全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面破裂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，由国共合作发动的国民革命失败。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28_1#c844c7c92?vop=1&amp;pid=b210d14fd&amp;color=0,0,0&amp;vtp=1&amp;bt=1&amp;bbb=1"/>
          <p:cNvSpPr/>
          <p:nvPr/>
        </p:nvSpPr>
        <p:spPr>
          <a:xfrm>
            <a:off x="722376" y="969264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工农武装割据理论的内涵和意义</a:t>
            </a:r>
            <a:endParaRPr lang="en-US" altLang="zh-CN" sz="2000" dirty="0"/>
          </a:p>
        </p:txBody>
      </p:sp>
      <p:sp>
        <p:nvSpPr>
          <p:cNvPr id="3" name="QC_4_EX.28_2#c844c7c92?vop=1&amp;pid=b210d14fd&amp;color=0,0,0&amp;vtp=1&amp;bbb=1"/>
          <p:cNvSpPr/>
          <p:nvPr/>
        </p:nvSpPr>
        <p:spPr>
          <a:xfrm>
            <a:off x="722376" y="1930434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内涵：</a:t>
            </a:r>
            <a:endParaRPr lang="en-US" altLang="zh-CN" sz="2000" dirty="0"/>
          </a:p>
        </p:txBody>
      </p:sp>
      <p:pic>
        <p:nvPicPr>
          <p:cNvPr id="4" name="QC_4_EX.28_3#c844c7c92?vop=1&amp;pid=b210d14f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2526284"/>
            <a:ext cx="4059936" cy="145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EX.28_4#c844c7c92?vop=1&amp;pid=b210d14fd&amp;color=0,0,0&amp;vtp=1&amp;bbb=1"/>
          <p:cNvSpPr/>
          <p:nvPr/>
        </p:nvSpPr>
        <p:spPr>
          <a:xfrm>
            <a:off x="722376" y="4113784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意义：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.是马克思主义与中国革命实践相结合的典范（马克思主义中国化），是符合中国国情的正确道路。</a:t>
            </a:r>
            <a:endParaRPr lang="en-US" altLang="zh-CN" sz="2000" spc="-5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.标志着毛泽东思想的基本形成。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.积累政权建设的经验。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9_1#c7a03311b?pid=b210d14fd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［湖南长沙2024高一月考］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1928年底，中国共产党在根据地建立了赤白贸易线，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通过各种渠道，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向白区输出苏区盛产的竹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、木等。后来中共又设立了贸易机构，派人到白区进行贸易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，也保护来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苏区进行贸易的白区商人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这些措施的作用主要在于(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0_1#c7a03311b.bracket?pid=b210d14fd&amp;color=0,0,0&amp;vpa=10&amp;vtp=1"/>
          <p:cNvSpPr/>
          <p:nvPr/>
        </p:nvSpPr>
        <p:spPr>
          <a:xfrm>
            <a:off x="6764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29_2#c7a03311b.choices?pid=b210d14fd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A.打破敌人对根据地的封锁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.赢得农民对根据地的支持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.缓和国共两党之间的分歧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.打击地方土豪劣绅的势力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1_1#c7a03311b?vop=1&amp;pid=b210d14fd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本题考查革命根据地的建设。选择A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：题干中中国共产党的各项措施都是为了保障苏区与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白区之间的贸易往来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，结合当时革命根据地受到国民政府的包围和封锁可知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，这些措施主要用于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打破敌人对根据地的封锁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。排除B：这些措施与赢得农民对根据地的支持没有必然联系。排除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国共两党之间的分歧是由不同的阶级属性所决定的，仅凭题干中保障白区与苏区之间贸易的措施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无法缓和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。排除D：D项与题干中的贸易措施无关。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32_1#c7a03311b?vop=1&amp;pid=b210d14fd&amp;color=0,0,0&amp;vtp=1&amp;bt=1&amp;bbb=1"/>
          <p:cNvSpPr/>
          <p:nvPr/>
        </p:nvSpPr>
        <p:spPr>
          <a:xfrm>
            <a:off x="722376" y="969264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快解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解题关键是通过材料时间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“1928年”判断出当时国民政府对根据地进行经济封锁这一基本史实。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3_1#73ae0b470?pid=b210d14fd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［陕西西安西北大学附属中学2025高一月考］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1928年，毛泽东说：“我们闹革命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，光是跑来跑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去是不行的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，一定要有一个家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敌人不来，我们就在这里练兵，发动群众；敌人来了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，我们就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靠这个家和敌人作战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毛泽东旨在强调(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4_1#73ae0b470.bracket?pid=b210d14fd&amp;color=0,0,0&amp;vpa=11&amp;vtp=1"/>
          <p:cNvSpPr/>
          <p:nvPr/>
        </p:nvSpPr>
        <p:spPr>
          <a:xfrm>
            <a:off x="5494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33_2#73ae0b470.choices?pid=b210d14fd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A.创立革命根据地的重要性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.国共对峙阶段的长期性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.红军游击战策略的灵活性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.建立统一战线的必要性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5_1#73ae0b470?vop=1&amp;pid=b210d14fd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本题考查根据地建设。选择A：毛泽东的话语强调了要有一个“家”，即革命根据地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便进行练兵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、发动群众和与敌人作战，突出了创立革命根据地对于革命的重要性。排除B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：题干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没有提及国共对峙阶段的长期性问题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。排除C：题干重点是创立革命根据地的重要性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，而不是红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军游击战策略的灵活性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。排除D：1928年时第一次国共合作统一战线已破裂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，当时中共主要任务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是武装反抗国民党反动派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，建立革命根据地，不存在建立统一战线的必要性。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6_1#0dcf49017?sp=1&amp;pid=b210d14fd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［江苏无锡一中2025模考］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下表为1921—1928年中国共产党党员人数和成分统计表（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部分）。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1928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年6月的党员成分对比之前出现了较大变化，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与这一变化相关的史实是(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29" name="QC_4_BD.36_2#0dcf49017?colgroup=14,6,9,9&amp;pid=b210d14fd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271976"/>
              </p:ext>
            </p:extLst>
          </p:nvPr>
        </p:nvGraphicFramePr>
        <p:xfrm>
          <a:off x="722376" y="2021528"/>
          <a:ext cx="10698480" cy="1838960"/>
        </p:xfrm>
        <a:graphic>
          <a:graphicData uri="http://schemas.openxmlformats.org/drawingml/2006/table">
            <a:tbl>
              <a:tblPr/>
              <a:tblGrid>
                <a:gridCol w="1892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4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53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328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328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9740"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时间</a:t>
                      </a: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（年</a:t>
                      </a:r>
                      <a:r>
                        <a:rPr lang="en-US" altLang="zh-CN" sz="2000" b="1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月）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1921.7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1926.5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1928.6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党员总数</a:t>
                      </a: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人）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50多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11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257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4万多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 rowSpan="2"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党员成分所占</a:t>
                      </a: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比例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工人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7.5%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66%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10.9%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农民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5%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76.6%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C_4_AN.37_1#0dcf49017.bracket?pid=b210d14fd&amp;color=0,0,0&amp;vpa=12&amp;vtp=1"/>
          <p:cNvSpPr/>
          <p:nvPr/>
        </p:nvSpPr>
        <p:spPr>
          <a:xfrm>
            <a:off x="9288526" y="14292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4_BD.36_3#0dcf49017.choices?pid=b210d14fd&amp;color=0,0,0&amp;vtp=1&amp;bbb=1"/>
          <p:cNvSpPr/>
          <p:nvPr/>
        </p:nvSpPr>
        <p:spPr>
          <a:xfrm>
            <a:off x="722376" y="3990028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A.马克思主义的传播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.国民革命运动的开展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.革命新道路的开辟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.人民革命政权的建立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8_1#0dcf49017?vop=1&amp;pid=b210d14fd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本题考查革命道路的变化。选择C：从1921年到1928年，党员总数大幅增加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，其中农民所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占比例大幅增加且所占比例较大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出现这一状况的原因是革命新道路即工农武装割据道路的开辟。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A：与这一变化相关的史实是革命新道路的开辟，与马克思主义的传播无直接关系。排除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国民革命运动开展时期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，中共还未开辟工农武装割据道路。排除D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：人民革命政权的建立与党员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成分变化无关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a08e23824?pid=1e54c7541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［广东江门新会一中2025月考］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1928年，中国国民党决定按照孙中山的建国程序，进入“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训政”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，明确由国民党承担“训政”全责，“培养训练”人民行使政权的能力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。这表明国民党意在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a08e23824.bracket?pid=1e54c7541&amp;color=0,0,0&amp;vpa=1&amp;vtp=1"/>
          <p:cNvSpPr/>
          <p:nvPr/>
        </p:nvSpPr>
        <p:spPr>
          <a:xfrm>
            <a:off x="922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_2#a08e23824.choices?pid=1e54c7541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A.维护资产阶级民主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.营造专制的合法性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.扩大人民政治权利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.发扬三民主义理论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9_1#fc7c0205d?pid=b210d14fd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［河北邯郸部分学校2024模考］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1932年，中国共产党在苏区创立妇女夜校、问字所、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识字班、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读报团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，为女性提供了学习的机会和场所。赣南、闽西苏区规定，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6岁以上的女孩同男孩一样实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行免费教育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。各级农民协会设立妇女干部，女性在苏区享有与男子同等的权利。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这可用于说明，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中国共产党(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0_1#fc7c0205d.bracket?pid=b210d14fd&amp;color=0,0,0&amp;vpa=13&amp;vtp=1"/>
          <p:cNvSpPr/>
          <p:nvPr/>
        </p:nvSpPr>
        <p:spPr>
          <a:xfrm>
            <a:off x="2192401" y="23436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39_2#fc7c0205d.choices?pid=b210d14fd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A.将女性解放与国民革命相结合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.坚持群众路线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.倡导社会主义国家建设新风尚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.重视党建工作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1_1#fc7c0205d?vop=1&amp;pid=b210d14fd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本题考查中国共产党的群众路线。选择B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：据题干中中国共产党在苏区为女性提供学习机会和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场所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、规定女孩同男孩一样实行免费教育、设立妇女干部等举措，结合所学知识可知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，这体现了中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国共产党坚持群众路线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，重视广大妇女群众的利益和发展。排除A：1932年，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国民革命早已失败。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C：当时还不是社会主义国家。排除D：题干强调对妇女群体的重视，而非党建工作。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42_1#58236026e?htil=2&amp;pid=b210d14f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55657" y="1054296"/>
            <a:ext cx="2331720" cy="3191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42_2#58236026e?htil=2&amp;sp=1&amp;pid=b210d14fd&amp;color=0,0,0&amp;vtp=1&amp;bt=1&amp;bbb=1&amp;hb=1"/>
          <p:cNvSpPr/>
          <p:nvPr/>
        </p:nvSpPr>
        <p:spPr>
          <a:xfrm>
            <a:off x="722376" y="972000"/>
            <a:ext cx="828446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8.下图是1934年红军战略转移到达陕南地区后印发的手写油印品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，它阐述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了红军的性质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、政策和主张。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该类传单的印发有助于(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4_AN.43_1#58236026e.bracket?pid=b210d14fd&amp;color=0,0,0&amp;vpa=14&amp;vtp=1"/>
          <p:cNvSpPr/>
          <p:nvPr/>
        </p:nvSpPr>
        <p:spPr>
          <a:xfrm>
            <a:off x="6751701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4_BD.42_3#58236026e.choices?htil=2&amp;pid=b210d14fd&amp;color=0,0,0&amp;vtp=1&amp;bbb=1"/>
          <p:cNvSpPr/>
          <p:nvPr/>
        </p:nvSpPr>
        <p:spPr>
          <a:xfrm>
            <a:off x="722376" y="1932662"/>
            <a:ext cx="828446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A.巩固国民革命统一战线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.推动土地革命顺利完成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.丰富当地民众的文化生活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.扩大革命队伍的社会基础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4_1#58236026e?vop=1&amp;pid=b210d14fd&amp;color=0,0,0&amp;mp=1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本题考查长征的影响。选择D：据材料信息“1934年”“红军的性质、政策和主张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”、油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印品的名称是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《什么是红军》可知，这是红军印发给民众的宣传单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，可以让广大民众更多地了解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红军的政策和主张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，从而理解和支持红军，故而有利于扩大革命队伍的社会基础。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排除A：1927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年国民党发动反革命政变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，国民革命统一战线破裂，与材料时间不符。排除B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：该传单主要是宣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传红军的性质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、政策和主张，与土地革命的完成没有直接关系。排除C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：“丰富当地民众的文化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”夸大了传单的作用，且该传单上的内容与丰富当地民众文化生活无关。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5_1#6e8955044?pid=b210d14fd&amp;color=0,0,0&amp;vtp=1&amp;bt=1&amp;bbb=1"/>
          <p:cNvSpPr/>
          <p:nvPr/>
        </p:nvSpPr>
        <p:spPr>
          <a:xfrm>
            <a:off x="722377" y="972000"/>
            <a:ext cx="10749631" cy="444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陕西西安中学2025调研］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阅读材料，完成下列要求。（12分）</a:t>
            </a:r>
            <a:endParaRPr lang="en-US" altLang="zh-CN" sz="2000" dirty="0"/>
          </a:p>
        </p:txBody>
      </p:sp>
      <p:pic>
        <p:nvPicPr>
          <p:cNvPr id="3" name="QO_4_BD.45_1#6e8955044?pid=b210d14fd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6407" y="1055820"/>
            <a:ext cx="201168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4_BD.45_2#6e8955044?pid=b210d14fd&amp;color=0,0,0&amp;vtp=1&amp;bbb=1"/>
          <p:cNvSpPr/>
          <p:nvPr/>
        </p:nvSpPr>
        <p:spPr>
          <a:xfrm>
            <a:off x="722376" y="1411199"/>
            <a:ext cx="10753344" cy="444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以下为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1921—1933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年中共中央机关驻扎地变迁及时长一览表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graphicFrame>
        <p:nvGraphicFramePr>
          <p:cNvPr id="35" name="QO_4_BD.45_3#6e8955044?colgroup=20,5,14&amp;pid=b210d14fd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764566"/>
              </p:ext>
            </p:extLst>
          </p:nvPr>
        </p:nvGraphicFramePr>
        <p:xfrm>
          <a:off x="722376" y="1943803"/>
          <a:ext cx="10716768" cy="3391119"/>
        </p:xfrm>
        <a:graphic>
          <a:graphicData uri="http://schemas.openxmlformats.org/drawingml/2006/table">
            <a:tbl>
              <a:tblPr/>
              <a:tblGrid>
                <a:gridCol w="53858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2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587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269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驻扎地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时长</a:t>
                      </a: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月）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30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1921年7月—1922年11月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上海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30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1922年11月—1923年2月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北京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30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1923年2—4月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上海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30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1923年4—7月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广州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730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1923年7月—1927年4月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上海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45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730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1927年4—9月底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武汉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730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1927年10月—1933年1月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上海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63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730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138（其中驻扎上海为126个月）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QO_4_BD.45_4#6e8955044?pid=b210d14fd&amp;color=0,0,0&amp;vtp=1&amp;bbb=1"/>
          <p:cNvSpPr/>
          <p:nvPr/>
        </p:nvSpPr>
        <p:spPr>
          <a:xfrm>
            <a:off x="685800" y="5483941"/>
            <a:ext cx="10753344" cy="36283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 latinLnBrk="1">
              <a:lnSpc>
                <a:spcPts val="3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——摘编自姜楠、忻平《中共中央驻沪时间考》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5_5#6e8955044?pid=b210d14fd&amp;color=0,0,0&amp;vtp=1&amp;bt=1&amp;bbb=1&amp;hb=1"/>
          <p:cNvSpPr/>
          <p:nvPr/>
        </p:nvSpPr>
        <p:spPr>
          <a:xfrm>
            <a:off x="722376" y="972000"/>
            <a:ext cx="10753344" cy="4127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1927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在进攻长沙受挫后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以毛泽东为书记的前敌委员会当机立断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改变原定部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决定到敌人统治力量比较薄弱的山区寻求立足地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随后进行著名的三湾改编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将党的支部建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在连上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。10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毛泽东率部到达江西宁冈县茅坪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开始了创建井冈山革命根据地的斗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根据地的武装斗争同土地革命是分不开的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初始阶段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主要任务是发动农民打倒土豪劣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分田工作只在个别地区试行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随着根据地逐步稳定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在边界各县掀起全面分田的高潮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1928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党先后发动近百次武装起义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各地武装起义蜂起的时候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中共中央仍然留在上海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党的工作重心依旧放在城市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实际上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从外国搬来的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城市中心论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是脱离中国实际情况的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泽东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朱德等领导的井冈山根据地斗争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代表着中国革命发展的正确方向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摘编自中共中央党史研究室《中国共产党简史》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6_1#58d6976da?pid=6e8955044&amp;color=0,0,0&amp;vtp=1&amp;bt=1&amp;bbb=1"/>
          <p:cNvSpPr/>
          <p:nvPr/>
        </p:nvSpPr>
        <p:spPr>
          <a:xfrm>
            <a:off x="722376" y="97200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（1）根据材料一，归纳1921—1933年中共中央机关驻扎地变迁的特点。（6分）</a:t>
            </a:r>
            <a:endParaRPr lang="en-US" altLang="zh-CN" sz="2000" dirty="0"/>
          </a:p>
        </p:txBody>
      </p:sp>
      <p:sp>
        <p:nvSpPr>
          <p:cNvPr id="3" name="QO_5_AN.47_1#58d6976da?vop=1&amp;pid=6e8955044&amp;color=0,0,0&amp;vtp=1&amp;bbb=1"/>
          <p:cNvSpPr/>
          <p:nvPr/>
        </p:nvSpPr>
        <p:spPr>
          <a:xfrm>
            <a:off x="722376" y="147444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特点：频繁迁移，长期驻扎上海;以南方城市为主。（6分）</a:t>
            </a:r>
            <a:endParaRPr lang="en-US" altLang="zh-CN" sz="2000" dirty="0"/>
          </a:p>
        </p:txBody>
      </p:sp>
      <p:sp>
        <p:nvSpPr>
          <p:cNvPr id="4" name="QO_5_AS.48_1#58d6976da?vop=1&amp;pid=6e8955044&amp;color=0,0,0&amp;vtp=1&amp;bbb=1&amp;hb=1"/>
          <p:cNvSpPr/>
          <p:nvPr/>
        </p:nvSpPr>
        <p:spPr>
          <a:xfrm>
            <a:off x="722376" y="1918785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据材料一“1921—1933年中共中央机关驻扎地变迁”“138（其中驻扎上海为126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个月）”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，1921—1933年中共中央机关驻扎地频繁迁移，长期驻扎上海;据材料一“上海”“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广州”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武汉”等可知，驻扎地以南方城市为主。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9_1#d7a29d9e7?pid=6e8955044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（2）根据上述材料并结合所学知识，指出中国共产党探索革命的新道路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，并分析其蕴含的革命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智慧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。（6分）</a:t>
            </a:r>
            <a:endParaRPr lang="en-US" altLang="zh-CN" sz="2000" dirty="0"/>
          </a:p>
        </p:txBody>
      </p:sp>
      <p:sp>
        <p:nvSpPr>
          <p:cNvPr id="3" name="QO_5_AN.50_1#d7a29d9e7?vop=1&amp;pid=6e8955044&amp;color=0,0,0&amp;vtp=1&amp;bbb=1"/>
          <p:cNvSpPr/>
          <p:nvPr/>
        </p:nvSpPr>
        <p:spPr>
          <a:xfrm>
            <a:off x="722376" y="1932662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新道路：以农村包围城市为特点，强调土地革命与武装斗争的农村革命道路。（2分）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革命智慧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：实事求是、群众路线和独立自主的原则。（4分）</a:t>
            </a:r>
            <a:endParaRPr lang="en-US" altLang="zh-CN" sz="2000" dirty="0"/>
          </a:p>
        </p:txBody>
      </p:sp>
      <p:sp>
        <p:nvSpPr>
          <p:cNvPr id="4" name="QO_5_AS.51_1#d7a29d9e7?vop=1&amp;pid=6e8955044&amp;color=0,0,0&amp;vtp=1&amp;bbb=1&amp;hb=1"/>
          <p:cNvSpPr/>
          <p:nvPr/>
        </p:nvSpPr>
        <p:spPr>
          <a:xfrm>
            <a:off x="722376" y="2905448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第一小问新道路，据材料二“决定到敌人统治力量比较薄弱的山区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”“开始了创建井冈山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革命根据地的斗争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”“根据地的武装斗争同土地革命是分不开的”等并结合所学可知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，中国共产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党探索革命的新道路是以农村包围城市为特点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，强调土地革命与武装斗争的农村革命道路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。第二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小问革命智慧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，据材料二“当机立断，改变原定部署”“发动农民打倒土豪劣绅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”“‘城市中心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’是脱离中国实际情况的”“井冈山根据地斗争，代表着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正确方向”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等并结合所学可知，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中国共产党探索的革命新道路蕴含着实事求是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、群众路线和独立自主的革命智慧。</a:t>
            </a:r>
            <a:endParaRPr lang="en-US" altLang="zh-CN" sz="2200" dirty="0"/>
          </a:p>
        </p:txBody>
      </p:sp>
      <p:sp>
        <p:nvSpPr>
          <p:cNvPr id="5" name="QO_4_AS.52_1#6e8955044?vop=1&amp;pid=b210d14fd&amp;color=0,0,0&amp;vtp=1&amp;bbb=1"/>
          <p:cNvSpPr/>
          <p:nvPr/>
        </p:nvSpPr>
        <p:spPr>
          <a:xfrm>
            <a:off x="722376" y="5717228"/>
            <a:ext cx="1075334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本题考查中国共产党对民主革命的探索。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3_1#06162ecb1?pid=54029aeaf&amp;color=0,0,0&amp;vtp=1&amp;bt=1&amp;bbb=1&amp;hb=1"/>
          <p:cNvSpPr/>
          <p:nvPr/>
        </p:nvSpPr>
        <p:spPr>
          <a:xfrm>
            <a:off x="722377" y="972000"/>
            <a:ext cx="10749631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年3月，法国巴黎《全民月刊》连载的《随军西行见闻录》，以化名“廉臣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口吻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，描述了中共红军历时8个月、途经6省的经历，是最早向世人介绍毛泽东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、朱德等中共领导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人和红军领袖的纪实作品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这部著作(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53_1#06162ecb1?pid=54029aeaf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5632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N.54_1#06162ecb1.bracket?pid=54029aeaf&amp;color=0,0,0&amp;vpa=15&amp;vtp=1"/>
          <p:cNvSpPr/>
          <p:nvPr/>
        </p:nvSpPr>
        <p:spPr>
          <a:xfrm>
            <a:off x="4986402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53_2#06162ecb1.choices?pid=54029aeaf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A.反映了法国人对中国革命的认可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.记述了中央红军捍卫根据地的壮举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.为研究红军长征保存了珍贵史料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.全面反映了北伐战争艰难行军历程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5_1#06162ecb1?vop=1&amp;pid=54029aeaf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本题考查红军长征。选择C：据材料“随军西行”“描述了中共红军历时8个月、途经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的经历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，是最早向世人介绍毛泽东、朱德等中共领导人和红军领袖的纪实作品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”以及材料的时间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1936年3月”可知，这部作品主要记录的是红军长征的相关见闻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，为研究红军长征保存了珍贵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。排除A：材料中的作品只是记录了当时长征的情况，并在法国连载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，没有提及法国人对中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国革命的评价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。排除B：红军长征是由根据地转移出来，而不是捍卫根据地。排除D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：有中国共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产党参与的北伐战争是在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1926—1927年，与材料的时间不符合。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a08e23824?vop=1&amp;pid=1e54c7541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本题考查南京国民政府的专制统治。选择B：据材料并结合所学可知，国民党所谓的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”不过是借孙中山先生的建国理论来为自己的专制统治寻找依据，建构合法性。排除A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：国民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党的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“训政”主要是为专制营造合法性，不是维护资产阶级民主。排除C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：材料没有提到扩大人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民政治权利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。排除D：材料提到的国民党“训政”内容旨在为国民党的专制营造合法性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扬三民主义理论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7677b32fc?pid=1e54c7541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2.1936年，我国棉纱进口下降至1928年的38%，棉布进口下降至20%，麦粉进口下降至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15%。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同年钢铁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、机器进口各约增加20%。这说明，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这一时期(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7677b32fc.bracket?pid=1e54c7541&amp;color=0,0,0&amp;vpa=2&amp;vtp=1"/>
          <p:cNvSpPr/>
          <p:nvPr/>
        </p:nvSpPr>
        <p:spPr>
          <a:xfrm>
            <a:off x="7034276" y="14292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4_2#7677b32fc.choices?pid=1e54c7541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A.民族工业摆脱列强控制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.民族工业遭受严重冲击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.民族工业得到一定发展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.民族工业以重工业为主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7677b32fc?vop=1&amp;pid=1e54c7541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本题考查民族工业的发展。选择C：1936年，国民政府部分轻工业部门进口大幅下降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、机器进口明显增加，这说明当时中国轻工业发展较快，生产有所增长，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重工业也有一定发展，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体现了民族工业得到一定发展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。排除A：近代中国民族工业并未摆脱列强控制。排除B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：民族工业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在国民政府统治前期得到较快发展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。排除D：中国近代的民族工业以轻工业为主。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92efd3620?pid=07b88a423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［天津中学2025高一段测］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在中共中央某次会议上，毛泽东说：“秋收暴动非军事不可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会议应重视此问题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，新政治局的常委要更加坚强起来注意此问题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须知政权是由枪杆子中取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得的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。”毛泽东所说的“此次会议”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92efd3620.bracket?pid=07b88a423&amp;color=0,0,0&amp;vpa=3&amp;vtp=1"/>
          <p:cNvSpPr/>
          <p:nvPr/>
        </p:nvSpPr>
        <p:spPr>
          <a:xfrm>
            <a:off x="5240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7_2#92efd3620.choices?pid=07b88a423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A.八七会议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.遵义会议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.洛川会议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.瓦窑堡会议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92efd3620?vop=1&amp;pid=07b88a423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本题考查八七会议。选择A：根据材料“秋收暴动非军事不可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”“须知政权是由枪杆子中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取得的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”和所学知识可知，八七会议确定了土地革命和武装反抗国民党反动派的总方针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，并提出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了著名的枪杆子里出政权的论断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。排除B：遵义会议纠正了王明“左”倾错误思想，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不符合材料。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C：洛川会议是1937年8月下旬中共中央在陕北洛川召开的政治局扩大会议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，会议决定把党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的工作重心放在战区和敌后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，在敌后放手发动群众，开展独立自主的游击战争，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开辟敌后战场，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建立敌后抗日根据地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。排除D：1935年底，中共中央在陕北瓦窑堡举行政治局会议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，会议主要讨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论了关于建立抗日民族统一战线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、建立抗日联军和国防政府等问题，不符合材料。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7a4ea084a?pid=07b88a423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［河北省示范高中2025高一月考］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1931年《中华苏维埃共和国宪法大纲》明确规定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：在苏维埃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政权下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，所有工人、农民、红军兵士及一切劳苦民众，都有权选派代表掌握政权的管理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。这一规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定(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7a4ea084a.bracket?pid=07b88a423&amp;color=0,0,0&amp;vpa=4&amp;vtp=1"/>
          <p:cNvSpPr/>
          <p:nvPr/>
        </p:nvSpPr>
        <p:spPr>
          <a:xfrm>
            <a:off x="1176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0_2#7a4ea084a.choices?pid=07b88a423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A.有利于壮大革命力量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.反映了民族矛盾的尖锐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.推动了北伐胜利进军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.巩固了抗日民族统一战线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1793</Words>
  <Application>Microsoft Office PowerPoint</Application>
  <PresentationFormat>宽屏</PresentationFormat>
  <Paragraphs>323</Paragraphs>
  <Slides>40</Slides>
  <Notes>40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48" baseType="lpstr">
      <vt:lpstr>等线 (正文)</vt:lpstr>
      <vt:lpstr>仿宋</vt:lpstr>
      <vt:lpstr>汉仪舒圆黑简体</vt:lpstr>
      <vt:lpstr>SimHei</vt:lpstr>
      <vt:lpstr>SimSun</vt:lpstr>
      <vt:lpstr>微软雅黑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2025-05-15T03:17:15Z</dcterms:created>
  <dcterms:modified xsi:type="dcterms:W3CDTF">2025-05-15T03:36:38Z</dcterms:modified>
  <cp:category/>
  <cp:contentStatus/>
</cp:coreProperties>
</file>