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6286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e0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1_1#4e9745eb6?sp=1&amp;pid=8cba1e021&amp;color=0,0,0&amp;vtp=1&amp;bt=1&amp;bbb=1&amp;hb=1"/>
          <p:cNvSpPr/>
          <p:nvPr/>
        </p:nvSpPr>
        <p:spPr>
          <a:xfrm>
            <a:off x="722376" y="972000"/>
            <a:ext cx="10753344" cy="4610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［山西朔州2024高一期末］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1954年，山东铝厂建成投产，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全厂职工向党中央发出了报捷的书信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淄博工业展展出了该书信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。（14分）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敬爱的毛主席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我们谨以无比兴奋的心情向您报告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我国第一座氧化铝制造厂经过两年的恢复与改建和半年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试车工作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在今天我党三十三周年纪念日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正式开工生产了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敬爱的毛主席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在您的教导下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我们懂得只有实现社会主义工业化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才能保证我国人民物质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文化生活的不断提高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同时我们也知道铝氧厂的建设完成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对于将来的国防建设也有着重大的作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我们虽然在建设过程中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曾经遇到许多困难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在党和政府的正确领导下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联专家真挚无私的帮助下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我们不断地纠正错误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克服困难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终于胜利地完成了我厂第一期的基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本建设和试车任务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1_2#4e9745eb6?pid=8cba1e021&amp;color=0,0,0&amp;mp=1&amp;vtp=1&amp;bt=1&amp;bbb=1&amp;hb=1"/>
          <p:cNvSpPr/>
          <p:nvPr/>
        </p:nvSpPr>
        <p:spPr>
          <a:xfrm>
            <a:off x="722376" y="972000"/>
            <a:ext cx="10753344" cy="462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敬爱的毛主席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我们知道在我们面前还有更艰巨的任务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这就是一方面要掌握新的生产技术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另一方面还要进行第二期的基本建设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因此我们向您保证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坚决遵循您关于党在过渡时期总路线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的指示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继续努力学习苏联先进科学技术经验和社会主义企业的管理方法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谦虚谨慎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不骄不躁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在总结经验中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提高管理与技术水平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提高产品质量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厉行节约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降低成本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为超额完成国家的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生产与基本建设任务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迎接新的更大的建设任务而奋斗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我们谨向您致最崇高的敬礼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！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重工业部有色金属工业管理局五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○一厂全体职工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年7月1日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根据上述材料信息并结合所学知识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，请为这封报捷书信写一段解说词。（要求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围绕与书信相关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的历史事件展开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，解说准确，表述成文，逻辑清晰）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12_1#4e9745eb6?vop=1&amp;pid=8cba1e021&amp;color=0,0,0&amp;vtp=1&amp;bt=1&amp;bbb=1&amp;hb=1"/>
          <p:cNvSpPr/>
          <p:nvPr/>
        </p:nvSpPr>
        <p:spPr>
          <a:xfrm>
            <a:off x="722376" y="972000"/>
            <a:ext cx="10753344" cy="462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新中国成立初期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，面临着帝国主义国家的包围与封锁，新中国实行“一边倒”的方针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在国民经济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恢复的基础上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，中共中央提出了过渡时期总路线，实施“一五”计划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国家的社会主义工业化建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设逐步展开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。在此背景下，山东铝厂建成投产。（4分）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这封报捷书信反映了建厂过程中面临的困难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、获得的指导帮助以及建成投产的重大意义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同时表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达了全厂职工继续努力奋斗的坚定决心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山东铝厂的建成投产有利于打破西方的技术封锁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，推动国民经济建设和国防建设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提高人民的物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质文化水平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，体现了艰苦奋斗和敢于创新的时代精神。（4分）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这封报捷书信作为一手史料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对于研究新中国成立初期的工业化建设与中苏关系有着重要的价值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13_1#4e9745eb6?vop=1&amp;pid=8cba1e021&amp;color=0,0,0&amp;vtp=1&amp;bt=1&amp;bbb=1&amp;hb=1"/>
          <p:cNvSpPr/>
          <p:nvPr/>
        </p:nvSpPr>
        <p:spPr>
          <a:xfrm>
            <a:off x="722376" y="972000"/>
            <a:ext cx="10753344" cy="4127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本题考查新中国成立初期的工业化建设。解说词须从背景、内容和评价三个角度进行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，背景方面，从政治、经济、外交方针三个方面来分析。政治方面：新中国成立初期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生政权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。经济方面：在国民经济恢复的基础上，中共中央提出了过渡时期总路线，实施“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一五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，国家的社会主义工业化建设逐步展开。外交方针方面：新中国成立初期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面临着帝国主义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国家的包围与封锁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，新中国实行“一边倒”的方针。第二，内容方面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这封报捷书信介绍了建厂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过程中面临的困难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、获得的帮助以及建成投产的重大意义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同时表达了全厂职工继续努力奋斗的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坚定决心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。第三，评价方面，从史料内容和史料自身两个方面介绍。史料内容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重点介绍对推动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国民经济建设和国防建设的意义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，以及彰显的时代精神。史料自身价值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这封报捷书信作为一手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，对于研究新中国成立初期的工业化建设与中苏关系有着重要的价值。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cba1e021.fixed?pid=a19537276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8cba1e021.fixed?pid=a1953727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专题5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新中国的社会主义革命和建设</a:t>
            </a:r>
            <a:endParaRPr lang="en-US" altLang="zh-CN" sz="4400" dirty="0"/>
          </a:p>
        </p:txBody>
      </p:sp>
      <p:pic>
        <p:nvPicPr>
          <p:cNvPr id="4" name="C_3#8cba1e021.fixed?pid=a19537276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8cba1e021.fixed?pid=a19537276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刷能力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4cc8e0494?pid=8cba1e02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［河南漯河2025高一期末］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1949年《中国人民政治协商会议共同纲领》规定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中华人民共和国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经济建设的根本方针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，是以公私兼顾、劳资两利、城乡互助、内外交流的政策，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达到发展生产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繁荣经济之目的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上述规定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4cc8e0494.bracket?pid=8cba1e021&amp;color=0,0,0&amp;vpa=1&amp;vtp=1"/>
          <p:cNvSpPr/>
          <p:nvPr/>
        </p:nvSpPr>
        <p:spPr>
          <a:xfrm>
            <a:off x="3957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_2#4cc8e0494.choices?pid=8cba1e02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A.体现了人民民主专政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.确立了社会主义原则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.反映了人民当家作主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.符合了社会过渡性质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4cc8e0494?vop=1&amp;pid=8cba1e021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本题考查过渡时期的经济。选择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D：1949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年开国大典后的中国正处于从新民主主义向社会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主义过渡的时期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。《中国人民政治协商会议共同纲领》中提出的“公私兼顾、劳资两利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城乡互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、内外交流”的经济建设方针，正是为了适应这一过渡时期的需要，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既保留了私有经济成分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又鼓励了公有制和多种经济形式的共同发展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，旨在促进经济的恢复和发展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这一方针符合社会过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渡时期的性质和特点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。排除A：题干主要讨论的是经济建设方针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而非政治体制或民主专政的形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。排除B：1949年9月的中国，虽然即将进入新民主主义社会，但尚未确立社会主义原则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C：题干主要讨论的是经济建设方针，而非政治权利的体现，C项与题干内容不直接相关。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1#4cc8e0494?vop=1&amp;pid=8cba1e021&amp;color=0,0,0&amp;vtp=1&amp;bt=1&amp;bbb=1&amp;hb=1"/>
          <p:cNvSpPr/>
          <p:nvPr/>
        </p:nvSpPr>
        <p:spPr>
          <a:xfrm>
            <a:off x="722376" y="969264"/>
            <a:ext cx="10753344" cy="5054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专题解读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新中国社会主义革命和建设是中国历史上的一次伟大变革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。新中国社会主义革命的成功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标志着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中国结束了半殖民地半封建社会的历史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，进入了社会主义社会的新阶段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这一变革不仅改变了中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国的社会制度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，也为中国的现代化建设奠定了坚实的基础。在社会主义制度下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中国实现了生产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资料的公有制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，为国家工业化、农业现代化和国防现代化提供了有力的制度保障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新中国社会主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义建设的实践探索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，为中国的经济社会发展积累了宝贵的经验。在社会主义建设初期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中国面临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着经济落后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、基础薄弱等重重困难。但是，中国共产党领导人民进行了艰苦卓绝的努力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施一系列正确的方针政策和战略部署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，逐步建立了比较完整的工业体系和国民经济体系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为中国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的现代化建设奠定了重要的物质基础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设置这一专题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，目的是让我们更加了解中国现代史、认识社会主义制度的优越性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把握中国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现代化建设的规律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649cb81b8?pid=8cba1e02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2.1951年3月，周恩来同志主持政务工作会议时指出，“重工业固然要搞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轻工业在今天还要多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些才行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。不仅私人要搞轻工业，国家也需要搞轻工业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今天发展轻工业是为百年大计准备条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”。据此推知，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6_1#649cb81b8.bracket?pid=8cba1e021&amp;color=0,0,0&amp;vpa=2&amp;vtp=1"/>
          <p:cNvSpPr/>
          <p:nvPr/>
        </p:nvSpPr>
        <p:spPr>
          <a:xfrm>
            <a:off x="3449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5_2#649cb81b8.choices?pid=8cba1e02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A.轻工业产品已连续多年售价暴涨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.私营工商业在社会经济中占比太小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.政务工作首重工业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.国民经济亟待恢复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7_1#649cb81b8?vop=1&amp;pid=8cba1e021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本题考查新中国国民经济恢复。选择D：据材料信息可知，中华人民共和国成立初期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恩来指出不仅要发展重工业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，也要发展轻工业，结合新中国经济建设的史实可知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当时国民经济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亟待恢复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，要加强轻工业建设，改善人民的生活。排除A：到1950年春，全国物价趋于稳定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了连续多年物价暴涨的局面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。排除B：中华人民共和国成立初期到三大改造之前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私营工商业在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社会经济中占比不低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。排除C：周恩来强调要发展轻工业，但这不能说明当时的政务工作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首重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8_1#9fc0b1ceb?sp=1&amp;pid=8cba1e021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［山东潍坊2024月考］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下表为1957年和1965年主要工业和农业产品数据表。据表可知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9" name="QC_4_BD.8_2#9fc0b1ceb?colgroup=6,6,6,7,6,6&amp;pid=8cba1e021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966094"/>
              </p:ext>
            </p:extLst>
          </p:nvPr>
        </p:nvGraphicFramePr>
        <p:xfrm>
          <a:off x="722376" y="2021528"/>
          <a:ext cx="10671048" cy="1379220"/>
        </p:xfrm>
        <a:graphic>
          <a:graphicData uri="http://schemas.openxmlformats.org/drawingml/2006/table">
            <a:tbl>
              <a:tblPr/>
              <a:tblGrid>
                <a:gridCol w="1719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0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07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48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07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07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原煤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发电量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棉花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粮食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1957年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535万吨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1.31亿吨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193亿千瓦时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3280万担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3900亿斤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1965年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1223万吨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2.32亿吨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676亿千瓦时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4195万担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3891亿斤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QC_4_AN.9_1#9fc0b1ceb.bracket?pid=8cba1e021&amp;color=0,0,0&amp;vpa=3&amp;vtp=1"/>
          <p:cNvSpPr/>
          <p:nvPr/>
        </p:nvSpPr>
        <p:spPr>
          <a:xfrm>
            <a:off x="1430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4_BD.8_3#9fc0b1ceb.choices?pid=8cba1e021&amp;color=0,0,0&amp;vtp=1&amp;bbb=1"/>
          <p:cNvSpPr/>
          <p:nvPr/>
        </p:nvSpPr>
        <p:spPr>
          <a:xfrm>
            <a:off x="722376" y="353282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A.社会主义建设取得重大成就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.确立了社会主义基本制度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.完成了社会主义工业化建设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.实现了农工商业协调发展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0_1#9fc0b1ceb?vop=1&amp;pid=8cba1e021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本题考查20世纪五六十年代我国社会主义建设的成就。选择A：由表格信息可知，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1957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年相比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，1965年各主要工业和农业产品大多呈现增长趋势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这反映了社会主义建设取得重大成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。排除B：1956年底三大改造基本完成，确立了社会主义基本制度。排除C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材料反映了社会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主义建设取得重大成就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，当时还未完成社会主义工业化建设。排除D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材料没有涉及商业发展情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，不能说明实现了农工商业协调发展。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657</Words>
  <Application>Microsoft Office PowerPoint</Application>
  <PresentationFormat>宽屏</PresentationFormat>
  <Paragraphs>126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等线</vt:lpstr>
      <vt:lpstr>等线 (正文)</vt:lpstr>
      <vt:lpstr>仿宋</vt:lpstr>
      <vt:lpstr>SimHei</vt:lpstr>
      <vt:lpstr>楷体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2025-05-15T04:34:36Z</dcterms:created>
  <dcterms:modified xsi:type="dcterms:W3CDTF">2025-05-15T04:45:09Z</dcterms:modified>
  <cp:category/>
  <cp:contentStatus/>
</cp:coreProperties>
</file>