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2040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fc478ec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三国与西晋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5ae05a2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东晋与南朝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49ebfd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十六国与北朝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df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fff45a7df?vop=1&amp;pid=85ae05a2e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本题考查南朝时期南方经济开发。选择C：据材料及所学可知南朝时期，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北方人口南迁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推动江南地区经济发展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，天下米谷布帛数量增多，政府利用国库出钱购买大量商品。排除A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料强调政府利用国库财富购买市场上的商品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农民赋税负担加重是强调国家对农民征收赋税的数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额较大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，两者主旨不符。排除B：材料强调政府利用国库的财富购买市场上的商品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进行物资储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，并非利用政治权力搜刮百姓财富。排除D：人地矛盾强调人口多土地少，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人均耕地面积少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材料强调南朝经济发展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，天下物品数量增多。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cb2f9f9e9?pid=249ebfd0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［浙江9+1联考2025高一期中］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自东汉以来，西、北边陲的一些少数民族不断向内地迁徙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到西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，内迁的少数民族主要有匈奴、鲜卑、羯、氐、羌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其中在魏晋南北朝时期曾建立政权并统一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北方的有(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cb2f9f9e9.bracket?pid=249ebfd02&amp;color=0,0,0&amp;vpa=5&amp;vtp=1"/>
          <p:cNvSpPr/>
          <p:nvPr/>
        </p:nvSpPr>
        <p:spPr>
          <a:xfrm>
            <a:off x="1925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3_2#cb2f9f9e9.choices?pid=249ebfd02&amp;color=0,0,0&amp;vtp=1&amp;bbb=1"/>
          <p:cNvSpPr/>
          <p:nvPr/>
        </p:nvSpPr>
        <p:spPr>
          <a:xfrm>
            <a:off x="722376" y="23898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951529" algn="l"/>
                <a:tab pos="5610957" algn="l"/>
                <a:tab pos="8283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A.匈奴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鲜卑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.鲜卑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羌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.匈奴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羯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.氐、鲜卑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cb2f9f9e9?vop=1&amp;pid=249ebfd02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本题考查十六国与北朝的政权。选择D：据题干“到西晋，内迁的少数民族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其中在魏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晋南北朝时期曾建立政权并统一北方的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”并结合所学知识可知，氐族建立了前秦政权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鲜卑族建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立了北魏政权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，均曾统一北方。排除A：匈奴在魏晋时期虽然活跃，但并未统一过北方。排除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羌族在魏晋南北朝时期并未建立过统一北方的政权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。排除C：羯族虽在北方建立过政权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但并未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统一过整个北方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00c0cf3f2?pid=249ebfd0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［重庆七校联考2025高一期末］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在十六国时期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一些入主中原地区的少数民族政权开始自称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中国”。这一时期呈现出一种趋势，少数民族政权从原本承认东晋为“正统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转变为自称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这种现象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00c0cf3f2.bracket?pid=249ebfd02&amp;color=0,0,0&amp;vpa=6&amp;vtp=1"/>
          <p:cNvSpPr/>
          <p:nvPr/>
        </p:nvSpPr>
        <p:spPr>
          <a:xfrm>
            <a:off x="3208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6_2#00c0cf3f2.choices?pid=249ebfd0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A.加速了北方政权统一进程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.源于江南地区的经济开发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.体现华夏认同观念的深化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.推动了南北间的民族交融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00c0cf3f2?vop=1&amp;pid=249ebfd02&amp;color=0,0,0&amp;vtp=1&amp;bt=1&amp;bbb=1&amp;hb=1"/>
          <p:cNvSpPr/>
          <p:nvPr/>
        </p:nvSpPr>
        <p:spPr>
          <a:xfrm>
            <a:off x="722376" y="972000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本题考查十六国时期民族认同。选择C：根据材料可知，少数民族政权从承认东晋为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”到自称“中国”。“中国”在古代更多是华夏文明的象征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这种称呼的转变反映出少数民族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政权对华夏文明的认同在不断加深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，他们逐渐将自己视为华夏文明的一部分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体现了华夏认同观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念的深化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。排除A：材料中仅提及少数民族政权对自身称呼的变化，从承认东晋“正统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到自称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中国”，并没有直接信息表明这一变化加速了北方政权的统一进程。排除B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江南地区经济开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发主要影响的是南北经济格局等方面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，与本题所讨论的少数民族政权文化认同问题主旨不符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D：民族交融在魏晋南北朝时期是一个重要现象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但材料重点强调的是少数民族政权从承认东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晋为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“正统”到自称“中国”，没有直接体现出这一变化对南北间民族交融的推动作用。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7da01c558?pid=249ebfd02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［四川成都九县区2025高一期中］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孝文帝在改革中引入了魏晋门阀制度，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为鲜卑贵族定姓族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以姓族划分门第等级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，促进了鲜卑族与汉族高层贵族的交融。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这一做法有利于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7da01c558.bracket?pid=249ebfd02&amp;color=0,0,0&amp;vpa=7&amp;vtp=1"/>
          <p:cNvSpPr/>
          <p:nvPr/>
        </p:nvSpPr>
        <p:spPr>
          <a:xfrm>
            <a:off x="9558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9_2#7da01c558.choices?pid=249ebfd02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A.北方少数民族封建化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.铲除鲜卑旧贵族势力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.统一封建国家的形成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.南北经济文化的交流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7da01c558?vop=1&amp;pid=249ebfd02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本题考查少数民族政权的封建化。选择A：孝文帝引入魏晋门阀制度，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为鲜卑贵族定姓族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促进了鲜卑族与汉族高层贵族的交融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，加速了鲜卑族的封建化进程，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有利于北方少数民族封建化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B：这一做法提升了鲜卑贵族地位，而非铲除鲜卑旧贵族势力。排除C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孝文帝改革为后续统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一奠定基础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，但题干措施的直接目的是促进民族封建化，而非直接促成统一。排除D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材料主要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涉及北方鲜卑族与汉族的交融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，与南北经济文化交流关系不大。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22_1#7da01c558?vop=1&amp;pid=249ebfd02&amp;color=0,0,0&amp;vtp=1&amp;bt=1&amp;bbb=1&amp;hb=1"/>
          <p:cNvSpPr/>
          <p:nvPr/>
        </p:nvSpPr>
        <p:spPr>
          <a:xfrm>
            <a:off x="722376" y="969264"/>
            <a:ext cx="10753344" cy="1854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少数民族政权封建化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指少数民族由奴隶社会向封建社会转变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，主要体现在生产方式和文化改进。具体表现包括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游牧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生产方式变为农耕生产方式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；任用汉族官僚制定典章制度，仿效汉族官制；学习汉族文化。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9616deb7.fixed?pid=fbd8d757f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endParaRPr lang="en-US" altLang="zh-CN" sz="7200" dirty="0"/>
          </a:p>
        </p:txBody>
      </p:sp>
      <p:sp>
        <p:nvSpPr>
          <p:cNvPr id="3" name="C_3#c9616deb7.fixed?pid=fbd8d757f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第5课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三国两晋南北朝的政权更迭与民族交融</a:t>
            </a:r>
            <a:endParaRPr lang="en-US" altLang="zh-CN" sz="4400" dirty="0"/>
          </a:p>
        </p:txBody>
      </p:sp>
      <p:pic>
        <p:nvPicPr>
          <p:cNvPr id="4" name="C_3#c9616deb7.fixed?pid=fbd8d757f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c9616deb7.fixed?pid=fbd8d757f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3_1#26c863f1f?pid=c9616deb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［湖北十堰六县市区一中教职体2025高一月考］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据《晋书·刘元海载记》记载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刘渊的祖先冒顿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单于迎娶了汉朝公主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，并与汉高祖刘邦约为兄弟，故其子孙改姓刘氏。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匈奴人刘渊自称汉家外甥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建立的政权名为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“汉”。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该现象说明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4_1#26c863f1f.bracket?pid=c9616deb7&amp;color=0,0,0&amp;vpa=8&amp;vtp=1"/>
          <p:cNvSpPr/>
          <p:nvPr/>
        </p:nvSpPr>
        <p:spPr>
          <a:xfrm>
            <a:off x="4986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23_2#26c863f1f.choices?pid=c9616deb7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A.门第观念影响广泛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.正统观念影响少数民族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.儒家思想成为主流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.民族交流交融趋势出现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12eccaf50.fixed?pid=fbd8d757f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endParaRPr lang="en-US" altLang="zh-CN" sz="7200" dirty="0"/>
          </a:p>
        </p:txBody>
      </p:sp>
      <p:sp>
        <p:nvSpPr>
          <p:cNvPr id="3" name="C_3#12eccaf50.fixed?pid=fbd8d757f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第5课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三国两晋南北朝的政权更迭与民族交融</a:t>
            </a:r>
            <a:endParaRPr lang="en-US" altLang="zh-CN" sz="4400" dirty="0"/>
          </a:p>
        </p:txBody>
      </p:sp>
      <p:pic>
        <p:nvPicPr>
          <p:cNvPr id="4" name="C_3#12eccaf50.fixed?pid=fbd8d757f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12eccaf50.fixed?pid=fbd8d757f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5_1#26c863f1f?vop=1&amp;pid=c9616deb7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本题考查正统观念影响少数民族。选择B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材料体现的是魏晋时期的少数民族强调自身的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正统地位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，说明华夏认同观念浓厚，即正统观念影响少数民族。排除A：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材料未涉及门第观念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C：儒家思想成为主流是在汉武帝尊崇儒术后。排除D：民族交融趋势在此之前就已经出现。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6_1#1b1812b71?pid=c9616deb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2.建康是东吴、东晋、刘宋、南齐、南梁、南陈六代的京师之地，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至南朝梁时已拥有百万人口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文献中关于东晋和南朝的疫病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、水旱灾害等的记录表明，建康的灾害发生频率较高，赣江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珠江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流域却鲜有发生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这主要是由于当时建康地区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7_1#1b1812b71.bracket?pid=c9616deb7&amp;color=0,0,0&amp;vpa=9&amp;vtp=1"/>
          <p:cNvSpPr/>
          <p:nvPr/>
        </p:nvSpPr>
        <p:spPr>
          <a:xfrm>
            <a:off x="6002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26_2#1b1812b71.choices?pid=c9616deb7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A.地理环境较为险恶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.地处南北对峙的前沿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.社会经济快速发展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.医疗卫生条件较落后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8_1#1b1812b71?vop=1&amp;pid=c9616deb7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本题考查魏晋南北朝时期南方经济发展。选择C：根据材料信息并结合所学知识可知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晋南北朝时期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，江南地区得到开发，经济发展较快，对自然环境造成一定的破坏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而建康作为京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师之地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，人口规模较大，故水旱灾害、疫病发生频率较高。排除A：建康作为京师之地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拥有优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越的地理环境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。排除B：建康地区地处南北对峙的前沿是在南朝末期。排除D：相比较而言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时赣江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、珠江流域的医疗卫生条件更为落后。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9_1#f99b95a74?pid=c9616deb7&amp;color=0,0,0&amp;vtp=1&amp;bt=1&amp;bbb=1&amp;hb=1"/>
          <p:cNvSpPr/>
          <p:nvPr/>
        </p:nvSpPr>
        <p:spPr>
          <a:xfrm>
            <a:off x="722377" y="972000"/>
            <a:ext cx="10749631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3.南朝齐武帝时，中书舍人纪僧真深得武帝宠信，向皇帝请求改变门第，进入士族行列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武帝让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他自己去找都官尚书江敩和吏部尚书谢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结果江敩不仅不跟他坐在一起，还把他撵了出去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僧真丧气而退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，告武帝曰：“士大夫故非天子所命。”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这反映出南朝时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4_BD.29_1#f99b95a74?pid=c9616deb7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44981" y="1552644"/>
            <a:ext cx="219456" cy="21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AN.30_1#f99b95a74.bracket?pid=c9616deb7&amp;color=0,0,0&amp;vpa=10&amp;vtp=1"/>
          <p:cNvSpPr/>
          <p:nvPr/>
        </p:nvSpPr>
        <p:spPr>
          <a:xfrm>
            <a:off x="8796402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4_BD.29_2#f99b95a74.choices?pid=c9616deb7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A.君权削弱趋势加剧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.士庶等级难以逾越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.士族掌握选官权力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.官员升迁极为艰难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1_1#f99b95a74?vop=1&amp;pid=c9616deb7&amp;color=0,0,0&amp;vtp=1&amp;bt=1&amp;bbb=1&amp;hb=1"/>
          <p:cNvSpPr/>
          <p:nvPr/>
        </p:nvSpPr>
        <p:spPr>
          <a:xfrm>
            <a:off x="722377" y="972000"/>
            <a:ext cx="10749631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本题考查南朝时期的门阀士族政治。选择B：据材料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武帝让他自己去找都官尚书江敩和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吏部尚书谢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结果江敩不仅不跟他坐在一起，还把他撵了出去，纪僧真丧气而退，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告武帝曰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士大夫故非天子所命’”可知，南朝时期世家大族势力强大，士庶等级难以逾越。排除A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料没有关于君权削弱与否的描述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，体现不出君权削弱趋势加剧。排除C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材料反映士庶等级难以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逾越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，未体现士族掌握选官权力。排除D：中书舍人纪僧真深得武帝宠信，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向皇帝请求改变门第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进入士族行列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，不属于官员职位的升迁。</a:t>
            </a:r>
            <a:endParaRPr lang="en-US" altLang="zh-CN" sz="2200" dirty="0"/>
          </a:p>
        </p:txBody>
      </p:sp>
      <p:pic>
        <p:nvPicPr>
          <p:cNvPr id="3" name="QC_4_AS.31_1#f99b95a74?vop=1&amp;pid=c9616deb7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9841" y="1616652"/>
            <a:ext cx="173736" cy="17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2_1#c353e5661?pid=c9616deb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4.曹魏以来形成的士族与其籍贯有着紧密的联系。东晋南朝时，北方人民与士族大量南迁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相聚而居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，保持原籍贯。东晋南朝政府因而设置侨州、侨郡和侨县安置北方士族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这一措施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3_1#c353e5661.bracket?pid=c9616deb7&amp;color=0,0,0&amp;vpa=11&amp;vtp=1"/>
          <p:cNvSpPr/>
          <p:nvPr/>
        </p:nvSpPr>
        <p:spPr>
          <a:xfrm>
            <a:off x="909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32_2#c353e5661.choices?pid=c9616deb7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A.促使原有的社会结构瓦解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.严重损害了南方士族利益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.保障了社会经济继续发展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.有利于东晋南朝统治稳定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4_1#c353e5661?vop=1&amp;pid=c9616deb7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本题考查魏晋南北朝时期的北人南迁。选择D：东晋南朝政府通过设置侨州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侨郡和侨县安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置南迁的北方士族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，这有利于保持这些士族的凝聚和稳定，获得这些北方士族的支持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从而有利于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东晋南朝统治的稳定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。排除A：这一措施实际上是固化了社会结构，并未瓦解原有的社会结构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B：设置侨州、侨郡和侨县划分了南北方士族之间的利益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并没有对南方士族的利益造成严重损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害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。排除C：这一措施是为了巩固统治，材料并未体现这一举措对社会经济继续发展的影响。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5_1#30b27390d?pid=c9616deb7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［陕西咸阳实验中学2025高一质检］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魏晋南北朝，世家豪族占有大量的依附人口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这些人口不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在政府注册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，不对国家负担租税赋役义务。世家豪族还通过“竞招游食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等手段来千方百计地扩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大人口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，为了逃避租税赋役，“流民多庇大姓以为客”，成为豪强大族“私附”的“藏户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反映出魏晋南北朝时期(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6_1#30b27390d.bracket?pid=c9616deb7&amp;color=0,0,0&amp;vpa=12&amp;vtp=1"/>
          <p:cNvSpPr/>
          <p:nvPr/>
        </p:nvSpPr>
        <p:spPr>
          <a:xfrm>
            <a:off x="3462401" y="23436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35_2#30b27390d.choices?pid=c9616deb7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A.统一安定依然任重道远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.政治腐败加剧社会无序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.世家豪族主导社会救济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.政府放松对社会的控制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7_1#30b27390d?vop=1&amp;pid=c9616deb7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本题考查魏晋南北朝时期的社会情况。选择A：据题干“魏晋南北朝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世家豪族占有大量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的依附人口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世家豪族还通过‘竞招游食’等手段来千方百计地扩大人口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流民多庇大姓以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”，这说明当时户口隐匿问题十分严重，地方世家豪族实力壮大，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严重影响了国家统一安定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说明魏晋南北朝时期统一安定依然任重道远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。排除B：材料反映户口隐匿问题十分严重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没有体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现政治腐败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。排除C：材料“世家豪族还通过‘竞招游食’等手段来千方百计地扩大人口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目的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是壮大自己的力量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，并非主导社会救济。排除D：材料的主体是世家豪族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没有体现政府对社会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的控制情况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8_1#9936f9fd7?pid=c9616deb7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［辽宁大连滨城高中联盟2025高一联考］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考古工作者研究北朝墓志发现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北方诸多民族包括鲜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、匈奴、柔然、高车等皆存在祖述炎黄的现象。如鲜卑族的拓跋、宇文、慕容、步六孤氏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兰氏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、纥豆陵氏、贺娄氏等族群皆以黄帝苗裔自诩。匈奴的呼延氏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屠各刘氏也以轩辕氏之后自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这些现象的存在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9_1#9936f9fd7.bracket?pid=c9616deb7&amp;color=0,0,0&amp;vpa=13&amp;vtp=1"/>
          <p:cNvSpPr/>
          <p:nvPr/>
        </p:nvSpPr>
        <p:spPr>
          <a:xfrm>
            <a:off x="3208401" y="23436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38_2#9936f9fd7.choices?pid=c9616deb7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A.说明鲜卑族的封建化程度最高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.反映出中原先进文明具有向心力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.体现出北魏孝文帝改革的成就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.为减缓民族间的冲突提供了保障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f2554e241?sp=1&amp;pid=0fc478ec8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［江苏常熟中学2024高一月考］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下图为我国古代朝代更替示意图的某一片段。图中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①②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代表的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朝代分别是(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1_2#f2554e241?pid=0fc478ec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26664" y="2021528"/>
            <a:ext cx="6144768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N.2_1#f2554e241.bracket?pid=0fc478ec8&amp;color=0,0,0&amp;vpa=1&amp;vtp=1"/>
          <p:cNvSpPr/>
          <p:nvPr/>
        </p:nvSpPr>
        <p:spPr>
          <a:xfrm>
            <a:off x="2179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1_3#f2554e241.choices?pid=0fc478ec8&amp;color=0,0,0&amp;vtp=1&amp;bbb=1"/>
          <p:cNvSpPr/>
          <p:nvPr/>
        </p:nvSpPr>
        <p:spPr>
          <a:xfrm>
            <a:off x="722376" y="3215328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蜀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东汉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汉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东晋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蜀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五代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.蜀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0_1#9936f9fd7?vop=1&amp;pid=c9616deb7&amp;color=0,0,0&amp;vtp=1&amp;bt=1&amp;bbb=1&amp;hb=1"/>
          <p:cNvSpPr/>
          <p:nvPr/>
        </p:nvSpPr>
        <p:spPr>
          <a:xfrm>
            <a:off x="722376" y="972000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本题考查北朝时期的民族认同。选择B：根据材料可知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材料反映了北方诸多民族存在祖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述炎黄的现象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，认同中原地区始祖黄帝，体现出北方诸多民族对华夏文明的认同和向往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出中原先进文明具有向心力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。排除A：封建化一般是指封建生产方式的形成、确立过程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指在封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建生产关系主导下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，各种非封建因素向封建关系的转化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而材料没有对北方少数民族政权的封建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化程度进行对比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，并不能得出鲜卑族的封建化程度最高。排除C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材料没有明确信息表明北魏孝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文帝改革与北方少数民族存在祖述皇帝现象的关系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。排除D：结合所学知识可知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文化上的认同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在一定程度上能够减缓民族间的冲突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，加强民族交融，但是需要进一步在经济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政治等方面加强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交流交融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，仅仅依靠祖述炎黄并不能真正为减缓民族间的冲突提供保障。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1_1#7cc495435?pid=5b1d99d4a&amp;color=0,0,0&amp;vtp=1&amp;bt=1&amp;bbb=1&amp;hb=1"/>
          <p:cNvSpPr/>
          <p:nvPr/>
        </p:nvSpPr>
        <p:spPr>
          <a:xfrm>
            <a:off x="722377" y="972000"/>
            <a:ext cx="10749631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 smtClean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湖南衡阳2024高一期中］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有学者认为：北魏孝文帝的改革实践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使他成为我国历史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上一位著名的改革家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；但他没有充分认识和考虑本民族的特点，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没有对中原封建文化加以区分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既引起了鲜卑贵族的强烈不满和对立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，也造成了鲜卑贵族的迅速腐化。由此可知，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该学者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41_1#7cc495435?pid=5b1d99d4a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407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N.42_1#7cc495435.bracket?pid=5b1d99d4a&amp;color=0,0,0&amp;vpa=14&amp;vtp=1"/>
          <p:cNvSpPr/>
          <p:nvPr/>
        </p:nvSpPr>
        <p:spPr>
          <a:xfrm>
            <a:off x="10828402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41_2#7cc495435.choices?pid=5b1d99d4a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A.认为北魏灭亡源于孝文帝改革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.反对民族交融力主维护本民族特色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.主张应辩证地看待孝文帝改革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.强调孝文帝改革促进了民族的交融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3_1#7cc495435?vop=1&amp;pid=5b1d99d4a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本题考查对孝文帝改革的评价。选择C：据题干可知，该学者不仅认为北魏孝文帝是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国历史上一位著名的改革家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”，同时也指出其改革的缺陷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没有充分认识和考虑本民族的特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，没有对中原封建文化加以区分”，据此可知，该学者主张应辩证（即一分为二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地看待孝文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帝改革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。排除A：虽然题干述及了“引起了鲜卑贵族的强烈不满和对立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造成了鲜卑贵族的迅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速腐化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”，但是并没有述及这就是北魏灭亡的原因。排除B：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材料并未体现学者反对民族交融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而是强调孝文帝改革应考虑本民族特点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题干仅是述及北魏孝文帝是一位著名的改革家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但是并没有具体述及其促进民族交融的贡献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，而是强调其改革的不足。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f2554e241?vop=1&amp;pid=0fc478ec8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本题考查魏晋南北朝政权更迭。选择D：依据所学知识可知从220年开始，曹魏、蜀汉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吴先后建立政权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，三国鼎立局面正式形成，故①处应为蜀;280年，西晋完成短暂统一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但迅速败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，317年，西晋宗室在江南建立东晋政权，中国历史再次进入分裂割据时期，故②应为东晋。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416257852?pid=0fc478ec8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［福建漳州十校联盟2024高一期中］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东汉灭亡后出现三国鼎立局面，随后西晋虽统一全国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不久又陷入分裂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，此后的东晋、南北朝时期，多个政权并立。这一时期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我国历史发展的主流特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征是(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416257852.bracket?pid=0fc478ec8&amp;color=0,0,0&amp;vpa=2&amp;vtp=1"/>
          <p:cNvSpPr/>
          <p:nvPr/>
        </p:nvSpPr>
        <p:spPr>
          <a:xfrm>
            <a:off x="1417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4_2#416257852.choices?pid=0fc478ec8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A.繁荣开放的社会风貌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.政权分裂与文化停滞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.中外交流与经济发展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.民族交融与区域开发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416257852?vop=1&amp;pid=0fc478ec8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本题考查三国两晋南北朝时期的民族交融与区域开发。选择D：在这一时期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由于政权分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裂和民族迁徙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，各民族之间的交融日益加深。同时，为了巩固统治和增加财政收入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各政权纷纷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进行区域开发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。排除A：在东晋、南北朝时期，由于政权更迭频繁，战乱不断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社会并未呈现出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繁荣开放的风貌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。排除B：在长期的民族交融过程中，各民族文化相互借鉴、交融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形成了丰富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多彩的文化景观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。排除C：战乱和分裂导致了社会动荡和经济衰退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中外交流并非这一时期的主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要趋势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1374e9b45?pid=85ae05a2e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［湖南长沙2025高一期中］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公元322年，东晋权臣王敦以“清君侧”为由，自武昌起兵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晋元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帝遣使谓敦曰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：“公若不忘本朝，于此息兵，则天下尚可共安也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晋元帝希望王敦切勿擅自行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，以免破坏“共天下”之局面。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这一现象的出现源于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1374e9b45.bracket?pid=85ae05a2e&amp;color=0,0,0&amp;vpa=3&amp;vtp=1"/>
          <p:cNvSpPr/>
          <p:nvPr/>
        </p:nvSpPr>
        <p:spPr>
          <a:xfrm>
            <a:off x="7005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7_2#1374e9b45.choices?pid=85ae05a2e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A.地方豪强的专横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.社会矛盾的激化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.外戚专权的形成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.士族势力的强大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1374e9b45?vop=1&amp;pid=85ae05a2e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本题考查东晋时期的士族专权。选择D：结合所学，东晋时期，士族在政治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经济和文化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上拥有巨大特权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，往往能够左右朝政，王敦出身于强大的士族琅琊王氏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其起兵反抗的根源在于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强大的士族势力与皇权之间的矛盾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地方豪强是指在地方上拥有强大经济和军事力量的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家族或势力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，但王敦之乱的核心问题并非地方豪强的专横，而是士族势力与皇权之间的矛盾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B：王敦之乱的直接原因并非社会矛盾的激化，而是士族势力与皇权之间的权力斗争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王敦作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为士族代表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，试图通过“清君侧”来扩大自己的权力。排除C：外戚是指皇室成员的亲属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敦并不是以这个身份行事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，材料不涉及外戚专权。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fff45a7df?pid=85ae05a2e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［辽宁名校联盟2025高一联考］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据记载，“（南朝）齐武帝永明元年，天下米谷布帛贱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积为蓄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。六年，诏，出上库钱五千万，于京师市米，买丝绵纹绢布”。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这可说明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fff45a7df.bracket?pid=85ae05a2e&amp;color=0,0,0&amp;vpa=4&amp;vtp=1"/>
          <p:cNvSpPr/>
          <p:nvPr/>
        </p:nvSpPr>
        <p:spPr>
          <a:xfrm>
            <a:off x="9812401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0_2#fff45a7df.choices?pid=85ae05a2e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A.农民赋税负担加重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.政府乘机搜刮财富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.江南经济得到发展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.人地矛盾日益尖锐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1331</Words>
  <Application>Microsoft Office PowerPoint</Application>
  <PresentationFormat>宽屏</PresentationFormat>
  <Paragraphs>229</Paragraphs>
  <Slides>33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3" baseType="lpstr">
      <vt:lpstr>等线</vt:lpstr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2025-05-15T04:23:22Z</dcterms:created>
  <dcterms:modified xsi:type="dcterms:W3CDTF">2025-05-15T04:33:56Z</dcterms:modified>
  <cp:category/>
  <cp:contentStatus/>
</cp:coreProperties>
</file>