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62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37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4c28ef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a3cdc63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1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c4f7445c?vop=1&amp;pid=e4c28ef4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本题考查新中国土地改革。选择A：材料中的图片反映的历史事件是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1950—1952年底新中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国进行的土地改革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，它使全国大约3亿无地和少地的农民分得了土地和其他一些生产资料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了国民经济恢复和发展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，到1952年底国民经济得到全面恢复。排除B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：农业合作化是指把农民土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地所有制逐步改造为社会主义集体所有制，而材料中尚处于封建土地所有制向农民土地所有制过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渡时期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，谈农业合作化高潮为时尚早。排除C：初步建立了新中国工业基础是“一五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”计划完成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。排除D：正式确立实行家庭联产承包责任制是在1978年中共十一届三中全会后。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e33a39c8a?pid=e4c28ef49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［湖南长沙长郡中学2024检测］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中华人民共和国成立后，英国表示要给予中国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“法律上的承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”，毛泽东希望利用英国这一态度向苏联施压，促成《中苏友好同盟互助条约》的签订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。中苏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缔约在即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，毛泽东提出对中英建交谈判“拖一下”方针。中英最终于1954年建立了“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代办级”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外交关系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这体现了新中国(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e33a39c8a.bracket?pid=e4c28ef49&amp;color=0,0,0&amp;vpa=5&amp;vtp=1"/>
          <p:cNvSpPr/>
          <p:nvPr/>
        </p:nvSpPr>
        <p:spPr>
          <a:xfrm>
            <a:off x="3957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3_2#e33a39c8a.choices?pid=e4c28ef49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A.外交政策的包容性和普惠性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.外交受到意识形态的严重束缚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.放弃了“一边倒”的外交方针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.坚持独立自主的和平外交方针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e33a39c8a?vop=1&amp;pid=e4c28ef4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本题考查独立自主的和平外交方针。选择D：据题干可知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，中国在中苏结盟的同时又注重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改善中英关系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，并与英国建立“代办级”外交关系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，体现了新中国外交既坚持原则又兼顾灵活的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，是独立自主和平外交方针的表现。排除A：题干所述能够体现出中国外交的灵活性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“包容性和普惠性”。排除B：题干“中英最终于1954年建立了‘代办级’外交关系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”说明中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国在一定程度上突破了意识形态的束缚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。排除C：据所学可知，新中国成立初期并没有放弃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”的外交方针。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470989e64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6.1952年4月，周恩来说：“为了表示外交上的严肃性，我们又提出建交要经过谈判的手续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们要看看人家是不是真正愿意在平等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互利和互相尊重领土主权的基础上同我们建立外交关系。”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470989e64.bracket?pid=e4c28ef49&amp;color=0,0,0&amp;vpa=6&amp;vtp=1"/>
          <p:cNvSpPr/>
          <p:nvPr/>
        </p:nvSpPr>
        <p:spPr>
          <a:xfrm>
            <a:off x="117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470989e64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A.体现了新中国的外交方针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.促进了亚非拉国家的团结合作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.落实“求同存异”的方针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.标志着新中国外交政策的成熟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470989e64?vop=1&amp;pid=e4c28ef4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本题考查新中国的外交方针。选择A：据题干“1952年”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可知该史实出现在新中国初期，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“是不是真正愿意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同我们建立外交关系”可知新中国初期与外国建交强调平等、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互利、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互相尊重领土主权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，体现了新中国奉行独立自主的和平外交方针。排除B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：题干述及的是新中国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初期的外交政策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，并没有具体述及亚非拉国家的团结合作。排除C：据所学可知，1955年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来总理在亚非会议上提出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“求同存异”的方针，这与题干时间不一致。排除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D：1953年和平共处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五项原则的提出标志着新中国外交政策的成熟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9_1#c669749ab?htil=2&amp;pid=e4c28ef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7501" y="1054296"/>
            <a:ext cx="2596896" cy="317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9_2#c669749ab?htil=2&amp;sp=1&amp;pid=e4c28ef49&amp;color=0,0,0&amp;vtp=1&amp;bt=1&amp;bbb=1&amp;hb=1"/>
          <p:cNvSpPr/>
          <p:nvPr/>
        </p:nvSpPr>
        <p:spPr>
          <a:xfrm>
            <a:off x="722376" y="972000"/>
            <a:ext cx="801928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7.下图宣传画由中国人民银行总行出版，作者以“每人储蓄一元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就可集中六亿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”激发人们储蓄热情，到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1957年我国城市居民储蓄存款有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了较大发展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，达35.2亿元。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此宣传画旨在(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0_1#c669749ab.bracket?pid=e4c28ef49&amp;color=0,0,0&amp;vpa=7&amp;vtp=1"/>
          <p:cNvSpPr/>
          <p:nvPr/>
        </p:nvSpPr>
        <p:spPr>
          <a:xfrm>
            <a:off x="5495989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9_3#c669749ab.choices?htil=2&amp;pid=e4c28ef49&amp;color=0,0,0&amp;vtp=1&amp;bbb=1"/>
          <p:cNvSpPr/>
          <p:nvPr/>
        </p:nvSpPr>
        <p:spPr>
          <a:xfrm>
            <a:off x="722376" y="2389862"/>
            <a:ext cx="801928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A.号召人民艰苦奋斗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.增强银行自身储蓄业务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.为国家工业化建设服务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.协助国家工业化资金积累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c669749ab?vop=1&amp;pid=e4c28ef49&amp;color=0,0,0&amp;mp=1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本题考查国家工业化建设。选择C：据材料“你认为钱少就不值得储蓄吗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？”“到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1957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达35.2亿元”并结合所学可知，“一五”计划时期（1953—1957年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），国家大规模工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业化建设启动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，资金比较短缺，国家通过宣传画鼓励及引导人民群众积极储蓄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，为国家工业化建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设服务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。排除A：该宣传画旨在号召人民积极储蓄，而非艰苦奋斗。排除B：“每人储蓄一元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家就可集中六亿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”及所学说明引导人民积极储蓄是为了国家发展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，并不是为了增强银行自身储蓄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。排除D：鼓励人民储蓄是为工业化建设服务，不属于原始资本积累的范畴。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98a8ac83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［山西运城2024高一期末］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周恩来在中共八大上指出：“应该根据需要和可能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，合理地规定国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民经济的发展速度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，把计划放在既积极又稳妥可靠的基础上，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以保证国民经济比较均衡地发展。”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由此可见中共八大(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98a8ac83.bracket?pid=e4c28ef49&amp;color=0,0,0&amp;vpa=8&amp;vtp=1"/>
          <p:cNvSpPr/>
          <p:nvPr/>
        </p:nvSpPr>
        <p:spPr>
          <a:xfrm>
            <a:off x="295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2_2#898a8ac83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A.对我国国情有正确认识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.缺乏建设社会主义的经验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.找到共产主义建设道路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.注重发挥社会主义优越性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98a8ac83?vop=1&amp;pid=e4c28ef49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本题考查中共八大。选择A：从周恩来的发言中可以看出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，他强调了制定经济发展计划时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需要考虑到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“需要和可能”，这实际上是对我国当时国情的一种深刻理解和把握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。只有在正确认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识国情的基础上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，才能制定出既积极又稳妥的经济发展计划。排除B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：“缺乏建设社会主义的经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”并未在周恩来的发言中得到直接体现。而且，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即使当时中国在建设社会主义方面经验不足，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这也不意味着中共八大对我国国情的认识就是错误的或不足的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：周恩来的发言主要关注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的是经济发展速度和计划制定的合理性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，并未直接涉及共产主义建设道路的问题。排除D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：虽然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社会主义制度具有其优越性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，但周恩来的发言并未直接强调这一点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。他的重点更多的是放在如何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根据国情合理制定经济发展计划上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9569c0029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［山东东营一中2024月考］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1956—1958年，中国艺术团两次访问南美洲的智利、乌拉圭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、阿根廷等国，通过演出、座谈、访问等活动表达了中国人民与各国人民友好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、和平相处的愿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。同时，中国也邀请拉美国家相关人士来中国访问考察。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中国此举(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9569c0029.bracket?pid=e4c28ef49&amp;color=0,0,0&amp;vpa=9&amp;vtp=1"/>
          <p:cNvSpPr/>
          <p:nvPr/>
        </p:nvSpPr>
        <p:spPr>
          <a:xfrm>
            <a:off x="854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9569c0029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A.助推国民经济的恢复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.有利于改善外交孤立局面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.体现“双百”方针要求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.意在与周边国家发展关系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18e4939f.fixed?pid=328e64074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918e4939f.fixed?pid=328e6407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第九单元综合训练</a:t>
            </a:r>
            <a:endParaRPr lang="en-US" altLang="zh-CN" sz="4400" dirty="0"/>
          </a:p>
        </p:txBody>
      </p:sp>
      <p:pic>
        <p:nvPicPr>
          <p:cNvPr id="4" name="C_3#918e4939f.fixed?pid=328e6407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18e4939f.fixed?pid=328e6407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刷小卷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9569c0029?vop=1&amp;pid=e4c28ef4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本题考查20世纪50年代我国的外交。选择B：20世纪50年代后期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，我国在国际层面面临美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国外交孤立和中苏关系逐渐恶化的双重压力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。这一时期我国注重发展同拉美国家的外交关系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利于改变不利的外交局面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。排除A：1952年底，国民经济恢复任务完成。排除C：材料与“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双百”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。排除D：拉美国家并不位于我国周边。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83113bb97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10.1956—1966年，中国出现了一系列优秀文学作品，诸如小说《组织部新来的年轻人》《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改选》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在悬崖上》《红豆》，报告文学《在桥梁工地上》《本报内部消息》，诗歌《草木篇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》《白雪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的赞歌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》等。这些优秀文学作品广受人民群众好评。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这些好评主要得益于(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_1#83113bb97.bracket?pid=e4c28ef49&amp;color=0,0,0&amp;vpa=10&amp;vtp=1"/>
          <p:cNvSpPr/>
          <p:nvPr/>
        </p:nvSpPr>
        <p:spPr>
          <a:xfrm>
            <a:off x="905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8_2#83113bb97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A.土地改革的完成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.大规模工业化建设的实施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.“双百”方针的贯彻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.国民文学素养的普遍提高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0_1#83113bb97?vop=1&amp;pid=e4c28ef4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本题考查“双百”方针。选择C：根据材料和所学知识可知，1956年，毛泽东提出“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双百”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，即艺术上不同的形式和风格可以自由发展，学术上不同的学派可以自由争论。贯彻“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双百”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，有利于促进文学艺术发展，繁荣社会主义文化事业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，所以出现了许多优秀文学作品广受好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。排除A：到1952年底，除部分少数民族地区外，土地改革在全国大陆基本完成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干时间不符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。排除B：这些优秀文学作品受到广大人民群众好评主要得益于“双百”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方针的贯彻，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与经济领域大规模工业化建设的实施无关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。排除D：“国民文学素养的普遍提高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”不是这些优秀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文学作品受到广大人民群众好评的主要原因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，且“普遍提高”说法过于绝对。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1_1#e6ca71352?htil=3&amp;pid=e4c28ef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1" y="1054296"/>
            <a:ext cx="409651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31_2#e6ca71352?htil=3&amp;sp=1&amp;pid=e4c28ef49&amp;color=0,0,0&amp;vtp=1&amp;bt=1&amp;bbb=1&amp;hb=1"/>
          <p:cNvSpPr/>
          <p:nvPr/>
        </p:nvSpPr>
        <p:spPr>
          <a:xfrm>
            <a:off x="722376" y="972000"/>
            <a:ext cx="651967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11.下图是我国1957—1960年工业、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农业总产值示意图。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造成这种变化的主要原因是(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2_1#e6ca71352.bracket?pid=e4c28ef49&amp;color=0,0,0&amp;vpa=11&amp;vtp=1"/>
          <p:cNvSpPr/>
          <p:nvPr/>
        </p:nvSpPr>
        <p:spPr>
          <a:xfrm>
            <a:off x="397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31_3#e6ca71352.choices?htil=3&amp;pid=e4c28ef49&amp;color=0,0,0&amp;vtp=1&amp;bbb=1"/>
          <p:cNvSpPr/>
          <p:nvPr/>
        </p:nvSpPr>
        <p:spPr>
          <a:xfrm>
            <a:off x="722376" y="1932662"/>
            <a:ext cx="6519672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6778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A.第一个五年计划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677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B.“大跃进”运动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677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C.“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文化大革命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6778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D.实行改革开放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1#e6ca71352?vop=1&amp;pid=e4c28ef49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本题考查“大跃进”运动。选择B：“大跃进”运动发生在1958—1960年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，是在探求中国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建设社会主义的道路历程中遭到的严重挫折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。它以高指标、瞎指挥、浮夸风和“共产风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”为主要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，片面追求工农业生产和建设的高速度，大幅度地提高和修改计划指标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。这种盲目追求高速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度的做法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，导致了图示中工业总产值在1957年后的急剧增长，但实际上是虚假的增长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，给国民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经济带来了严重困难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。排除A：第一个五年计划（1953—1957年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）的主要任务是集中主要力量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发展重工业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，建立国家工业化和国防现代化的初步基础。然而，从图示中可以看到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，工业总产值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1957年之后出现了急剧的增长，这种增长趋势与第一个五年计划的平稳增长特点不符。排除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文化大革命”发生在1966—1976年，时间上与题目所给的时间范围不符。排除D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：改革开放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1978年中共十一届三中全会后开始的，与题目所给的时间范围不符。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4_1#e6ca71352?vop=1&amp;pid=e4c28ef49&amp;color=0,0,0&amp;vtp=1&amp;bt=1&amp;bbb=1&amp;hb=1"/>
          <p:cNvSpPr/>
          <p:nvPr/>
        </p:nvSpPr>
        <p:spPr>
          <a:xfrm>
            <a:off x="722376" y="969264"/>
            <a:ext cx="10753344" cy="464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数据解读”类选择题解题步骤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，读图表，看设问，抓信息，即抓住设问角度及题干中的信息。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，读注解，抓住重点准确定位，即抓住表头、表注、图标反映的有效信息。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，读内容，看纵横找变化，观趋势比差异，即抓住图表中的细节信息，看变化、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找差异。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要善于从图表中总结出数据的基本趋势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（升或降），思考这种趋势背后的历史原因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识进行分析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、判断。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，推敲选项，史实验证，排除干扰，确定答案。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特别提示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：表格数据“纵横驰骋看变化”;曲线数据“边边角角看拐点”;柱状数据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“上下左右看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”;饼状数据“阴晴圆缺看大小”。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9cb3dd0b4?sp=1&amp;pid=e4c28ef4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［河南信阳2024高一月考］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下表是1961—1963年我国精简职工和压缩城镇人口统计表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7" name="QC_5_BD.35_2#9cb3dd0b4?colgroup=13,13,13&amp;pid=e4c28ef4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44900"/>
              </p:ext>
            </p:extLst>
          </p:nvPr>
        </p:nvGraphicFramePr>
        <p:xfrm>
          <a:off x="722376" y="2021528"/>
          <a:ext cx="10707624" cy="1838960"/>
        </p:xfrm>
        <a:graphic>
          <a:graphicData uri="http://schemas.openxmlformats.org/drawingml/2006/table">
            <a:tbl>
              <a:tblPr/>
              <a:tblGrid>
                <a:gridCol w="364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精简职工人数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压缩城镇人口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1961年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798万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1000万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1962年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935万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1200万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1963年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100万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300万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5_AN.36_1#9cb3dd0b4.bracket?pid=e4c28ef49&amp;color=0,0,0&amp;vpa=12&amp;vtp=1"/>
          <p:cNvSpPr/>
          <p:nvPr/>
        </p:nvSpPr>
        <p:spPr>
          <a:xfrm>
            <a:off x="143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35_3#9cb3dd0b4.choices?pid=e4c28ef49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A.减轻了粮食供应压力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.充分利用了劳动力资源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.推动了经济较快发展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.促进了农村政权的巩固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9cb3dd0b4?vop=1&amp;pid=e4c28ef4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本题考查国民经济的调整。选择A：精简职工和压缩城镇人口，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有利于减轻粮食供应压力。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B：中国政府在1961年到1963年精简职工和压缩城镇人口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，其主要目的在于减轻粮食的供应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，与“充分利用了劳动力资源”无关。排除C：材料中的措施有利于调整国民经济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推动了经济较快发展”。排除D：精简职工和压缩城镇人口与农村政权的巩固无关。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d92ff71da?sp=1&amp;pid=e4c28ef49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13.1949—1965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年我国经济发展的三个恢复和增长期</a:t>
            </a:r>
            <a:endParaRPr lang="en-US" altLang="zh-CN" sz="2000" dirty="0"/>
          </a:p>
        </p:txBody>
      </p:sp>
      <p:graphicFrame>
        <p:nvGraphicFramePr>
          <p:cNvPr id="29" name="QC_5_BD.38_2#d92ff71da?colgroup=4,11,11,11&amp;pid=e4c28ef4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948008"/>
              </p:ext>
            </p:extLst>
          </p:nvPr>
        </p:nvGraphicFramePr>
        <p:xfrm>
          <a:off x="722376" y="1563312"/>
          <a:ext cx="10716768" cy="1379220"/>
        </p:xfrm>
        <a:graphic>
          <a:graphicData uri="http://schemas.openxmlformats.org/drawingml/2006/table">
            <a:tbl>
              <a:tblPr/>
              <a:tblGrid>
                <a:gridCol w="1380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8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1949—1952年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1953—1957年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1963—1965年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工业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36％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19.2％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7.9％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农业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14％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4.5％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11.1％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5_BD.38_3#d92ff71da?pid=e4c28ef49&amp;color=0,0,0&amp;vtp=1&amp;bbb=1"/>
          <p:cNvSpPr/>
          <p:nvPr/>
        </p:nvSpPr>
        <p:spPr>
          <a:xfrm>
            <a:off x="722376" y="307461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出现表中所述现象的共同原因是(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9_1#d92ff71da.bracket?pid=e4c28ef49&amp;color=0,0,0&amp;vpa=13&amp;vtp=1"/>
          <p:cNvSpPr/>
          <p:nvPr/>
        </p:nvSpPr>
        <p:spPr>
          <a:xfrm>
            <a:off x="4465701" y="3074612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38_4#d92ff71da.choices?pid=e4c28ef49&amp;color=0,0,0&amp;vtp=1&amp;bbb=1"/>
          <p:cNvSpPr/>
          <p:nvPr/>
        </p:nvSpPr>
        <p:spPr>
          <a:xfrm>
            <a:off x="722376" y="3511399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A.利用市场调节手段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.改变了所有制结构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.改善经济结构比例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.发挥政府主导作用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0_1#d92ff71da?vop=1&amp;pid=e4c28ef4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本题考查计划经济。选择D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：材料中这三个时期分别为中华人民共和国成立初期经济的恢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、“一五”计划时期、国民经济的调整阶段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，这三个时期工业和农业增长出现变化的共同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原因是政府的主导作用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。排除A：1963—1965年处于计划经济时期，不涉及市场调节手段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B：1956年底三大改造基本完成，初步确立了社会主义公有制，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1963—1965年所有制结构未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发生改变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。排除C：材料仅提及工业和农业的增长情况，不能说明经济结构比例得到改善。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4c28ef49?pid=918e4939f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altLang="zh-CN" sz="2800" dirty="0"/>
          </a:p>
        </p:txBody>
      </p:sp>
      <p:sp>
        <p:nvSpPr>
          <p:cNvPr id="3" name="QC_5_BD.1_1#e1b232d13?pid=e4c28ef49&amp;color=0,0,0&amp;vtp=1&amp;bbb=1&amp;hb=1"/>
          <p:cNvSpPr/>
          <p:nvPr/>
        </p:nvSpPr>
        <p:spPr>
          <a:xfrm>
            <a:off x="722376" y="138455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［河北邯郸2024高一期末］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中国人民政治协商会议全体会议曾经有代行全国人大职权的功能。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下列关于中国人民政治协商会议召开的历史背景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e1b232d13.bracket?pid=e4c28ef49&amp;color=0,0,0&amp;vpa=1&amp;vtp=1"/>
          <p:cNvSpPr/>
          <p:nvPr/>
        </p:nvSpPr>
        <p:spPr>
          <a:xfrm>
            <a:off x="8034401" y="1841754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_2#e1b232d13.choices?pid=e4c28ef49&amp;color=0,0,0&amp;vtp=1&amp;bbb=1"/>
          <p:cNvSpPr/>
          <p:nvPr/>
        </p:nvSpPr>
        <p:spPr>
          <a:xfrm>
            <a:off x="722376" y="233708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A.反对内战的舆论不断高涨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.人民解放战争在全国范围内基本胜利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.中华人民共和国成立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.《中国人民政治协商会议共同纲领》被各民主党派广泛接受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d92a44273?pid=e4c28ef49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［四川达州2025高一期末］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20世纪60年代前期，面对日趋紧张的国际形势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，党中央作出重大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战略决策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，把全国划分为一、二、三线，将建设重点放在西南、西北。1965年，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开始了以成昆、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湘黔铁路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，攀枝花、酒泉钢铁厂和重庆工业基地为主的铁路、冶金和其他重工业建设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。这一战略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决策(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2_1#d92a44273.bracket?pid=e4c28ef49&amp;color=0,0,0&amp;vpa=14&amp;vtp=1"/>
          <p:cNvSpPr/>
          <p:nvPr/>
        </p:nvSpPr>
        <p:spPr>
          <a:xfrm>
            <a:off x="1430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1_2#d92a44273.choices?pid=e4c28ef49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A.完善了国家基础设施建设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.推动沿海地区的城市化进程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.提高了国家的国防能力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.初步奠定了我国工业化基础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3_1#d92a44273?vop=1&amp;pid=e4c28ef49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本题考查三线建设的影响。选择C：据材料“20世纪60年代前期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其他重工业建设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，三线建设是中国以加强国防为中心的战略大后方建设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，是国防建设和国家经济建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设的重要组成部分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，三线建设的实施，对于提高国家的国防能力和改善我国国民经济布局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中西部落后地区的经济社会发展具有重要意义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：三线建设的重点是在中西部地区的内陆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省份进行的基础设施建设和重工业发展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，目的是加强国防、“备战、备荒、为人民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”，完善了国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家基础设施建设不符合这一战略决策最直接和核心影响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。排除B：三线建设主要分布于西南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，与推动沿海地区的城市化进程没有直接联系。排除D：“一五”计划的完成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，初步奠定了我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国国家工业化的基础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，与题干时间不符。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4_1#c6a2473ad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［云南昭通一中2025高一开学考］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1965年8月，西藏乡县选举工作完成，有1359个乡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、镇进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行了基层选举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，有567个乡、镇召开了人民代表会议，西藏约92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%的地方建立了以翻身农奴和奴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隶为主的乡人民政权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5_1#c6a2473ad.bracket?pid=e4c28ef49&amp;color=0,0,0&amp;vpa=15&amp;vtp=1"/>
          <p:cNvSpPr/>
          <p:nvPr/>
        </p:nvSpPr>
        <p:spPr>
          <a:xfrm>
            <a:off x="446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4_2#c6a2473ad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A.民族平等的政策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.依法治国的思想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.民族团结的精神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.人民民主的原则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6_1#c6a2473ad?vop=1&amp;pid=e4c28ef49&amp;color=0,0,0&amp;vtp=1&amp;bt=1&amp;bbb=1&amp;hb=1"/>
          <p:cNvSpPr/>
          <p:nvPr/>
        </p:nvSpPr>
        <p:spPr>
          <a:xfrm>
            <a:off x="722376" y="972000"/>
            <a:ext cx="10753344" cy="4584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本题考查新中国的政权建设。选择D：西藏进行基层选举，众多乡、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镇召开人民代表会议，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并且约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92%的地方建立了以翻身农奴和奴隶为主的乡人民政权，这表明广大人民群众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，特别是过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去受压迫的农奴和奴隶能够参与到政权建设中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，行使民主选举等权利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，充分体现了人民民主的原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，即人民当家作主。排除A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：材料重点强调的是西藏地区基层选举以及建立以翻身农奴和奴隶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为主的乡人民政权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，这主要体现的是人民当家作主的权利，而非单纯的民族平等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。民族平等侧重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于不同民族在政治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、经济、文化等方面享有同等的权利，材料未着重从这个角度进行表述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：材料主要叙述的是选举工作完成和政权建立的情况，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没有体现出依据法律治理国家的内容，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没有涉及法律在这个过程中的关键作用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，如立法、执法、司法等环节的体现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，所以不符合依法治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。排除C：材料未体现各民族之间团结互助等相关内容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，没有涉及不同民族之间相互协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作等体现民族团结的情节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，主要是围绕西藏地区基层政权建设和人民行使民主权利展开的。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7_1#253ed08b2?htil=4&amp;pid=e4c28ef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2623" y="1054296"/>
            <a:ext cx="3182112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47_2#253ed08b2?htil=4&amp;sp=1&amp;pid=e4c28ef49&amp;color=0,0,0&amp;vtp=1&amp;bt=1&amp;bbb=1&amp;hb=1"/>
          <p:cNvSpPr/>
          <p:nvPr/>
        </p:nvSpPr>
        <p:spPr>
          <a:xfrm>
            <a:off x="722376" y="972000"/>
            <a:ext cx="743407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［浙江湖州2024高一期末］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下面漫画《梅开三度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》反映了我国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20世纪70年代的主要外交成就。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这些外交成就(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48_1#253ed08b2.bracket?pid=e4c28ef49&amp;color=0,0,0&amp;vpa=16&amp;vtp=1"/>
          <p:cNvSpPr/>
          <p:nvPr/>
        </p:nvSpPr>
        <p:spPr>
          <a:xfrm>
            <a:off x="63453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47_3#253ed08b2.choices?htil=4&amp;pid=e4c28ef49&amp;color=0,0,0&amp;vtp=1&amp;bbb=1"/>
          <p:cNvSpPr/>
          <p:nvPr/>
        </p:nvSpPr>
        <p:spPr>
          <a:xfrm>
            <a:off x="722376" y="1932662"/>
            <a:ext cx="7434072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A.利于中国在国际事务中发挥更大作用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.体现中国人民自力更生的精神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.展示中国负责任大国的形象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.表明了经济体制改革成效显著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253ed08b2?vop=1&amp;pid=e4c28ef4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本题考查20世纪70年代的中国外交成就。选择A：根据图片信息及所学知识可知，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年代，中国成功与日本、美国建交，并且恢复在联合国的一切合法权利。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这些外交方面的胜利，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提高了中国的国际地位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，有利于中国在国际事务中发挥更大的作用。排除B：本题主旨为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“外交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”，“自力更生的精神”与材料主旨不符。排除C：“展示中国负责任大国的形象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”在材料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中没有体现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。排除D：新中国的经济体制改革始于1978年，而“中日建交”“回联合国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”都在此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，所以这两项外交成就无法说明经济体制改革的效果。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3cdc63e?pid=918e4939f&amp;color=0,0,0&amp;vtp=1&amp;bt=1&amp;bbb=1"/>
          <p:cNvSpPr/>
          <p:nvPr/>
        </p:nvSpPr>
        <p:spPr>
          <a:xfrm>
            <a:off x="722376" y="969264"/>
            <a:ext cx="1075334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altLang="zh-CN" sz="2800" dirty="0"/>
          </a:p>
        </p:txBody>
      </p:sp>
      <p:sp>
        <p:nvSpPr>
          <p:cNvPr id="3" name="QO_5_BD.50_1#37e1197c6?sp=1&amp;pid=9a3cdc63e&amp;color=0,0,0&amp;vtp=1&amp;bbb=1&amp;hb=1"/>
          <p:cNvSpPr/>
          <p:nvPr/>
        </p:nvSpPr>
        <p:spPr>
          <a:xfrm>
            <a:off x="722376" y="1384554"/>
            <a:ext cx="10753344" cy="368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［河南郑州2025高一期末］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新中国在内政和外交方面的努力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，为接下来的国家建设创造了良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好环境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。阅读材料，完成下列要求。（12分）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新中国成立初期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面对复杂形势和种种困难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以毛泽东为核心的第一代中央领导集体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为巩固新生的人民政权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高度重视意识形态的整合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逐步确立了社会主义意识形态的主导地位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新中国成立前夕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毛泽东就清醒地认识到如果不尽快提高党的执政绩效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我们就不能维持政权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我们就会站不住脚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我们就会要失败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新中国成立后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中国共产党以维护国家安全利益为出发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采取一系列措施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从而使新生政权屹立于世界的东方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摘编自赵付科《新中国成立初期中国共产党巩固新生政权的历史经验》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0_2#37e1197c6?pid=9a3cdc63e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在两极对立的冷战背景下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中华人民共和国在和平共处外交方针的指导下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个国家建立了外交关系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。1955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年周恩来在会见南斯拉夫记者米利奇时说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社会主义国家可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以在经济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文化方面同资本主义国家来往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这是因为我们相信社会主义制度的优越性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陈毅在中共八大的发言中说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社会制度不同的国家应该和平共处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对于中国来说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决不是一个暂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权宜的策略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尊重每个国家的主权和领土完整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这是现代国际法和国际关系中所公认的基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本原则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和平共处不是取消斗争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而是要始终警惕敌对势力的颠覆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摘编自孙泽学《新中国成立初期国家领导层对和平共处的认识》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1_1#949cbf971?pid=37e1197c6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（1）根据材料一并结合所学知识，概括新中国成立初期为巩固政权采取的措施。（6分）</a:t>
            </a:r>
            <a:endParaRPr lang="en-US" altLang="zh-CN" sz="2000" dirty="0"/>
          </a:p>
        </p:txBody>
      </p:sp>
      <p:sp>
        <p:nvSpPr>
          <p:cNvPr id="3" name="QO_6_AN.52_1#949cbf971?vop=1&amp;pid=37e1197c6&amp;color=0,0,0&amp;vtp=1&amp;bbb=1&amp;hb=1"/>
          <p:cNvSpPr/>
          <p:nvPr/>
        </p:nvSpPr>
        <p:spPr>
          <a:xfrm>
            <a:off x="722376" y="1474446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土地改革，解放农村生产力;“银元之战”和“米棉之战”（或稳定物价、统一财经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）;镇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压反革命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，武装剿匪（或剿匪镇反）;抗美援朝，保家卫国;西藏和平解放，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使祖国大陆完成统一;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高度重视意识形态整合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（或确立社会主义意识形态的主导地位）;提高党的执政绩效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;努力推进国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防和军队现代化建设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。（每点2分，任意三点6分）</a:t>
            </a:r>
            <a:endParaRPr lang="en-US" altLang="zh-CN" sz="2000" dirty="0"/>
          </a:p>
        </p:txBody>
      </p:sp>
      <p:sp>
        <p:nvSpPr>
          <p:cNvPr id="4" name="QO_6_AS.53_1#949cbf971?vop=1&amp;pid=37e1197c6&amp;color=0,0,0&amp;vtp=1&amp;bbb=1&amp;hb=1"/>
          <p:cNvSpPr/>
          <p:nvPr/>
        </p:nvSpPr>
        <p:spPr>
          <a:xfrm>
            <a:off x="722376" y="3361632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措施，据材料一“新中国成立初期，面对复杂形势和种种困难”和所学知识，从党建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济举措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、意识形态建设、国土保护、民族政策等方面作答。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dee0e9861?pid=37e1197c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（2）根据材料一、二并结合所学知识，简述和平共处五项原则提出的背景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，以及国家领导层对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和平共处的认识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3" name="QO_6_AN.55_1#dee0e9861?vop=1&amp;pid=37e1197c6&amp;color=0,0,0&amp;vtp=1&amp;bbb=1&amp;hb=1"/>
          <p:cNvSpPr/>
          <p:nvPr/>
        </p:nvSpPr>
        <p:spPr>
          <a:xfrm>
            <a:off x="722376" y="1932662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背景：国内，政权巩固，经济恢复发展；国际，冷战背景下美苏两极格局的对立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，以美国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为首的资本主义阵营对中国包围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、封锁、禁运。（每点1分，两点2分）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：制度自信是和平共处的底蕴;和平共处是中国长期的外交方针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;尊重领土主权和平等互利是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和平共处的核心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;增强国力是和平共处的后盾;坚持和平共处要有危机意识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;坚持和平共处形式的多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、策略的灵活性和方针上的求同存异。（每点2分，任意两点4分）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e1b232d13?vop=1&amp;pid=e4c28ef4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本题考查中国人民政治协商会议召开的历史背景。选择B：1949年9月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，人民解放战争在全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国范围内基本胜利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，在此形势下，中国人民政治协商会议第一届全体会议召开。排除A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反对内战的舆论高涨无关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。排除C：中国人民政治协商会议召开是在1949年9月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，当时中华人民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共和国还未成立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。排除D：《中国人民政治协商会议共同纲领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》是在中国人民政治协商会议第一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届全体会议上通过的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，不属于该会议召开的历史背景。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56_1#dee0e9861?vop=1&amp;pid=37e1197c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背景，据材料一、二和所学知识，从国内、国际两方面作答。认识，据材料二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“社会主义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国家可以在经济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、文化方面同资本主义国家来往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社会主义制度的优越性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”得出制度自信是和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平共处的底蕴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;根据“社会制度不同的国家应该和平共处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”及所学得出和平共处是中国长期的外交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;根据“尊重每个国家的主权和领土完整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”并结合所学可得尊重领土主权和平等互利是和平共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处的核心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。言之有理即可。</a:t>
            </a:r>
            <a:endParaRPr lang="en-US" altLang="zh-CN" sz="2200" dirty="0"/>
          </a:p>
        </p:txBody>
      </p:sp>
      <p:sp>
        <p:nvSpPr>
          <p:cNvPr id="3" name="QO_5_AS.57_1#37e1197c6?vop=1&amp;pid=9a3cdc63e&amp;color=0,0,0&amp;vtp=1&amp;bbb=1"/>
          <p:cNvSpPr/>
          <p:nvPr/>
        </p:nvSpPr>
        <p:spPr>
          <a:xfrm>
            <a:off x="722376" y="3316928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本题考查新中国初期的内政与外交。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8_1#71727b9f0?sp=1&amp;pid=9a3cdc63e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18.阅读材料，完成下列要求。（10分）</a:t>
            </a:r>
            <a:endParaRPr lang="en-US" altLang="zh-CN" sz="2000" dirty="0"/>
          </a:p>
        </p:txBody>
      </p:sp>
      <p:pic>
        <p:nvPicPr>
          <p:cNvPr id="3" name="QO_5_BD.58_2#71727b9f0?iti=1&amp;pid=9a3cdc63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1563312"/>
            <a:ext cx="2926080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58_3#71727b9f0?iti=1&amp;pid=9a3cdc63e&amp;color=0,0,0&amp;vtp=1&amp;bbb=1&amp;hb=1"/>
          <p:cNvSpPr/>
          <p:nvPr/>
        </p:nvSpPr>
        <p:spPr>
          <a:xfrm>
            <a:off x="4782312" y="3656272"/>
            <a:ext cx="2633472" cy="1270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《劳模归来》（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宣传画，</a:t>
            </a: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年）</a:t>
            </a:r>
            <a:endParaRPr lang="en-US" altLang="zh-CN" sz="2000" dirty="0"/>
          </a:p>
        </p:txBody>
      </p:sp>
      <p:sp>
        <p:nvSpPr>
          <p:cNvPr id="5" name="QO_5_BD.58_4#71727b9f0?pid=9a3cdc63e&amp;color=0,0,0&amp;vtp=1&amp;bbb=1&amp;hb=1"/>
          <p:cNvSpPr/>
          <p:nvPr/>
        </p:nvSpPr>
        <p:spPr>
          <a:xfrm>
            <a:off x="722376" y="46113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提取材料中的信息并结合所学知识，写一篇历史短文。（要求：主题明确，史论结合，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逻辑严谨,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表述成文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9_1#71727b9f0?vop=1&amp;pid=9a3cdc63e&amp;color=0,0,0&amp;vtp=1&amp;bt=1&amp;bbb=1&amp;hb=1"/>
          <p:cNvSpPr/>
          <p:nvPr/>
        </p:nvSpPr>
        <p:spPr>
          <a:xfrm>
            <a:off x="722376" y="972000"/>
            <a:ext cx="10753344" cy="533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示例：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弘扬劳模精神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，汇聚时代发展的力量。中华人民共和国成立初期，国家面临巩固政权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、恢复国民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经济和抗美援朝的任务等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。为此，党和政府在农业和工业领域纷纷开展爱国主义生产竞赛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。人们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劳动热情高涨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、踊跃参加竞赛，积极效仿劳模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，劳动竞赛逐渐成为人们的日常劳动方式和生活方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，为国民经济恢复和抗美援朝的胜利作出了杰出的贡献。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画面中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，佩戴红花的劳模归来，群众簇拥在劳模周围，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有的拿着爱国主义生产竞赛模范的锦旗，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有的前去祝贺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，有的表达敬仰。整个画面体现出人们对劳模的崇敬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，反映当时人们积极投身新中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国建设的时代风貌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。以劳动竞赛结果评选劳动模范活动，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不仅调动了农民和工人的生产积极性，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而且树立了正确的劳动价值观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、弘扬了劳动爱国的时代精神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，为此后的社会主义建设锻造了素质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硬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、思想正的劳动者。（8分）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，《劳模归来》是一幅具有写实风格的宣传画，反映了20世纪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50年代初中国人的劳动态度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和时代精神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，兼具史料价值与艺术价值。（2分）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0_1#71727b9f0?vop=1&amp;pid=9a3cdc63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本题考查新中国初期的劳模精神。首先，确立历史时期，根据图片名称《劳模归来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》和所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作时间可知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，当时是中华人民共和国成立初期;其次，从这一时期的重大历史事件入手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，如国家面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临巩固政权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、恢复国民经济和抗美援朝的任务等，并对此进行阐述和延伸;再次，具体解读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《劳模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归来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》宣传画;最后，进行总结和升华。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0a6251cd2?pid=e4c28ef4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［黑龙江齐齐哈尔八中2025高一期末］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在开国大典及以后的国庆等节日中，“新中国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——五星红旗、北京天安门、《义勇军进行曲》等核心元素所构成的国家形象符号体系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式的操演中实现了合法化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、神圣化。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这些措施(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0a6251cd2.bracket?pid=e4c28ef49&amp;color=0,0,0&amp;vpa=2&amp;vtp=1"/>
          <p:cNvSpPr/>
          <p:nvPr/>
        </p:nvSpPr>
        <p:spPr>
          <a:xfrm>
            <a:off x="600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0a6251cd2.choices?pid=e4c28ef4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A.标志着社会主义制度的确立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.强化了新政权的民众认同感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.标志着中华民族已经站起来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.赢得了国际社会的广泛认同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0a6251cd2?vop=1&amp;pid=e4c28ef4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本题考查新中国政权认同。选择B：五星红旗、北京天安门、《义勇军进行曲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》等作为国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家象征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，在重大节日的仪式中被反复展示和强调，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无疑会加深民众对新政权的认同感和归属感。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这些符号不仅是国家的象征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，也是连接政府与民众情感的桥梁，通过仪式的操演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，新政权的合法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、神圣性在民众心中得以确立和强化。排除A：社会主义制度确立的主要标志是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1956年底三大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改造的完成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，这与题目中提到的国家形象符号体系的合法化、神圣化无直接关联。排除C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：新中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国成立标志着中华民族站起来了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。排除D：题目中提到的国家形象符号体系的合法化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、神圣化主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要是在国内层面进行的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，它更多的是强化国内民众对新政权的认同，而非直接针对国际社会。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7b7f54604?pid=e4c28ef49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3.1951年6月1日，自《关于推行爱国公约、捐献飞机大炮和优待烈属军属的号召》发表后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数月间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，全国各地捐款数额便达31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847亿元（旧币值约10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000∶1）。此外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，各省人民还积极捐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助战斗机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，如东北人民认捐203架、湖北人民认捐100架、苏南人民认捐120架等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。这一现象的出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7b7f54604.bracket?pid=e4c28ef49&amp;color=0,0,0&amp;vpa=3&amp;vtp=1"/>
          <p:cNvSpPr/>
          <p:nvPr/>
        </p:nvSpPr>
        <p:spPr>
          <a:xfrm>
            <a:off x="1163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7b7f54604.choices?pid=e4c28ef49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A.缘于土改完成使社会生产力快速提升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.表明当时志愿军的武器主要来自捐助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.实现了中美军事力量对比的彻底逆转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.是当时强大民族凝聚力的集中体现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7b7f54604?vop=1&amp;pid=e4c28ef4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本题考查抗美援朝时期中国的社会情况。选择D：根据材料并结合所学知识可知，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1951年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月1日，《关于推行爱国公约、捐献飞机大炮和优待烈属军属的号召》发表后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，全国人民积极响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应国家号召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，向前线捐钱捐物，有力地保障了抗美援朝的胜利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，全国人民的这些行为切实体现了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在中国共产党的领导下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，中华民族展现了极强的民族凝聚力。排除A：当时土改仍在进行中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B：捐助的武器只占志愿军武器的一小部分。排除C：当时美国军事力量占据绝对优势。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c4f7445c?sp=1&amp;pid=e4c28ef4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［陕西延安中学2024高一月考］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下图反映的历史事件，使全国大约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3亿无地和少地的农民分得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了土地和其他一些生产资料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c4f7445c.bracket?pid=e4c28ef49&amp;color=0,0,0&amp;vpa=4&amp;vtp=1"/>
          <p:cNvSpPr/>
          <p:nvPr/>
        </p:nvSpPr>
        <p:spPr>
          <a:xfrm>
            <a:off x="4986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0_2#7c4f7445c?htil=1&amp;pid=e4c28ef4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4709" y="2021528"/>
            <a:ext cx="4471416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0_3#7c4f7445c.choices?htil=1&amp;pid=e4c28ef49&amp;color=0,0,0&amp;vtp=1&amp;bbb=1"/>
          <p:cNvSpPr/>
          <p:nvPr/>
        </p:nvSpPr>
        <p:spPr>
          <a:xfrm>
            <a:off x="722376" y="1932662"/>
            <a:ext cx="6153912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A.推动了国民经济恢复和发展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.在全国掀起农业合作化高潮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.初步建立了新中国工业基础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.实行了家庭联产承包责任制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2239</Words>
  <Application>Microsoft Office PowerPoint</Application>
  <PresentationFormat>宽屏</PresentationFormat>
  <Paragraphs>366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2025-05-15T05:05:25Z</dcterms:created>
  <dcterms:modified xsi:type="dcterms:W3CDTF">2025-05-15T06:11:30Z</dcterms:modified>
  <cp:category/>
  <cp:contentStatus/>
</cp:coreProperties>
</file>