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806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e64919d00?vop=1&amp;pid=d40690b8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本题考查隋朝灭亡与唐朝统一。选择D：隋末反隋斗争的势力中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民间力量不具有主导作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，豪强士族成为反隋斗争的关键力量，这也直接影响了唐朝的建立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导致唐初统治集团大多出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自士族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，进而说明唐初的统治基础依然以士族地主为主。排除A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材料中并未提及隋唐选官制度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的相关内容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。排除B：材料强调的是隋末起义领导者的成分及“创业君臣”的出身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而非唐初统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治阶级内部斗争激烈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。排除C：隋唐中央行政制度的调整主要指的是三省六部制的确立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协调的是君相关系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，与题意无关。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2ef366a9c?pid=d40690b8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［广东2024·3］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两税法依据田地、杂产等资产评定户等，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但对杂产种类及其价值没有明确规定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唐文宗时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，湖州刺史庾威在所属五县，“自立条制，应田地、奴婢，下及竹、树、鹅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鸭等并估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计出税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，差军人一千一百五十人散入乡村，检责剩征税钱四千九百余贯”，结果被朝廷以“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扰人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罪名贬官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。由此可见，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两税法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2ef366a9c.bracket?pid=d40690b8f&amp;color=0,0,0&amp;vpa=5&amp;vtp=1"/>
          <p:cNvSpPr/>
          <p:nvPr/>
        </p:nvSpPr>
        <p:spPr>
          <a:xfrm>
            <a:off x="4224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3_2#2ef366a9c.choices?pid=d40690b8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A.存在一定的制度缺陷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.强化对农民的人身控制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.赋予地方官员加征权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.解决了政府的财政困难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2ef366a9c?vop=1&amp;pid=d40690b8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本题考查唐朝的两税法。选择A：根据材料可知，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两税法对杂产种类及其价值没有明确规定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导致湖州刺史能够自立条制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，将田地、奴婢，甚至竹、树、鹅、鸭等也纳入征税范围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税法存在一定的缺陷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，使得地方官员有机会滥用职权。排除B：两税法按土地、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杂产等资产纳税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改变了以人丁为主的赋税制度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，对农民人身控制减轻，而不是强化。排除C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材料中湖州刺史庾威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因自立条制被朝廷以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“扰人”罪名贬官，说明他并没有得到朝廷赋予的税收加征权。排除D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法在一定程度上保障了政府的财政收入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，但材料并未提及两税法与政府财政之间的关系。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c3f9874c3?pid=d40690b8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［湖南2023·3］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南北朝后期，南北政权遣使频繁，双方挑选使节，必求“容止可观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文学优赡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”。北朝使节皆为汉族高门人物，而非鲜卑子弟。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c3f9874c3.bracket?pid=d40690b8f&amp;color=0,0,0&amp;vpa=6&amp;vtp=1"/>
          <p:cNvSpPr/>
          <p:nvPr/>
        </p:nvSpPr>
        <p:spPr>
          <a:xfrm>
            <a:off x="7526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6_2#c3f9874c3.choices?pid=d40690b8f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A.南方政权整体实力占优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.南北政权文化认同趋近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.南北政权关系趋向和好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.汉族高门控制南北政权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c3f9874c3?vop=1&amp;pid=d40690b8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本题考查南北朝时期的民族文化认同。选择B：根据材料中南北朝后期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南北方政权挑选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使节必求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“容止可观，文学优赡者”可知，双方崇尚汉文化;根据材料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北朝使节皆为汉族高门人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”并结合所学北魏孝文帝改革可知，北朝重视汉族文化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因此这些现象说明南北政权的文化认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同趋近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。排除A：材料反映的是南北政权互派使节的要求和北朝使节的来源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而非南北政权的实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力对比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。排除C：材料反映的是南北政权在使节挑选上的共性，不是强调南北政权的关系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：材料只是说明“北朝使节皆为汉族高门人物”，无法反映汉族高门控制南北政权。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baf79a30c?pid=d40690b8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［江苏2022·3］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唐人崇尚“晋贤真迹”，争相效仿以王羲之父子为代表的江左书法风格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及第后在雁塔题名的字迹被认为皆有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“江左遗风”。这主要反映出，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_1#baf79a30c.bracket?pid=d40690b8f&amp;color=0,0,0&amp;vpa=7&amp;vtp=1"/>
          <p:cNvSpPr/>
          <p:nvPr/>
        </p:nvSpPr>
        <p:spPr>
          <a:xfrm>
            <a:off x="903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9_2#baf79a30c.choices?pid=d40690b8f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A.江南文化成为主流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.科举推动行书步入盛世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.市民文化需求强烈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.书法艺术吸纳六朝元素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baf79a30c?vop=1&amp;pid=d40690b8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本题考查唐代书法艺术。选择D：题干中唐人崇尚“晋贤真迹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争相效仿以东晋王羲之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父子为代表的江左书法风格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，可知唐代书法艺术吸纳六朝元素。排除A：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材料中只提及书法艺术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不能扩大化理解为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“江南文化”。排除B：材料体现的是书法艺术的特点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并未强调科举使行书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步入盛世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。排除C：市民文化是在宋代兴起的，“需求强烈”表述不当。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40690b8f.fixed?pid=a9ee63b94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d40690b8f.fixed?pid=a9ee63b9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第二单元高考强化</a:t>
            </a:r>
            <a:endParaRPr lang="en-US" altLang="zh-CN" sz="4400" dirty="0"/>
          </a:p>
        </p:txBody>
      </p:sp>
      <p:pic>
        <p:nvPicPr>
          <p:cNvPr id="4" name="C_3#d40690b8f.fixed?pid=a9ee63b9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40690b8f.fixed?pid=a9ee63b9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76207112a?pid=d40690b8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［河北2024·3］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南北朝之前，“川”字只有“水道、河流”之意，而《魏书》所载牛川、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宁川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敕勒川等地名中的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“川”，则是鲜卑语“荒野、荒滩草原”的意思。于是，“川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字有了新的义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，并沿用至今。这主要反映出，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民族交融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76207112a.bracket?pid=d40690b8f&amp;color=0,0,0&amp;vpa=1&amp;vtp=1"/>
          <p:cNvSpPr/>
          <p:nvPr/>
        </p:nvSpPr>
        <p:spPr>
          <a:xfrm>
            <a:off x="574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76207112a.choices?pid=d40690b8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A.缩小了南北差距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.奠定了统一基础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.丰富了文化内涵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.拓展了文学题材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76207112a?vop=1&amp;pid=d40690b8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本题考查魏晋南北朝时期的民族交融。选择C：据材料，南北朝后，“川”字除了有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、河流”的意思外，还受鲜卑文化的影响，有了“荒野、荒滩草原”的含义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说明民族交融促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“川”字含义的扩展，丰富了文化内涵。排除A：材料强调的是民族交融促进了“川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义的扩展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，体现不出南北差距的变化。排除B：材料强调的是民族交融促进了“川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字含义的扩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，与国家统一没有关系。排除D：文学题材主要指的是文学的主题和内容，材料只提到“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字含义的扩展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9f387512e?pid=d40690b8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魏晋南北朝时期，传统儒学受到佛教、道教的挑战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但世家大族依然尊奉儒家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，并以儒家经学为家学的核心内容，形成了以南朝会稽贺氏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北朝范阳卢氏为代表的经学世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这一时期经学世家的形成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9f387512e.bracket?pid=d40690b8f&amp;color=0,0,0&amp;vpa=2&amp;vtp=1"/>
          <p:cNvSpPr/>
          <p:nvPr/>
        </p:nvSpPr>
        <p:spPr>
          <a:xfrm>
            <a:off x="422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_2#9f387512e.choices?pid=d40690b8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A.源于北方士族南迁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.影响南北方政权频繁更替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.有利于儒学的复兴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.导致“三教合归儒”的局面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9f387512e?vop=1&amp;pid=d40690b8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本题考查魏晋南北朝时期的儒学发展。选择C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材料强调即使魏晋南北朝时期传统儒学受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到挑战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，但世家大族依然尊奉儒家思想，这为之后儒学的复兴提供了基础。排除A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材料提到的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经学世家南北方都有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，看不出是由北方士族南迁导致的。排除B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材料主旨讨论的是世家大族依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然尊奉儒家思想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，与南北方政权频繁更替无因果联系。排除D：根据所学“三教合归儒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的局面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出现在隋朝时期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bbff5e192?pid=d40690b8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北魏均田令规定，奴婢按编户民标准授田,但要求“奴从耕，婢从织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均田令规定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“奴婢限外不课田者皆不输”。隋承齐制，大业元年（605）又规定“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除妇人及奴婢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（依附民）之课”。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这意味着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bbff5e192.bracket?pid=d40690b8f&amp;color=0,0,0&amp;vpa=3&amp;vtp=1"/>
          <p:cNvSpPr/>
          <p:nvPr/>
        </p:nvSpPr>
        <p:spPr>
          <a:xfrm>
            <a:off x="473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7_2#bbff5e192.choices?pid=d40690b8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A.均田制逐渐遭到破坏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.北齐奴婢不再授田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.承担赋役是授田前提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.隋代废除定额租调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bbff5e192?vop=1&amp;pid=d40690b8f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本题考查北魏到隋朝的均田制。选择C：材料展现出三个时期特定人群（奴婢、妇人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）的授田与承担赋税的情况，因此此题的主题是授田和赋税之间的关系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这种制度设计背后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的逻辑在于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，国家在授予奴婢土地的同时，需要伴随一定的赋税和役务责任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因此可知赋税承担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与授田是正相关关系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，承担赋役是授田前提。排除A：均田制遭到破坏主要是在唐朝中期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料没有体现均田制遭到破坏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。排除B：北齐并不是所有奴婢都不授田，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项把不课田奴婢范围扩大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。排除D：材料体现了隋朝废除妇女、奴婢及依附民的赋税，针对的是特定人群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而不是全国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范围内废除定额租调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，D项把范围扩大了。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e64919d00?pid=d40690b8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［海南2024·3］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隋末起义的领导者成分复杂，大致可分为乡民、贵胄大族、豪族官吏三类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自民间者不占优势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。起义从当初逃兵役、反暴政的行为演变为推翻隋朝的政治斗争。《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唐会要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“创业君臣，俱是贵族”。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1_1#e64919d00.bracket?pid=d40690b8f&amp;color=0,0,0&amp;vpa=4&amp;vtp=1"/>
          <p:cNvSpPr/>
          <p:nvPr/>
        </p:nvSpPr>
        <p:spPr>
          <a:xfrm>
            <a:off x="497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0_2#e64919d00.choices?pid=d40690b8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A.隋唐的选官制度发生了重要的转变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.唐初统治阶级内部的权力斗争激烈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.隋唐中央行政制度发展到了新阶段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.唐初统治仍以士族地主为政治基础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734</Words>
  <Application>Microsoft Office PowerPoint</Application>
  <PresentationFormat>宽屏</PresentationFormat>
  <Paragraphs>115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2025-05-15T04:40:19Z</dcterms:created>
  <dcterms:modified xsi:type="dcterms:W3CDTF">2025-05-15T04:46:04Z</dcterms:modified>
  <cp:category/>
  <cp:contentStatus/>
</cp:coreProperties>
</file>