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76" r:id="rId4"/>
    <p:sldId id="258" r:id="rId5"/>
    <p:sldId id="259" r:id="rId6"/>
    <p:sldId id="277" r:id="rId7"/>
    <p:sldId id="260" r:id="rId8"/>
    <p:sldId id="261" r:id="rId9"/>
    <p:sldId id="262" r:id="rId10"/>
    <p:sldId id="278" r:id="rId11"/>
    <p:sldId id="263" r:id="rId12"/>
    <p:sldId id="264" r:id="rId13"/>
    <p:sldId id="279" r:id="rId14"/>
    <p:sldId id="265" r:id="rId15"/>
    <p:sldId id="266" r:id="rId16"/>
    <p:sldId id="280" r:id="rId17"/>
    <p:sldId id="267" r:id="rId18"/>
    <p:sldId id="268" r:id="rId19"/>
    <p:sldId id="281" r:id="rId20"/>
    <p:sldId id="269" r:id="rId21"/>
    <p:sldId id="270" r:id="rId22"/>
    <p:sldId id="282" r:id="rId23"/>
    <p:sldId id="271" r:id="rId24"/>
    <p:sldId id="272" r:id="rId25"/>
    <p:sldId id="283" r:id="rId26"/>
    <p:sldId id="273" r:id="rId27"/>
    <p:sldId id="274" r:id="rId28"/>
    <p:sldId id="275" r:id="rId2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4" d="100"/>
          <a:sy n="64" d="100"/>
        </p:scale>
        <p:origin x="9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97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427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f3f82ea9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地貌类型的判读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f3f82ea9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专题1 地貌类型的判读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4063a8eb73f25356754#tid=6827125e8371890009bd558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LJ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3E7B3B-85F9-9742-B0B9-3CDE3CFDB1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226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_1#b3ada1046?pid=dcceec475&amp;color=0,0,0&amp;vtp=1&amp;bt=1&amp;bbb=1&amp;hb=1"/>
          <p:cNvSpPr/>
          <p:nvPr/>
        </p:nvSpPr>
        <p:spPr>
          <a:xfrm>
            <a:off x="722376" y="100584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［江西宜春丰城中学2024质检］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北大河发源于祁连山北坡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中游河段发育了系列古河道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古河道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1、2、3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分别在距今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1950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年为基准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）7471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、7434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、5706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年被遗弃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研究发现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古河道的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河道变迁与金塔南山地壳活动和区域气候变化密切相关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古河道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沉积物粒径大于古河道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示意古河道变迁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8_2#b3ada1046?pid=dcceec47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04488" y="2967736"/>
            <a:ext cx="4379976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9_1#e21e5e4d5?pid=b3ada1046&amp;color=0,0,0&amp;vtp=1&amp;bbb=1"/>
          <p:cNvSpPr/>
          <p:nvPr/>
        </p:nvSpPr>
        <p:spPr>
          <a:xfrm>
            <a:off x="722376" y="50251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图中甲处形成的河流地貌是(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10_1#e21e5e4d5.bracket?pid=b3ada1046&amp;color=0,0,0&amp;vpa=3&amp;vtp=1"/>
          <p:cNvSpPr/>
          <p:nvPr/>
        </p:nvSpPr>
        <p:spPr>
          <a:xfrm>
            <a:off x="4181539" y="5025136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C_5_BD.9_2#e21e5e4d5.choices?pid=b3ada1046&amp;color=0,0,0&amp;vtp=1&amp;bbb=1"/>
          <p:cNvSpPr/>
          <p:nvPr/>
        </p:nvSpPr>
        <p:spPr>
          <a:xfrm>
            <a:off x="722376" y="544922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183304" algn="l"/>
                <a:tab pos="5934807" algn="l"/>
                <a:tab pos="8445011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A.“V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”形河谷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B.槽形河谷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C.洪积扇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.三角洲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1_1#e21e5e4d5?vop=1&amp;pid=b3ada1046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本题考查河流地貌的发育位置。读图可知，甲处河流流经金塔南山山区，地势起伏大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速快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，下蚀作用强，形成“V”形河谷，A正确；槽形河谷形成于河流中下游平原，B错误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；洪积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扇形成于河流出山口处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，C错误；三角洲形成于河流入海（湖）口，D错误。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96FA21-C150-E38E-E636-2BD8B65696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89209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6a730e696?pid=b3ada1046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4.与古河道2相比，古河道3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河流存在时期气候特征为(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3_1#6a730e696.bracket?pid=b3ada1046&amp;color=0,0,0&amp;vpa=4&amp;vtp=1"/>
          <p:cNvSpPr/>
          <p:nvPr/>
        </p:nvSpPr>
        <p:spPr>
          <a:xfrm>
            <a:off x="675328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2_2#6a730e696.choices?pid=b3ada1046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.冷干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B.暖干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C.冷湿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.暖湿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6a730e696?vop=1&amp;pid=b3ada1046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本题考查气候特征对河流的影响。由材料可知，古河道3沉积物粒径大于古河道2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河道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3河流存在时期河流流量大，河流搬运能力更强，气候暖湿，D正确；偏干的气候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，河流流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量小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，搬运能力弱，沉积物粒径较小，A、B错误；偏冷的气候，高山冰雪融水少，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河流流量小，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河流搬运能力弱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，沉积物粒径较小，C错误。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074AB8-C71C-CBF8-9BD3-03DCAA9DCA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38519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327820b86?pid=dcceec475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［四川成都七中2024高一月考］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河流在流动过程中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由于不同河段地形条件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气候条件等地理要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素的差异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会在不同河段出现不同的地貌景观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下图示意某河流不同河段出现的甲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乙两地貌景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15_3#327820b86?iti=1&amp;htil=1&amp;pid=dcceec47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7712" y="2510536"/>
            <a:ext cx="2276856" cy="168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15_4#327820b86?iti=2&amp;htil=1&amp;pid=dcceec475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89520" y="2510536"/>
            <a:ext cx="2377440" cy="168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M_4_BD.15_5#327820b86?iti=1&amp;htil=1&amp;pid=dcceec475&amp;color=0,0,0&amp;vtp=1"/>
          <p:cNvSpPr/>
          <p:nvPr/>
        </p:nvSpPr>
        <p:spPr>
          <a:xfrm>
            <a:off x="3250565" y="4320032"/>
            <a:ext cx="311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6" name="QM_4_BD.15_6#327820b86?iti=2&amp;htil=1&amp;pid=dcceec475&amp;color=0,0,0&amp;vtp=1"/>
          <p:cNvSpPr/>
          <p:nvPr/>
        </p:nvSpPr>
        <p:spPr>
          <a:xfrm>
            <a:off x="8622664" y="4320032"/>
            <a:ext cx="311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乙</a:t>
            </a:r>
            <a:endParaRPr lang="en-US" altLang="zh-CN" sz="2000" dirty="0"/>
          </a:p>
        </p:txBody>
      </p:sp>
      <p:sp>
        <p:nvSpPr>
          <p:cNvPr id="7" name="QC_5_BD.16_1#a0e2e199f?pid=327820b86&amp;color=0,0,0&amp;vtp=1&amp;bbb=1"/>
          <p:cNvSpPr/>
          <p:nvPr/>
        </p:nvSpPr>
        <p:spPr>
          <a:xfrm>
            <a:off x="722376" y="482197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5.下列关于甲、乙两地貌景观的叙述，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8" name="QC_5_AN.17_1#a0e2e199f.bracket?pid=327820b86&amp;color=0,0,0&amp;vpa=5&amp;vtp=1"/>
          <p:cNvSpPr/>
          <p:nvPr/>
        </p:nvSpPr>
        <p:spPr>
          <a:xfrm>
            <a:off x="6213539" y="4821970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9" name="QC_5_BD.16_2#a0e2e199f.choices?pid=327820b86&amp;color=0,0,0&amp;vtp=1&amp;bbb=1"/>
          <p:cNvSpPr/>
          <p:nvPr/>
        </p:nvSpPr>
        <p:spPr>
          <a:xfrm>
            <a:off x="722376" y="5258723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A.甲地貌为“V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”形河谷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.甲地貌一般位于河流下游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C.乙地貌为河流冲积扇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.乙地貌一般位于河流上游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a0e2e199f?vop=1&amp;pid=327820b86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本题考查河流地貌景观判读。结合图示可知，甲地貌为高山深谷，流水侵蚀作用强烈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“V”形河谷，多位于河流上游山区，A正确，B错误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；冲积扇是河流在出山口处形成的流水堆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积地貌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，乙处并无河流出山口，C错误；乙地貌为河曲，位于地势平坦的河流中下游，D错误。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37D3F4-2677-DFEA-85E5-7DE2F5BEFB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0116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cceec475.fixed?pid=f3f82ea95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endParaRPr lang="en-US" altLang="zh-CN" sz="7200" dirty="0"/>
          </a:p>
        </p:txBody>
      </p:sp>
      <p:sp>
        <p:nvSpPr>
          <p:cNvPr id="3" name="C_3#dcceec475.fixed?pid=f3f82ea95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专题1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地貌类型的判读</a:t>
            </a:r>
            <a:endParaRPr lang="en-US" altLang="zh-CN" sz="4400" dirty="0"/>
          </a:p>
        </p:txBody>
      </p:sp>
      <p:pic>
        <p:nvPicPr>
          <p:cNvPr id="4" name="C_3#dcceec475.fixed?pid=f3f82ea95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dcceec475.fixed?pid=f3f82ea95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刷专题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2f3e1797e?sp=1&amp;pid=327820b86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6.与甲地貌相比，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乙地貌在形成过程中(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2f3e1797e.bracket?pid=327820b86&amp;color=0,0,0&amp;vpa=6&amp;vtp=1"/>
          <p:cNvSpPr/>
          <p:nvPr/>
        </p:nvSpPr>
        <p:spPr>
          <a:xfrm>
            <a:off x="5184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9_2#2f3e1797e?pid=327820b86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①流水的下蚀作用更强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②流水的堆积作用较弱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③河床会逐渐展宽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④流水的搬运作用更弱</a:t>
            </a:r>
            <a:endParaRPr lang="en-US" altLang="zh-CN" sz="2000" dirty="0"/>
          </a:p>
        </p:txBody>
      </p:sp>
      <p:sp>
        <p:nvSpPr>
          <p:cNvPr id="5" name="QC_5_BD.19_3#2f3e1797e.choices?pid=327820b86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2f3e1797e?vop=1&amp;pid=327820b86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本题考查河流地貌形成过程中特征的判读。乙地貌是平原上的河曲，水流速度缓慢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，流水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的搬运作用弱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，堆积作用较为强烈，②错误，④正确；在河曲地貌景观形成过程中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，既有河流的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堆积作用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，又有河流的侧蚀作用，故河床将逐渐展宽，③正确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；流水下切侵蚀主要发生在河流地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势起伏较大的区域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，①错误。综上，③④正确，故选D。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5A5B7-05BD-ABF6-70D4-6E5EB4A92C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79078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22_1#fa5d15e4d?htil=2&amp;pid=dcceec47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22758" y="1060704"/>
            <a:ext cx="269748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22_2#fa5d15e4d?htil=2&amp;pid=dcceec475&amp;color=0,0,0&amp;vtp=1&amp;bt=1&amp;bbb=1&amp;hb=1"/>
          <p:cNvSpPr/>
          <p:nvPr/>
        </p:nvSpPr>
        <p:spPr>
          <a:xfrm>
            <a:off x="722376" y="1005840"/>
            <a:ext cx="791870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［贵州贵阳一中2025高一质量检测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新疆准噶尔盆地边缘克拉玛依市附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近的乌尔禾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魔鬼城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发育着广泛且形态多样的雅丹地貌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，完成下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4" name="QC_5_BD.23_1#6b29da175?htil=2&amp;pid=fa5d15e4d&amp;color=0,0,0&amp;vtp=1&amp;bbb=1"/>
          <p:cNvSpPr/>
          <p:nvPr/>
        </p:nvSpPr>
        <p:spPr>
          <a:xfrm>
            <a:off x="722376" y="2421670"/>
            <a:ext cx="791870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在雅丹地貌空间形态中能指示当地盛行风向的是雅丹单体的(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23_2#6b29da175.choices?htil=2&amp;pid=fa5d15e4d&amp;color=0,0,0&amp;vtp=1&amp;bbb=1"/>
          <p:cNvSpPr/>
          <p:nvPr/>
        </p:nvSpPr>
        <p:spPr>
          <a:xfrm>
            <a:off x="722376" y="2858423"/>
            <a:ext cx="791870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052701" algn="l"/>
                <a:tab pos="4067302" algn="l"/>
                <a:tab pos="6094603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.长度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B.宽度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C.高度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.走向</a:t>
            </a:r>
            <a:endParaRPr lang="en-US" altLang="zh-CN" sz="2000" dirty="0"/>
          </a:p>
        </p:txBody>
      </p:sp>
      <p:sp>
        <p:nvSpPr>
          <p:cNvPr id="6" name="QC_5_AN.24_1#6b29da175.bracket?pid=fa5d15e4d&amp;color=0,0,0&amp;vpa=7&amp;vtp=1"/>
          <p:cNvSpPr/>
          <p:nvPr/>
        </p:nvSpPr>
        <p:spPr>
          <a:xfrm>
            <a:off x="7724839" y="242167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5_1#6b29da175?vop=1&amp;pid=fa5d15e4d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本题考查雅丹地貌判读。结合所学知识可知，雅丹单体的走向与盛行风向一致，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而长度、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宽度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、高度等与盛行风向的关系不大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，故在雅丹地貌空间形态中能指示当地盛行风向的是雅丹单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体的走向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，D正确，A、B、C错误。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FF6EF8-B47D-0284-0A3F-B66B2681F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64249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6_1#2b75fa458?pid=fa5d15e4d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8.与乌尔禾“魔鬼城”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地貌形成关系最密切的是(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7_1#2b75fa458.bracket?pid=fa5d15e4d&amp;color=0,0,0&amp;vpa=8&amp;vtp=1"/>
          <p:cNvSpPr/>
          <p:nvPr/>
        </p:nvSpPr>
        <p:spPr>
          <a:xfrm>
            <a:off x="6213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26_2#2b75fa458.choices?pid=fa5d15e4d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A.气温日较差小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、年较差大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.冬冷夏热，降水季节变化大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.气候干旱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，风力强劲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.山高谷深，水流湍急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2b75fa458?vop=1&amp;pid=fa5d15e4d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本题考查雅丹地貌成因。乌尔禾“魔鬼城”的地貌为风蚀地貌，该地深居内陆，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远离海洋，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降水少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，气候干旱，风力强劲，与乌尔禾“魔鬼城”地貌形成关系最密切，C正确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；该地为温带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大陆性气候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，气温日较差和年较差都大，A错误；该地降水稀少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，降水季节变化大不是乌尔禾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魔鬼城”地貌形成的主要原因，B错误；该地河流欠发育，乌尔禾“魔鬼城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”地貌形成与山高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谷深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，水流湍急无关，D错误。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6572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181766bd7?pid=dcceec475&amp;color=0,0,0&amp;vtp=1&amp;bt=1&amp;bbb=1"/>
          <p:cNvSpPr/>
          <p:nvPr/>
        </p:nvSpPr>
        <p:spPr>
          <a:xfrm>
            <a:off x="722376" y="10058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［陕西师范大学附属中学2024高一期末］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下图为我国不同地区的景观图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1_2#181766bd7?pid=dcceec47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93592" y="1524889"/>
            <a:ext cx="5010912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2_1#1a46f2823?pid=181766bd7&amp;color=0,0,0&amp;vtp=1&amp;bbb=1"/>
          <p:cNvSpPr/>
          <p:nvPr/>
        </p:nvSpPr>
        <p:spPr>
          <a:xfrm>
            <a:off x="722376" y="2921889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1.有关图中四地的描述，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3_1#1a46f2823.bracket?pid=181766bd7&amp;color=0,0,0&amp;vpa=1&amp;vtp=1"/>
          <p:cNvSpPr/>
          <p:nvPr/>
        </p:nvSpPr>
        <p:spPr>
          <a:xfrm>
            <a:off x="4689539" y="2921889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6" name="QC_5_BD.2_2#1a46f2823.choices?pid=181766bd7&amp;color=0,0,0&amp;vtp=1&amp;bbb=1"/>
          <p:cNvSpPr/>
          <p:nvPr/>
        </p:nvSpPr>
        <p:spPr>
          <a:xfrm>
            <a:off x="722376" y="3345976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①地景观属风力侵蚀地貌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.②地景观属流水侵蚀地貌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③地景观属冰川堆积地貌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.④地景观属流水沉积地貌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1a46f2823?vop=1&amp;pid=181766bd7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本题考查地貌类型的判读。①壶口瀑布为流水侵蚀而成，故属流水侵蚀地貌，A错误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长江三峡为河流上游流水侵蚀地貌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，B正确；③为角峰，是由于冰川侵蚀而形成的，C错误；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林山水是由于流水溶蚀作用而形成的喀斯特地貌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311BD2-2A95-6452-E4AE-775FA6824C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086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2df0757cf?pid=181766bd7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2.我国喀斯特地貌区不利于交通运输线路建设，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主要是因为喀斯特地貌(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2df0757cf.bracket?pid=181766bd7&amp;color=0,0,0&amp;vpa=2&amp;vtp=1"/>
          <p:cNvSpPr/>
          <p:nvPr/>
        </p:nvSpPr>
        <p:spPr>
          <a:xfrm>
            <a:off x="8753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5_2#2df0757cf.choices?pid=181766bd7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A.地形崎岖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，地表破碎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.气候寒冷，冰川广布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.荒漠广布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，风沙侵袭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.河湖众多，沼泽广布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2df0757cf?vop=1&amp;pid=181766bd7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本题考查喀斯特地貌对人类活动的影响。喀斯特地貌地形崎岖，地表破碎，多地下暗河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质条件复杂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，所以不利于交通运输线路建设，A正确；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喀斯特地貌主要分布在我国西南地区的广西、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云南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、贵州等地，主要属于亚热带气候，喀斯特地貌区一般无冰川分布，B错误；“荒漠广布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沙侵袭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”属于西北荒漠景观，C错误；沼泽一般位于地势低洼的地下水丰富地区，D错误。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2#2df0757cf?vop=1&amp;pid=181766bd7&amp;color=0,0,0&amp;mp=1&amp;vtp=1&amp;bt=1&amp;bbb=1&amp;hb=1"/>
          <p:cNvSpPr/>
          <p:nvPr/>
        </p:nvSpPr>
        <p:spPr>
          <a:xfrm>
            <a:off x="722376" y="969264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知识拓展冰川是塑造地表形态的一种重要外力。在高海拔和高纬度地区，冰川作用尤为显著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川作用导致地表形态变化所形成的地貌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，称为冰川地貌。常见的冰川地貌主要有冰斗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、冰川槽谷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U形谷）、角峰和刃脊等。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692</Words>
  <Application>Microsoft Office PowerPoint</Application>
  <PresentationFormat>宽屏</PresentationFormat>
  <Paragraphs>97</Paragraphs>
  <Slides>28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6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2025-05-17T07:35:32Z</dcterms:created>
  <dcterms:modified xsi:type="dcterms:W3CDTF">2025-05-17T08:21:36Z</dcterms:modified>
  <cp:category/>
  <cp:contentStatus/>
</cp:coreProperties>
</file>