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87" r:id="rId4"/>
    <p:sldId id="258" r:id="rId5"/>
    <p:sldId id="259" r:id="rId6"/>
    <p:sldId id="260" r:id="rId7"/>
    <p:sldId id="288" r:id="rId8"/>
    <p:sldId id="261" r:id="rId9"/>
    <p:sldId id="262" r:id="rId10"/>
    <p:sldId id="289" r:id="rId11"/>
    <p:sldId id="263" r:id="rId12"/>
    <p:sldId id="264" r:id="rId13"/>
    <p:sldId id="290" r:id="rId14"/>
    <p:sldId id="265" r:id="rId15"/>
    <p:sldId id="266" r:id="rId16"/>
    <p:sldId id="291" r:id="rId17"/>
    <p:sldId id="267" r:id="rId18"/>
    <p:sldId id="268" r:id="rId19"/>
    <p:sldId id="292" r:id="rId20"/>
    <p:sldId id="269" r:id="rId21"/>
    <p:sldId id="270" r:id="rId22"/>
    <p:sldId id="293" r:id="rId23"/>
    <p:sldId id="271" r:id="rId24"/>
    <p:sldId id="272" r:id="rId25"/>
    <p:sldId id="273" r:id="rId26"/>
    <p:sldId id="274" r:id="rId27"/>
    <p:sldId id="294" r:id="rId28"/>
    <p:sldId id="275" r:id="rId29"/>
    <p:sldId id="276" r:id="rId30"/>
    <p:sldId id="295" r:id="rId31"/>
    <p:sldId id="277" r:id="rId32"/>
    <p:sldId id="278" r:id="rId33"/>
    <p:sldId id="296" r:id="rId34"/>
    <p:sldId id="279" r:id="rId35"/>
    <p:sldId id="280" r:id="rId36"/>
    <p:sldId id="297" r:id="rId37"/>
    <p:sldId id="281" r:id="rId38"/>
    <p:sldId id="282" r:id="rId39"/>
    <p:sldId id="298" r:id="rId40"/>
    <p:sldId id="283" r:id="rId41"/>
    <p:sldId id="284" r:id="rId42"/>
    <p:sldId id="285" r:id="rId43"/>
    <p:sldId id="286" r:id="rId4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4" d="100"/>
          <a:sy n="64" d="100"/>
        </p:scale>
        <p:origin x="9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162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744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ad788ca4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分不清雅丹地貌的成因是“风”还是“水”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bb16f0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从敦煌“魔鬼城”说风蚀地貌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76b7b2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从鸣沙山看风积地貌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d788ca4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分不清雅丹地貌的成因是“风”还是“水”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b67c78fc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第二节 走进敦煌风成地貌的世界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4063a8eb73f25356754#tid=6827125e8371890009bd558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3C32EC-5224-CBB5-E053-AC3F1E0B7D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4160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8_1#d09453a51?htil=1&amp;pid=d76b7b232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34753" y="1026864"/>
            <a:ext cx="3008376" cy="202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8_2#d09453a51?htil=1&amp;pid=d76b7b232&amp;color=0,0,0&amp;vtp=1&amp;bt=1&amp;bbb=1&amp;hb=1&amp;hs=1"/>
          <p:cNvSpPr/>
          <p:nvPr/>
        </p:nvSpPr>
        <p:spPr>
          <a:xfrm>
            <a:off x="722376" y="972000"/>
            <a:ext cx="7607808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［江西多校2025高一质量检测］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风是塑造沙丘形态的主要动力因素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金字塔形沙丘是一种角锥形沙丘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具有三角形面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一般每个沙丘由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～4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个斜面组成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下图示意金字塔沙丘景观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6_BD.9_1#158d03cc5?htil=1&amp;pid=d09453a51&amp;color=0,0,0&amp;vtp=1&amp;bbb=1&amp;hs=1"/>
          <p:cNvSpPr/>
          <p:nvPr/>
        </p:nvSpPr>
        <p:spPr>
          <a:xfrm>
            <a:off x="719993" y="3175196"/>
            <a:ext cx="1075201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金字塔沙丘(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10_1#158d03cc5.bracket?pid=d09453a51&amp;color=0,0,0&amp;vpa=3&amp;vtp=1"/>
          <p:cNvSpPr/>
          <p:nvPr/>
        </p:nvSpPr>
        <p:spPr>
          <a:xfrm>
            <a:off x="2401156" y="3175196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6_BD.9_2#158d03cc5.choices?htil=1&amp;pid=d09453a51&amp;color=0,0,0&amp;vtp=1&amp;bbb=1"/>
          <p:cNvSpPr/>
          <p:nvPr/>
        </p:nvSpPr>
        <p:spPr>
          <a:xfrm>
            <a:off x="722376" y="36119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.多位于河流沿岸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B.受多个风向影响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C.风力侵蚀较明显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.规模大小均一致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1_1#158d03cc5?vop=1&amp;pid=d09453a51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本题考查风积地貌的特征。由材料可知，金字塔形沙丘存在3~4个斜面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，主要是受多个方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向的风影响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，由大量沙粒堆积而成，B正确，C错误；其形成与河流分布无明显关系，A错误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字塔形沙丘的规模受沙粒规模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、风向风速等影响，存在大小差异，D错误。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3B8CE4-0D60-15CF-B169-28E35BBF6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30189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_1#0117c0243?pid=d09453a5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4.相较于新月形沙丘，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金字塔形沙丘往往(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3_1#0117c0243.bracket?pid=d09453a51&amp;color=0,0,0&amp;vpa=4&amp;vtp=1"/>
          <p:cNvSpPr/>
          <p:nvPr/>
        </p:nvSpPr>
        <p:spPr>
          <a:xfrm>
            <a:off x="5451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12_2#0117c0243.choices?pid=d09453a51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.背风坡坡度更缓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B.移动速度更缓慢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C.迎风坡风力更大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.沙粒分选性更好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4_1#0117c0243?vop=1&amp;pid=d09453a51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本题考查风积地貌的特征。相较于新月形沙丘，金字塔形沙丘受多个方向的风影响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个方向的风力差异较小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，造成金字塔形沙丘的移动速度相较于新月形沙丘更慢，B正确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；沙粒分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选性主要和风速大小有关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，金字塔形沙丘各方向风力大小差异不大，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沙粒分选性并不一定更好，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错误；金字塔形沙丘无明显的背风坡，各斜面皆为迎风坡，风力大小难以判断，A、C错误。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E5BAC4-3AA6-F88D-A540-2F833B4E7A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4132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6_BD.15_1#6602013f4?htil=2&amp;pid=ad788ca4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47678" y="1026864"/>
            <a:ext cx="3977640" cy="371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6_BD.15_2#6602013f4?htil=2&amp;pid=ad788ca4c&amp;color=0,0,0&amp;vtp=1&amp;bt=1&amp;bbb=1&amp;hb=1"/>
          <p:cNvSpPr/>
          <p:nvPr/>
        </p:nvSpPr>
        <p:spPr>
          <a:xfrm>
            <a:off x="722376" y="972000"/>
            <a:ext cx="6638544" cy="2286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［广东东莞外国语学校2024高一月考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乌尔禾魔鬼城位于新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疆维吾尔自治区准噶尔盆地西北边缘的佳木河下游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是典型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的雅丹地貌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雅丹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是维吾尔语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陡壁的小丘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之意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这里的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小丘按一定方向有规律地排列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形成规模宏大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气势雄伟的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奇特景观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。读我国北疆地区魔鬼城分布图，完成下面小题。</a:t>
            </a:r>
            <a:endParaRPr lang="en-US" altLang="zh-CN" sz="2000" dirty="0"/>
          </a:p>
        </p:txBody>
      </p:sp>
      <p:sp>
        <p:nvSpPr>
          <p:cNvPr id="4" name="QC_7_BD.16_1#f2bbc16a0?htil=2&amp;pid=6602013f4&amp;color=0,0,0&amp;vtp=1&amp;bbb=1"/>
          <p:cNvSpPr/>
          <p:nvPr/>
        </p:nvSpPr>
        <p:spPr>
          <a:xfrm>
            <a:off x="722376" y="3302230"/>
            <a:ext cx="66385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形成雅丹地貌的地质作用是(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7_BD.16_2#f2bbc16a0.choices?htil=2&amp;pid=6602013f4&amp;color=0,0,0&amp;vtp=1&amp;bbb=1&amp;hb=1"/>
          <p:cNvSpPr/>
          <p:nvPr/>
        </p:nvSpPr>
        <p:spPr>
          <a:xfrm>
            <a:off x="722376" y="3738983"/>
            <a:ext cx="66385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R="0" lvl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.流水堆积作用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B.风力侵</a:t>
            </a:r>
          </a:p>
          <a:p>
            <a:pPr marR="0" lvl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蚀作用</a:t>
            </a:r>
            <a:endParaRPr lang="en-US" altLang="zh-CN" sz="2000" dirty="0"/>
          </a:p>
          <a:p>
            <a:pPr marR="0" lvl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C.流水侵蚀作用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D.风力堆</a:t>
            </a:r>
          </a:p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积作用</a:t>
            </a:r>
            <a:endParaRPr lang="en-US" altLang="zh-CN" sz="2000" dirty="0"/>
          </a:p>
        </p:txBody>
      </p:sp>
      <p:sp>
        <p:nvSpPr>
          <p:cNvPr id="6" name="QC_7_AN.17_1#f2bbc16a0.bracket?pid=6602013f4&amp;color=0,0,0&amp;vpa=5&amp;vtp=1"/>
          <p:cNvSpPr/>
          <p:nvPr/>
        </p:nvSpPr>
        <p:spPr>
          <a:xfrm>
            <a:off x="4181539" y="330223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18_1#f2bbc16a0?vop=1&amp;pid=6602013f4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本题考查雅丹地貌的成因。据图可知，雅丹地貌主要分布在我国西北内陆地区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，主要由风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力侵蚀作用形成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7E0211-FADD-34D5-E2BA-1F23198C4C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370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a1b3c9ce.fixed?pid=b67c78fc8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8a1b3c9ce.fixed?pid=b67c78fc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第二节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走进敦煌风成地貌的世界</a:t>
            </a:r>
            <a:endParaRPr lang="en-US" altLang="zh-CN" sz="4400" dirty="0"/>
          </a:p>
        </p:txBody>
      </p:sp>
      <p:pic>
        <p:nvPicPr>
          <p:cNvPr id="4" name="C_3#8a1b3c9ce.fixed?pid=b67c78fc8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8a1b3c9ce.fixed?pid=b67c78fc8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9_1#d37b66b65?pid=6602013f4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这里的小丘有规律排列的方向是(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20_1#d37b66b65.bracket?pid=6602013f4&amp;color=0,0,0&amp;vpa=6&amp;vtp=1"/>
          <p:cNvSpPr/>
          <p:nvPr/>
        </p:nvSpPr>
        <p:spPr>
          <a:xfrm>
            <a:off x="4689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7_BD.19_2#d37b66b65.choices?pid=6602013f4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370504" algn="l"/>
                <a:tab pos="4702907" algn="l"/>
                <a:tab pos="7822711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.东西向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B.南北向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—东南向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.东北—西南向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21_1#d37b66b65?vop=1&amp;pid=6602013f4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本题考查读图分析。据图可知，该地区风口在西北方向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，因此可判断这里的小丘排列的方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向是西北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—东南方向。故选C。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DE1677-AC86-AE67-3A5D-66EF27935F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28320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2_1#e61218b4e?pid=6602013f4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7.北疆地区分布有我国面积最大的固定、半固定沙漠，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其形成原因是准噶尔盆地(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23_1#e61218b4e.bracket?pid=6602013f4&amp;color=0,0,0&amp;vpa=7&amp;vtp=1"/>
          <p:cNvSpPr/>
          <p:nvPr/>
        </p:nvSpPr>
        <p:spPr>
          <a:xfrm>
            <a:off x="9756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7_BD.22_2#e61218b4e.choices?pid=6602013f4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A.风力较小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，搬运能力弱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.沙粒较大，风力搬运不动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.地势较低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，地形起伏大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.降水较多，水源较丰富，植被覆盖较好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24_1#e61218b4e?vop=1&amp;pid=6602013f4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本题考查固定、半固定沙漠的形成原因。据图可知，准噶尔盆地虽地处西北内陆地区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盆地西侧有几处缺口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，西风气流由缺口进入，为盆地及周围山地带来降水，水源较丰富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，植被覆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盖较好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，植被对沙粒有固定作用，因此该地区分布有我国面积最大的固定、半固定沙漠。故选D。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24_2#e61218b4e?vop=1&amp;pid=6602013f4&amp;color=0,0,0&amp;mp=1&amp;vtp=1&amp;bt=1&amp;bbb=1&amp;hb=1"/>
          <p:cNvSpPr/>
          <p:nvPr/>
        </p:nvSpPr>
        <p:spPr>
          <a:xfrm>
            <a:off x="722376" y="972000"/>
            <a:ext cx="10753344" cy="365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本题易错之处在于无法区分雅丹地貌形成的外力作用。形成雅丹地貌的外力因素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般认为是强大的盛行风在起主导作用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，但这并不是单一的主导因素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。比如在阿奇克谷地东段的三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垅沙雅丹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，其走向是南偏东，与盛行的西北风向垂直，而与山地洪水流向一致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，这就说明在这一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片雅丹中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，洪水起了主导作用;另外，有的雅丹，是风和流水共同作用形成的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，以著名的白龙堆雅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、龙城雅丹为典型代表。在它们的最初阶段却留下明显的流水作用的痕迹。流水的作用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，首先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将平坦的地表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，冲刷成无数的沟谷，将疏松沙层暴露于地表，再经风的侵蚀，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形成如今的外貌。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、水作用，实际上是先水后风。这一片雅丹的走向，既与洪水沟走向一致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，又与当地盛行风向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，表明了二者对它的影响。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e9c190b85.fixed?pid=b67c78fc8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e9c190b85.fixed?pid=b67c78fc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第二节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走进敦煌风成地貌的世界</a:t>
            </a:r>
            <a:endParaRPr lang="en-US" altLang="zh-CN" sz="4400" dirty="0"/>
          </a:p>
        </p:txBody>
      </p:sp>
      <p:pic>
        <p:nvPicPr>
          <p:cNvPr id="4" name="C_3#e9c190b85.fixed?pid=b67c78fc8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e9c190b85.fixed?pid=b67c78fc8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9A6F62-B5A0-C53D-D6FF-3211347ED9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58397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5_1#547c0aab3?pid=e9c190b85&amp;color=0,0,0&amp;vtp=1&amp;bt=1&amp;bbb=1&amp;hb=1"/>
          <p:cNvSpPr/>
          <p:nvPr/>
        </p:nvSpPr>
        <p:spPr>
          <a:xfrm>
            <a:off x="722376" y="972000"/>
            <a:ext cx="10753344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［河北唐山2024高一期末］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抛物线形沙丘分布于半荒漠边缘地区或海岸带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主要是由移动沙丘或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沙垄受不连续的植物灌丛阻挡而形成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两翼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丘臂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向上风向延伸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迎风坡平缓而凹进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背风坡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陡峭而凸出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风力较大时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丘顶会继续向前移动把两个丘臂拉长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为某地抛物线形沙丘剖面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为该地的抛物线形沙丘俯视图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25_3#547c0aab3?iti=1&amp;htil=1&amp;pid=e9c190b8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6776" y="2743396"/>
            <a:ext cx="3529584" cy="210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25_4#547c0aab3?iti=2&amp;htil=1&amp;pid=e9c190b85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64424" y="3310324"/>
            <a:ext cx="1645920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M_4_BD.25_5#547c0aab3?iti=1&amp;htil=1&amp;pid=e9c190b85&amp;color=0,0,0&amp;vtp=1"/>
          <p:cNvSpPr/>
          <p:nvPr/>
        </p:nvSpPr>
        <p:spPr>
          <a:xfrm>
            <a:off x="3316637" y="4973516"/>
            <a:ext cx="169862" cy="3717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4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4_BD.25_6#547c0aab3?iti=2&amp;htil=1&amp;pid=e9c190b85&amp;color=0,0,0&amp;vtp=1"/>
          <p:cNvSpPr/>
          <p:nvPr/>
        </p:nvSpPr>
        <p:spPr>
          <a:xfrm>
            <a:off x="8695309" y="4973516"/>
            <a:ext cx="184150" cy="3717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4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7" name="QC_5_BD.26_1#b2ddf613b?pid=547c0aab3&amp;color=0,0,0&amp;vtp=1&amp;bbb=1"/>
          <p:cNvSpPr/>
          <p:nvPr/>
        </p:nvSpPr>
        <p:spPr>
          <a:xfrm>
            <a:off x="722376" y="5423129"/>
            <a:ext cx="1075334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1.根据图b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推测该地的盛行风为(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8" name="QC_5_AN.27_1#b2ddf613b.bracket?pid=547c0aab3&amp;color=0,0,0&amp;vpa=8&amp;vtp=1"/>
          <p:cNvSpPr/>
          <p:nvPr/>
        </p:nvSpPr>
        <p:spPr>
          <a:xfrm>
            <a:off x="4343464" y="54197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9" name="QC_5_BD.26_2#b2ddf613b.choices?pid=547c0aab3&amp;color=0,0,0&amp;vtp=1&amp;bbb=1"/>
          <p:cNvSpPr/>
          <p:nvPr/>
        </p:nvSpPr>
        <p:spPr>
          <a:xfrm>
            <a:off x="722376" y="5876901"/>
            <a:ext cx="1075334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.东南风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B.西北风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C.西南风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.东北风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b2ddf613b?vop=1&amp;pid=547c0aab3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本题考查抛物线形沙丘主导风向的判读。据材料可知，沙丘迎风坡平缓而凹进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，背风坡陡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峭而凸出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，图b显示，该沙丘的凹凸方向为西北和东南方向，因此与西南风和东北风无关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，C、D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；该沙丘东南侧沙脊线离沙丘边缘近，呈凸出形态，坡度较大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，该沙丘西北侧沙脊线离沙丘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边缘远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，呈凹进形态，坡度较小，因此该沙丘西北侧为迎风侧，则该地的盛行风为西北风，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31930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816D3E-C506-2EBA-4573-F3A6D1C2A2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80353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9_1#d9021d799?pid=547c0aab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该沙丘(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0_1#d9021d799.bracket?pid=547c0aab3&amp;color=0,0,0&amp;vpa=9&amp;vtp=1"/>
          <p:cNvSpPr/>
          <p:nvPr/>
        </p:nvSpPr>
        <p:spPr>
          <a:xfrm>
            <a:off x="1895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9_2#d9021d799.choices?pid=547c0aab3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.丘顶可能向东南移动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.落沙坡较迎风坡颗粒物粒径大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C.迎风坡沙粒以沉积为主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.两臂植被覆盖率低于臂间平地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1_1#d9021d799?vop=1&amp;pid=547c0aab3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本题考查抛物线形沙丘的特征。由上题分析可知，该沙丘受西北风影响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，可能向下风向东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南方移动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，A正确；落沙坡为背风坡，风力较小，搬运能力弱，堆积颗粒物粒径较小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，迎风坡风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力大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，搬运能力强，堆积颗粒物粒径较大，B错误；该沙丘迎风坡平缓而凹进，以侵蚀为主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风坡陡峭而凸出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，以沉积为主，C错误；两臂植被覆盖率高，风力小，沙尘堆积形成丘臂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，臂间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平地植被稀少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,风力强，沙尘不易堆积，形成臂间平地，D错误。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3D5495-A135-E46A-7589-E5A3BB6505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8568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32_1#71ab9a687?htil=4&amp;pid=e9c190b85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44978" y="1026864"/>
            <a:ext cx="3502152" cy="229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32_2#71ab9a687?htil=4&amp;pid=e9c190b85&amp;color=0,0,0&amp;vtp=1&amp;bt=1&amp;bbb=1&amp;hb=1&amp;hs=1"/>
          <p:cNvSpPr/>
          <p:nvPr/>
        </p:nvSpPr>
        <p:spPr>
          <a:xfrm>
            <a:off x="722376" y="972000"/>
            <a:ext cx="7123176" cy="3200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［安徽师范大学附属中学2025期末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雅丹地貌是一种典型的风蚀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又称风蚀垄槽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或者称为风蚀脊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干旱地区的湖积平原和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冲积平原常因干涸而龟裂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在定向风的长期吹蚀下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裂缝逐渐扩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大而成为沟槽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沟槽之间常出现高达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5~10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米的垄脊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这种地貌在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我国的塔里木盆地的罗布泊地区最为典型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大多雅丹都处于干旱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荒漠地带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而新疆五彩滩雅丹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旁边河水潺潺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绿树成荫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见下图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）。据此完成下面小题。</a:t>
            </a:r>
            <a:endParaRPr lang="en-US" altLang="zh-CN" sz="2000" dirty="0"/>
          </a:p>
        </p:txBody>
      </p:sp>
      <p:sp>
        <p:nvSpPr>
          <p:cNvPr id="4" name="QC_5_BD.33_1#20529aacb?pid=71ab9a687&amp;color=0,0,0&amp;vtp=1&amp;bbb=1&amp;hb=1&amp;hs=1"/>
          <p:cNvSpPr/>
          <p:nvPr/>
        </p:nvSpPr>
        <p:spPr>
          <a:xfrm>
            <a:off x="722376" y="421663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3.与大多处于干旱荒漠地带的雅丹地貌相比，五彩滩雅丹的石丘比较低矮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，推测可能的原因是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34_1#20529aacb.bracket?pid=71ab9a687&amp;color=0,0,0&amp;vpa=10&amp;vtp=1"/>
          <p:cNvSpPr/>
          <p:nvPr/>
        </p:nvSpPr>
        <p:spPr>
          <a:xfrm>
            <a:off x="922401" y="467383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5_BD.33_2#20529aacb.choices?pid=71ab9a687&amp;color=0,0,0&amp;vtp=1&amp;bbb=1"/>
          <p:cNvSpPr/>
          <p:nvPr/>
        </p:nvSpPr>
        <p:spPr>
          <a:xfrm>
            <a:off x="722376" y="51818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.流水侵蚀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B.风力侵蚀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C.海浪侵蚀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.冰川侵蚀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5_1#20529aacb?vop=1&amp;pid=71ab9a687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本题考查侵蚀地貌的特征判读。题目中明确提到五彩滩雅丹旁边河水潺潺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，说明此地与大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多处于干旱荒漠地带主要受风力长期侵蚀的雅丹地貌不同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，还受流水侵蚀作用影响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，所以表现出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石丘比较低矮的特征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，A正确，B、C、D错误。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E47EA5-BD9D-244C-DADD-9ADAA29E8F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66658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6_1#386a63ce8?pid=71ab9a68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图示雅丹地貌(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7_1#386a63ce8.bracket?pid=71ab9a687&amp;color=0,0,0&amp;vpa=11&amp;vtp=1"/>
          <p:cNvSpPr/>
          <p:nvPr/>
        </p:nvSpPr>
        <p:spPr>
          <a:xfrm>
            <a:off x="2644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36_2#386a63ce8.choices?pid=71ab9a687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.垄脊走向与主导风向垂直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.南方丘陵地区多有分布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C.主要受流水侵蚀形成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.具有“顶平身陡”的特点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8_1#386a63ce8?vop=1&amp;pid=71ab9a687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本题考查风沙地貌的特征。雅丹地貌受风力侵蚀，形成沟槽，具有“顶平身陡”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的特点，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正确；雅丹地貌主要受到风力侵蚀而形成，垄脊走向与主导风向相一致，A、C错误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；南方丘陵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地区多分布丹霞地貌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，且南方地区风力作用弱，B错误。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1E96B2-262F-D24E-63DE-8C9676045F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211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1_1#d57a84079?pid=cbb16f0e9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69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1_1#d57a84079?pid=cbb16f0e9&amp;color=0,0,0&amp;vtp=1&amp;bt=1&amp;bbb=1&amp;hb=1"/>
          <p:cNvSpPr/>
          <p:nvPr/>
        </p:nvSpPr>
        <p:spPr>
          <a:xfrm>
            <a:off x="722377" y="972000"/>
            <a:ext cx="10749631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云南玉溪一中2025摸底考试］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蘑菇岩为呈蘑菇状的岩石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受盛行风的作用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蘑菇岩顶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部迎风侧岩石和背风侧岩石的面积存在较大差异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如下图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）。据此完成下面小题。</a:t>
            </a:r>
            <a:endParaRPr lang="en-US" altLang="zh-CN" sz="100" dirty="0"/>
          </a:p>
        </p:txBody>
      </p:sp>
      <p:pic>
        <p:nvPicPr>
          <p:cNvPr id="4" name="QM_5_BD.1_2#d57a84079?pid=cbb16f0e9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61688" y="2019496"/>
            <a:ext cx="3465576" cy="273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9_1#c21076ee3?sp=1&amp;pid=e9c190b85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［湖南长沙雅礼中学2024模拟测验］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阅读图文材料，完成下列要求。（10分）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沙丘形态特征是风沙地貌研究的重要内容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某科考小队通过野外实地考察及高分辨率遥感影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在对下图所示地区的风力状况分析的前提下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对柴达木盆地西南缘的山前沙丘区内的风沙地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貌空间分布格局进行了分析与描述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并探究了主要沙丘的形态特征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沙丘区如下图所示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沙丘区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内有多条间歇性河流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右上角图为沙丘区内的一种沙丘类型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39_2#c21076ee3?pid=e9c190b8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9312" y="3393128"/>
            <a:ext cx="4910328" cy="287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0_1#b8a0085bb?pid=c21076ee3&amp;color=0,0,0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（1）试描述图示区域沙丘的分布规律，推测沙丘物质的主要来源。（4分）</a:t>
            </a:r>
            <a:endParaRPr lang="en-US" altLang="zh-CN" sz="2000" dirty="0"/>
          </a:p>
        </p:txBody>
      </p:sp>
      <p:sp>
        <p:nvSpPr>
          <p:cNvPr id="3" name="QO_5_AN.41_1#b8a0085bb?vop=1&amp;pid=c21076ee3&amp;color=0,0,0&amp;vtp=1&amp;bbb=1&amp;hb=1"/>
          <p:cNvSpPr/>
          <p:nvPr/>
        </p:nvSpPr>
        <p:spPr>
          <a:xfrm>
            <a:off x="722376" y="147444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沙丘区位于祁漫塔格山的山前冲积-洪积平原上，呈狭长带状延伸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;区内多条间歇性河流搬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运沉积物为沙丘物质的主要来源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。（4分）</a:t>
            </a:r>
            <a:endParaRPr lang="en-US" altLang="zh-CN" sz="2000" dirty="0"/>
          </a:p>
        </p:txBody>
      </p:sp>
      <p:sp>
        <p:nvSpPr>
          <p:cNvPr id="4" name="QO_5_AS.42_1#b8a0085bb?vop=1&amp;pid=c21076ee3&amp;color=0,0,0&amp;vtp=1&amp;bbb=1&amp;hb=1"/>
          <p:cNvSpPr/>
          <p:nvPr/>
        </p:nvSpPr>
        <p:spPr>
          <a:xfrm>
            <a:off x="722376" y="2447232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本题考查沙丘的分布和沙源分析。读图可知，沙丘主要分布在祁漫塔格山的山前冲积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-洪积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平原上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，呈现出狭长的形态。根据材料“沙丘区内有多条间歇性河流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”可以判断沙源是河流在流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经干旱地区时挟带来的大量泥沙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，河流挟带的泥沙在该地因流速减慢而沉积下来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，后被风吹到该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处形成沙丘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。【特征分析类】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3_1#7c6df96f7?pid=c21076ee3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（2）科考小队通过对沙丘的迎风坡和背风坡采样，发现其沙粒的颗粒大小存在差异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。利用所学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风沙地貌的知识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，尝试推断它们的差异并分析原因。（6分）</a:t>
            </a:r>
            <a:endParaRPr lang="en-US" altLang="zh-CN" sz="2000" dirty="0"/>
          </a:p>
        </p:txBody>
      </p:sp>
      <p:sp>
        <p:nvSpPr>
          <p:cNvPr id="3" name="QO_5_AN.44_1#7c6df96f7?vop=1&amp;pid=c21076ee3&amp;color=0,0,0&amp;vtp=1&amp;bbb=1&amp;hb=1"/>
          <p:cNvSpPr/>
          <p:nvPr/>
        </p:nvSpPr>
        <p:spPr>
          <a:xfrm>
            <a:off x="722376" y="1932662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差异：迎风坡颗粒大，背风坡颗粒小。（2分）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pc="-5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原因</a:t>
            </a:r>
            <a:r>
              <a:rPr lang="en-US" altLang="zh-CN" sz="2000" b="1" i="0" spc="-5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：沙丘迎风坡风力大，以侵蚀为主，风的搬运能力强，此时只有颗粒大的沙粒能够沉积</a:t>
            </a:r>
            <a:r>
              <a:rPr lang="en-US" altLang="zh-CN" sz="2000" b="1" i="0" spc="-5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;沙丘背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pc="-5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风坡风力小</a:t>
            </a:r>
            <a:r>
              <a:rPr lang="en-US" altLang="zh-CN" sz="2000" b="1" i="0" spc="-5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，加上背风坡易形成涡流，风的搬运能力减弱，此时颗粒小的沙粒能够沉积。（4分）</a:t>
            </a:r>
            <a:endParaRPr lang="en-US" altLang="zh-CN" sz="2000" spc="-50" dirty="0"/>
          </a:p>
        </p:txBody>
      </p:sp>
      <p:sp>
        <p:nvSpPr>
          <p:cNvPr id="4" name="QO_5_AS.45_1#7c6df96f7?vop=1&amp;pid=c21076ee3&amp;color=0,0,0&amp;vtp=1&amp;bbb=1&amp;hb=1"/>
          <p:cNvSpPr/>
          <p:nvPr/>
        </p:nvSpPr>
        <p:spPr>
          <a:xfrm>
            <a:off x="722376" y="3362648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本题考查沙丘沙粒大小的差异及形成原因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。沙丘的迎风坡和背风坡的外力作用形式存在差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，迎风坡以风力侵蚀作用为主，风的搬运能力强，此时只有颗粒大的沙粒能够沉积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，颗粒小的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会被侵蚀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、搬运到沙脊线附近，因此迎风坡处的沙粒一般颗粒较大。沙丘背风坡风力小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，加上背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风坡易形成涡流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，风的搬运能力减弱，被搬运到沙脊线附近的沙子会逐渐下落，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沉积到背风坡，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因此背风坡的沙粒颗粒较小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。【过程成因类】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_1#a8ceda965?sp=1&amp;pid=d57a8407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有利于蘑菇岩形成的条件是(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_1#a8ceda965.bracket?pid=d57a84079&amp;color=0,0,0&amp;vpa=1&amp;vtp=1"/>
          <p:cNvSpPr/>
          <p:nvPr/>
        </p:nvSpPr>
        <p:spPr>
          <a:xfrm>
            <a:off x="4181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2_2#a8ceda965?pid=d57a84079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①风力强劲，风向稳定性好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顶部岩石硬度小，底部岩石硬度大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岩层均为垂直层理构造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岩石凸出</a:t>
            </a:r>
            <a:endParaRPr lang="en-US" altLang="zh-CN" sz="2000" dirty="0"/>
          </a:p>
        </p:txBody>
      </p:sp>
      <p:sp>
        <p:nvSpPr>
          <p:cNvPr id="5" name="QC_6_BD.2_3#a8ceda965.choices?pid=d57a84079&amp;color=0,0,0&amp;vtp=1&amp;bbb=1"/>
          <p:cNvSpPr/>
          <p:nvPr/>
        </p:nvSpPr>
        <p:spPr>
          <a:xfrm>
            <a:off x="722376" y="32815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a8ceda965?vop=1&amp;pid=d57a84079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本题考查风沙地貌的形成条件。风向稳定，且风力强劲，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岩石易受稳定的磨蚀和吹蚀作用，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易形成蘑菇岩地貌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，①正确；顶部岩石硬度偏大，底部岩石硬度偏小，相同风力侵蚀条件下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部岩石侵蚀速率慢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，底部岩石侵蚀速率快，易形成蘑菇岩地貌，②错误；读图可知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，蘑菇岩顶部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岩层为水平层理构造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，③错误；岩石凸出，与周边高度相差大，更易受到风力的侵蚀和磨蚀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成蘑菇岩地貌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，④正确。综上，B正确，A、C、D错误。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99590C-39D5-0259-F7EF-F821603E85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2424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3f4fc4ff0?pid=d57a8407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该地的盛行风向为(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_1#3f4fc4ff0.bracket?pid=d57a84079&amp;color=0,0,0&amp;vpa=2&amp;vtp=1"/>
          <p:cNvSpPr/>
          <p:nvPr/>
        </p:nvSpPr>
        <p:spPr>
          <a:xfrm>
            <a:off x="3165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5_2#3f4fc4ff0.choices?pid=d57a84079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.西北风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B.东南风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C.东北风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.西南风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1#3f4fc4ff0?vop=1&amp;pid=d57a84079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本题考查影响蘑菇岩形态的因素。受风向影响，蘑菇岩的迎风侧受风力侵蚀作用较强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风侧受风力侵蚀作用弱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，因此迎风侧面积小，背风侧面积大。结合图示指向标可知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，该地西北侧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应是迎风侧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，即盛行风向为西北风，A正确，B、C、D错误。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1075</Words>
  <Application>Microsoft Office PowerPoint</Application>
  <PresentationFormat>宽屏</PresentationFormat>
  <Paragraphs>172</Paragraphs>
  <Slides>43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1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2025-05-17T07:37:41Z</dcterms:created>
  <dcterms:modified xsi:type="dcterms:W3CDTF">2025-05-17T08:22:36Z</dcterms:modified>
  <cp:category/>
  <cp:contentStatus/>
</cp:coreProperties>
</file>