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88" r:id="rId5"/>
    <p:sldId id="259" r:id="rId6"/>
    <p:sldId id="260" r:id="rId7"/>
    <p:sldId id="289" r:id="rId8"/>
    <p:sldId id="261" r:id="rId9"/>
    <p:sldId id="262" r:id="rId10"/>
    <p:sldId id="290" r:id="rId11"/>
    <p:sldId id="263" r:id="rId12"/>
    <p:sldId id="264" r:id="rId13"/>
    <p:sldId id="291" r:id="rId14"/>
    <p:sldId id="265" r:id="rId15"/>
    <p:sldId id="266" r:id="rId16"/>
    <p:sldId id="292" r:id="rId17"/>
    <p:sldId id="267" r:id="rId18"/>
    <p:sldId id="268" r:id="rId19"/>
    <p:sldId id="293" r:id="rId20"/>
    <p:sldId id="269" r:id="rId21"/>
    <p:sldId id="270" r:id="rId22"/>
    <p:sldId id="294" r:id="rId23"/>
    <p:sldId id="271" r:id="rId24"/>
    <p:sldId id="272" r:id="rId25"/>
    <p:sldId id="273" r:id="rId26"/>
    <p:sldId id="295" r:id="rId27"/>
    <p:sldId id="274" r:id="rId28"/>
    <p:sldId id="275" r:id="rId29"/>
    <p:sldId id="296" r:id="rId30"/>
    <p:sldId id="276" r:id="rId31"/>
    <p:sldId id="277" r:id="rId32"/>
    <p:sldId id="297" r:id="rId33"/>
    <p:sldId id="278" r:id="rId34"/>
    <p:sldId id="279" r:id="rId35"/>
    <p:sldId id="280" r:id="rId36"/>
    <p:sldId id="298" r:id="rId37"/>
    <p:sldId id="281" r:id="rId38"/>
    <p:sldId id="282" r:id="rId39"/>
    <p:sldId id="299" r:id="rId40"/>
    <p:sldId id="283" r:id="rId41"/>
    <p:sldId id="284" r:id="rId42"/>
    <p:sldId id="300" r:id="rId43"/>
    <p:sldId id="285" r:id="rId44"/>
    <p:sldId id="286" r:id="rId45"/>
    <p:sldId id="287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62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043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a1c7c4d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地震灾害的防避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ccecff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洪水灾害的防避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af246c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滑坡灾害的防避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b8a579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泥石流灾害的防避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c31947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遥感技术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51ff60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全球卫星导航系统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d8371890009bd55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a75f27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地理信息系统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02315a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自然灾害的防避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4727B-0538-EA4A-DBD0-55B33937C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176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_1#796d12787?pid=eccecff8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［云南曲靖2025高一期末］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江西省南昌市区出现明显降水天气过程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全市平均降水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355.1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毫米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造成严重洪涝灾害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7_BD.9_1#fc7de45d7?pid=796d12787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3.下列关于洪水中互救方法的叙述，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10_1#fc7de45d7.bracket?pid=796d12787&amp;color=0,0,0&amp;vpa=3&amp;vtp=1"/>
          <p:cNvSpPr/>
          <p:nvPr/>
        </p:nvSpPr>
        <p:spPr>
          <a:xfrm>
            <a:off x="6200839" y="19306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7_BD.9_2#fc7de45d7.choices?pid=796d12787&amp;color=0,0,0&amp;vtp=1&amp;bbb=1"/>
          <p:cNvSpPr/>
          <p:nvPr/>
        </p:nvSpPr>
        <p:spPr>
          <a:xfrm>
            <a:off x="722376" y="2367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.向落水者抛救生圈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.对溺水者进行人工呼吸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C.寻求专业救援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.等洪水过后再去救人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1_1#fc7de45d7?vop=1&amp;pid=796d1278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本题考查洪涝灾害发生时的救援措施。发生洪灾后，在保障自身安全的前提下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，应及时抢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救被洪水围困的人员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，保证生命安全，D说法错误，符合题意；向落水者抛救生圈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、对溺水者进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行人工呼吸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、寻求专业救援都是正确的方法，A、B、C说法正确，不符合题意。故选D。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F38C7-5A47-CA08-39F3-40E1CF5E0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326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_1#a30f1517a?sp=1&amp;pid=796d1278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4.为减轻洪涝灾害的影响，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下列做法合理的有(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3_1#a30f1517a.bracket?pid=796d12787&amp;color=0,0,0&amp;vpa=4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12_2#a30f1517a?pid=796d1278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①灾前及时关注天气预报及灾害预警信息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②灾中及时向地势低平的地方转移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灾前购买应急生活物资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，以备不时之需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灾后不吃洪水泡过的食物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，待干燥后再食用</a:t>
            </a:r>
            <a:endParaRPr lang="en-US" altLang="zh-CN" sz="2000" dirty="0"/>
          </a:p>
        </p:txBody>
      </p:sp>
      <p:sp>
        <p:nvSpPr>
          <p:cNvPr id="5" name="QC_7_BD.12_3#a30f1517a.choices?pid=796d12787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4_1#a30f1517a?vop=1&amp;pid=796d1278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本题考查防灾减灾的措施。及时关注天气预报及灾害预警信息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，灾害发生前居民能及时安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全撤离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，①正确；地势低平地区容易遭受洪涝灾害，当洪涝灾害发生时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，居民应尽量远离低洼地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，及时转移到高处，②错误；应急生活物资应在灾前准备，以备不时之需，③正确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；洪水泡过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的食物可能已发霉变质或被污染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，即使干燥后食用，也可能出现食物中毒，④错误。综上，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6A4E7-32EE-DF29-4D7F-86CAF88BA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343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5_1#a464db3be?pid=0af246c3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［四川泸州2024高一期末］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贵州省松桃县甘龙镇石板村田堡组发生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处山体滑坡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造成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人不同程度受灾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7_BD.16_1#9e1b391e1?sp=1&amp;pid=a464db3be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5.滑坡、泥石流除造成人员伤亡外，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还可能产生的危害有(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17_1#9e1b391e1.bracket?pid=a464db3be&amp;color=0,0,0&amp;vpa=5&amp;vtp=1"/>
          <p:cNvSpPr/>
          <p:nvPr/>
        </p:nvSpPr>
        <p:spPr>
          <a:xfrm>
            <a:off x="7229539" y="19306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7_BD.16_2#9e1b391e1?pid=a464db3be&amp;color=0,0,0&amp;vtp=1&amp;bbb=1"/>
          <p:cNvSpPr/>
          <p:nvPr/>
        </p:nvSpPr>
        <p:spPr>
          <a:xfrm>
            <a:off x="722376" y="23673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65829" algn="l"/>
                <a:tab pos="5864957" algn="l"/>
                <a:tab pos="8664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①冲毁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、掩埋房屋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②造成地表塌陷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③威胁交通安全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堵塞河道</a:t>
            </a:r>
            <a:endParaRPr lang="en-US" altLang="zh-CN" sz="2000" dirty="0"/>
          </a:p>
        </p:txBody>
      </p:sp>
      <p:sp>
        <p:nvSpPr>
          <p:cNvPr id="6" name="QC_7_BD.16_3#9e1b391e1.choices?pid=a464db3be&amp;color=0,0,0&amp;vtp=1&amp;bbb=1"/>
          <p:cNvSpPr/>
          <p:nvPr/>
        </p:nvSpPr>
        <p:spPr>
          <a:xfrm>
            <a:off x="722376" y="28041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8_1#9e1b391e1?vop=1&amp;pid=a464db3be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本题考查滑坡、泥石流的危害。滑坡、泥石流对建筑设施、交通、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通信设施会造成破坏，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还会堵塞河道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，引发洪灾，①③④正确。不会造成地表塌陷，②错误。故选C。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EEA00-AD66-0D78-C79E-95FE93273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46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02315a45.fixed?pid=902ea460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2_BD#f02315a45.fixed?pid=902ea460a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自然灾害的防避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9_1#deac5be3c?pid=a464db3b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6.当滑坡发生时，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下列做法正确的是(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0_1#deac5be3c.bracket?pid=a464db3be&amp;color=0,0,0&amp;vpa=6&amp;vtp=1"/>
          <p:cNvSpPr/>
          <p:nvPr/>
        </p:nvSpPr>
        <p:spPr>
          <a:xfrm>
            <a:off x="494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19_2#deac5be3c.choices?pid=a464db3b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.向滑坡体的两侧迅速逃离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.原地不动，等待救援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C.向滑坡体的下方迅速逃离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.往最近的沟谷处逃离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1_1#deac5be3c?vop=1&amp;pid=a464db3be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本题考查滑坡灾害的防避措施。当滑坡发生时，首先应保持冷静，迅速环顾四周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，然后向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滑坡体的两侧迅速逃离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ADBC5-7D76-F53A-6484-10A475DD7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599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2_1#7f2645123?pid=5b8a5791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云南红河州屏边县湾塘乡阿碑村出现大暴雨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湾塘乡小时雨强达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59.9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毫米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强降雨造成湾塘乡发生泥石流灾害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7_BD.23_1#0c48cc71f?pid=7f2645123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7.当泥石流发生时,在泥石流流经区和堆积区的游客,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正确的逃生方法是(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24_1#0c48cc71f.bracket?pid=7f2645123&amp;color=0,0,0&amp;vpa=7&amp;vtp=1"/>
          <p:cNvSpPr/>
          <p:nvPr/>
        </p:nvSpPr>
        <p:spPr>
          <a:xfrm>
            <a:off x="8623364" y="19306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7_BD.23_2#0c48cc71f.choices?pid=7f2645123&amp;color=0,0,0&amp;vtp=1&amp;bbb=1"/>
          <p:cNvSpPr/>
          <p:nvPr/>
        </p:nvSpPr>
        <p:spPr>
          <a:xfrm>
            <a:off x="722376" y="236738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A.朝河流下游方向迅速跑到地势低的地方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.垂直于河谷方向逃离,尽量逃往地势较高处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.沿着山谷向山顶奔跑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.原地不动,等看清泥石流的准确前进方向再做决定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5_1#0c48cc71f?vop=1&amp;pid=7f2645123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本题考查泥石流灾害自救措施。</a:t>
            </a:r>
            <a:endParaRPr lang="en-US" altLang="zh-CN" sz="2200" dirty="0"/>
          </a:p>
        </p:txBody>
      </p:sp>
      <p:graphicFrame>
        <p:nvGraphicFramePr>
          <p:cNvPr id="18" name="QC_7_AS.25_2#0c48cc71f?colgroup=34,6&amp;vop=1&amp;pid=7f264512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369493"/>
              </p:ext>
            </p:extLst>
          </p:nvPr>
        </p:nvGraphicFramePr>
        <p:xfrm>
          <a:off x="722376" y="1524768"/>
          <a:ext cx="10725912" cy="2235200"/>
        </p:xfrm>
        <a:graphic>
          <a:graphicData uri="http://schemas.openxmlformats.org/drawingml/2006/table">
            <a:tbl>
              <a:tblPr/>
              <a:tblGrid>
                <a:gridCol w="891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泥石流的速度很快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朝河流下游方向跑会被泥石流追上并埋没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因为泥石流在谷地中流淌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所以垂直于河谷方向逃往地势较高处是最快速逃离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危险的方法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泥石流由山上向下流淌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沿着山谷向山顶奔跑正好遇上向下的泥石流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泥石流速度很快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等看清泥石流的准确前进方向时会错过最佳逃生时机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fdbc666dc.fixed?pid=00fa5500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4#fdbc666dc.fixed?pid=00fa55008&amp;color=255,255,255&amp;vtp=1&amp;bbb=1"/>
          <p:cNvSpPr/>
          <p:nvPr/>
        </p:nvSpPr>
        <p:spPr>
          <a:xfrm>
            <a:off x="0" y="3493008"/>
            <a:ext cx="12188952" cy="1326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第2课时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地理信息技术在防灾减灾中的应用</a:t>
            </a:r>
            <a:endParaRPr lang="en-US" altLang="zh-CN" sz="4400" dirty="0"/>
          </a:p>
        </p:txBody>
      </p:sp>
      <p:pic>
        <p:nvPicPr>
          <p:cNvPr id="4" name="C_4#fdbc666dc.fixed?pid=00fa5500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fdbc666dc.fixed?pid=00fa5500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AE52B-8A64-8B4C-0860-5729AB027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659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6_1#ca9f0efba?pid=2c319474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［浙江温州2024高一期中］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据我国航天局消息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日陆地探测四号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01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星成功发射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后进入距离地球近四万千米的工作轨道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其运行将满足我国防灾减灾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地震监测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国土资源勘察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等行业需求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7_BD.27_1#5f731ac88?sp=1&amp;pid=ca9f0efba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1.与使用飞机进行遥感观测相比，陆地探测四号01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星的优点是(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28_1#5f731ac88.bracket?pid=ca9f0efba&amp;color=0,0,0&amp;vpa=8&amp;vtp=1"/>
          <p:cNvSpPr/>
          <p:nvPr/>
        </p:nvSpPr>
        <p:spPr>
          <a:xfrm>
            <a:off x="7781989" y="23878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7_BD.27_2#5f731ac88?pid=ca9f0efba&amp;color=0,0,0&amp;vtp=1&amp;bbb=1"/>
          <p:cNvSpPr/>
          <p:nvPr/>
        </p:nvSpPr>
        <p:spPr>
          <a:xfrm>
            <a:off x="722376" y="282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57829" algn="l"/>
                <a:tab pos="5102957" algn="l"/>
                <a:tab pos="7902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①探测范围广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②探测精度高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③受天气影响小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获取的信息量大</a:t>
            </a:r>
            <a:endParaRPr lang="en-US" altLang="zh-CN" sz="2000" dirty="0"/>
          </a:p>
        </p:txBody>
      </p:sp>
      <p:sp>
        <p:nvSpPr>
          <p:cNvPr id="6" name="QC_7_BD.27_3#5f731ac88.choices?pid=ca9f0efba&amp;color=0,0,0&amp;vtp=1&amp;bbb=1"/>
          <p:cNvSpPr/>
          <p:nvPr/>
        </p:nvSpPr>
        <p:spPr>
          <a:xfrm>
            <a:off x="722376" y="32613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9_1#5f731ac88?vop=1&amp;pid=ca9f0efba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本题考查遥感技术的特点。一般来说，传感器运载工具飞行的高度越大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，其获得的探测范围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越大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，而对地物的分辨率越低，①正确，②错误；卫星在宇宙空间中不会遇到雨雪等天气现象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运行受天气影响小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，③正确；卫星获取的信息量比飞机更大，④正确。综上，①③④正确，故选C。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8E3D8-0EB5-EF41-C8B0-0D6863D7C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669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b1a8a1d46.fixed?pid=3288b45e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4#b1a8a1d46.fixed?pid=3288b45e0&amp;color=255,255,255&amp;vtp=1&amp;bbb=1"/>
          <p:cNvSpPr/>
          <p:nvPr/>
        </p:nvSpPr>
        <p:spPr>
          <a:xfrm>
            <a:off x="0" y="3493008"/>
            <a:ext cx="12188952" cy="1326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第1课时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防灾减灾</a:t>
            </a:r>
            <a:endParaRPr lang="en-US" altLang="zh-CN" sz="4400" dirty="0"/>
          </a:p>
        </p:txBody>
      </p:sp>
      <p:pic>
        <p:nvPicPr>
          <p:cNvPr id="4" name="C_4#b1a8a1d46.fixed?pid=3288b45e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b1a8a1d46.fixed?pid=3288b45e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0_1#88c5c3fa2?pid=ca9f0efb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2.陆地探测四号01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星在监测地震灾害时能够(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1_1#88c5c3fa2.bracket?pid=ca9f0efba&amp;color=0,0,0&amp;vpa=9&amp;vtp=1"/>
          <p:cNvSpPr/>
          <p:nvPr/>
        </p:nvSpPr>
        <p:spPr>
          <a:xfrm>
            <a:off x="574998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30_2#88c5c3fa2.choices?pid=ca9f0efb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1529" algn="l"/>
                <a:tab pos="5864957" algn="l"/>
                <a:tab pos="8537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.获取地震发生的原因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B.监测地震灾害的区域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C.分析地震救灾数据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.控制地震的发生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2_1#88c5c3fa2?vop=1&amp;pid=ca9f0efb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本题考查遥感技术的应用。遥感技术是利用装在航空器或航天器的光学或电子设备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表物体进行远距离感知的地理信息技术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，可以实现地物信息的实时、动态监测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，所以可以监测地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震灾害的区域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，B正确；该卫星不能获取地震发生的原因，更不能控制地震的发生，A、D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分析地震救灾数据主要是利用地理信息系统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6FADC-05C8-6E0D-DDC9-B5C40B1B1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6886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3_1#da3cfd264?pid=951ff608c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［宁夏石嘴山2025高一期末］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新时代的中国北斗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白皮书介绍了新时代中国北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斗发展成就和未来愿景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分享了中国北斗发展理念和实践经验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中国卫星导航系统管理办公室主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任表示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北斗如今已经是世界一流的卫星导航系统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尼泊尔是与我国相邻的内陆国家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地处喜马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拉雅山脉南麓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目前中尼合作领域广阔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。读尼泊尔简图，完成下面小题。</a:t>
            </a:r>
            <a:endParaRPr lang="en-US" altLang="zh-CN" sz="2000" dirty="0"/>
          </a:p>
        </p:txBody>
      </p:sp>
      <p:pic>
        <p:nvPicPr>
          <p:cNvPr id="3" name="QM_6_BD.33_2#da3cfd264?pid=951ff608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933896"/>
            <a:ext cx="5276088" cy="31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4_1#41940f1de?sp=1&amp;pid=da3cfd264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北斗卫星导航系统可为尼泊尔提供的服务有(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5_1#41940f1de.bracket?pid=da3cfd264&amp;color=0,0,0&amp;mp=1&amp;vpa=10&amp;vtp=1"/>
          <p:cNvSpPr/>
          <p:nvPr/>
        </p:nvSpPr>
        <p:spPr>
          <a:xfrm>
            <a:off x="595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34_2#41940f1de?pid=da3cfd26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①获得山区遥感影像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②确定交通运行速度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③测量山峰海拔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计算灾后经济损失</a:t>
            </a:r>
            <a:endParaRPr lang="en-US" altLang="zh-CN" sz="2000" dirty="0"/>
          </a:p>
        </p:txBody>
      </p:sp>
      <p:sp>
        <p:nvSpPr>
          <p:cNvPr id="5" name="QC_7_BD.34_3#41940f1de.choices?pid=da3cfd264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6_1#41940f1de?vop=1&amp;pid=da3cfd264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本题考查北斗卫星导航系统的功能。获得山区遥感影像是遥感的功能，①错误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；北斗卫星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导航系统可以为用户提供经度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、纬度、高度、时间、速度等相关信息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，因此北斗卫星导航系统可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以确定交通运行速度和测量山峰海拔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，②③正确；计算灾后经济损失是地理信息系统的功能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E08403-12D9-54AC-34DC-3C35ACF7D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4136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7_1#715ae0d79?sp=1&amp;pid=da3cfd26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4.尼泊尔多地质灾害，但其损失一般相对较小，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其主要原因有(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8_1#715ae0d79.bracket?pid=da3cfd264&amp;color=0,0,0&amp;vpa=11&amp;vtp=1"/>
          <p:cNvSpPr/>
          <p:nvPr/>
        </p:nvSpPr>
        <p:spPr>
          <a:xfrm>
            <a:off x="772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37_2#715ae0d79?pid=da3cfd26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①防灾避灾技术高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②经济活动较少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③灾害预报精准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人口相对较少</a:t>
            </a:r>
            <a:endParaRPr lang="en-US" altLang="zh-CN" sz="2000" dirty="0"/>
          </a:p>
        </p:txBody>
      </p:sp>
      <p:sp>
        <p:nvSpPr>
          <p:cNvPr id="5" name="QC_7_BD.37_3#715ae0d79.choices?pid=da3cfd264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9_1#715ae0d79?vop=1&amp;pid=da3cfd264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本题考查自然灾害危害大小的影响因素。尼泊尔是一个相对落后的南亚内陆国家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，由于经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济活动较少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，人口相对稀疏，因此尽管尼泊尔多地质灾害，但其损失一般相对较小，②④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尼泊尔经济相对落后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，所以防灾避灾技术不高，①③错误。故选D。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40D5D-1915-C12E-80F3-41C08081C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574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8705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40_1#90fc2d55c?htil=2&amp;pid=8a75f27e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491" y="1026864"/>
            <a:ext cx="2414016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40_2#90fc2d55c?htil=2&amp;pid=8a75f27ea&amp;color=0,0,0&amp;vtp=1&amp;bt=1&amp;bbb=1&amp;hb=1"/>
          <p:cNvSpPr/>
          <p:nvPr/>
        </p:nvSpPr>
        <p:spPr>
          <a:xfrm>
            <a:off x="722376" y="972000"/>
            <a:ext cx="8211312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［吉林长春2025高一期末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地理信息系统中不同类型的地理空间信息储存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在不同的图层上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叠加不同的图层可以分析不同要素间的相互关系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为某专题研究建立的地理信息系统图层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7_BD.41_1#ec614bca8?htil=2&amp;pid=90fc2d55c&amp;color=0,0,0&amp;vtp=1&amp;bbb=1"/>
          <p:cNvSpPr/>
          <p:nvPr/>
        </p:nvSpPr>
        <p:spPr>
          <a:xfrm>
            <a:off x="722376" y="2387830"/>
            <a:ext cx="82113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该专题可能是研究(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41_2#ec614bca8.choices?htil=2&amp;pid=90fc2d55c&amp;color=0,0,0&amp;vtp=1&amp;bbb=1"/>
          <p:cNvSpPr/>
          <p:nvPr/>
        </p:nvSpPr>
        <p:spPr>
          <a:xfrm>
            <a:off x="722376" y="2824583"/>
            <a:ext cx="82113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25853" algn="l"/>
                <a:tab pos="4213606" algn="l"/>
                <a:tab pos="6314059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.台风灾害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B.旱涝灾害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C.寒潮灾害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.地震灾害</a:t>
            </a:r>
            <a:endParaRPr lang="en-US" altLang="zh-CN" sz="2000" dirty="0"/>
          </a:p>
        </p:txBody>
      </p:sp>
      <p:sp>
        <p:nvSpPr>
          <p:cNvPr id="6" name="QC_7_AN.42_1#ec614bca8.bracket?pid=90fc2d55c&amp;color=0,0,0&amp;vpa=12&amp;vtp=1"/>
          <p:cNvSpPr/>
          <p:nvPr/>
        </p:nvSpPr>
        <p:spPr>
          <a:xfrm>
            <a:off x="3165539" y="23878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3_1#ec614bca8?vop=1&amp;pid=90fc2d55c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本题考查地理信息系统的应用。台风可能是导致强降水的原因之一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，但台风灾害带来的不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仅有降水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，还有大风等天气，故若需要研究台风灾害对行政区域的影响，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仅有降水量的信息不够，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错误;由材料可知，该专题研究是将雨量站信息图层和行政区图层进行叠加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，可以根据不同区域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降水量大小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，研究旱涝灾害，B正确;寒潮主要是短时间强降温，与降雨关系不大，C错误;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同理，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地震灾害与降水量的关系也不大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1369A8-FCCA-62DE-F061-C845D9735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1368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44_1#d792047f2?pid=8a75f27ea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［湖南衡阳2024高一期中］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日以来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受台风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杜苏芮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北上影响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华北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黄淮地区遭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遇极端降雨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此次京津冀等地降雨过程极为罕见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强度超过华北历史上三次极端暴雨过程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对海河流域的城市造成了一系列连锁极端灾害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上游的北京房山区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门头沟区等地山区暴发山洪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中下游的河北省涿州市等平原地区遭遇洪灾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7_BD.45_1#7488986bd?pid=d792047f2&amp;color=0,0,0&amp;vtp=1&amp;bbb=1"/>
          <p:cNvSpPr/>
          <p:nvPr/>
        </p:nvSpPr>
        <p:spPr>
          <a:xfrm>
            <a:off x="722376" y="28450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6.为尽快获取洪灾的影响范围，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宜选用的地理信息技术是(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46_1#7488986bd.bracket?pid=d792047f2&amp;color=0,0,0&amp;vpa=13&amp;vtp=1"/>
          <p:cNvSpPr/>
          <p:nvPr/>
        </p:nvSpPr>
        <p:spPr>
          <a:xfrm>
            <a:off x="7229539" y="28450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7_BD.45_2#7488986bd.choices?pid=d792047f2&amp;color=0,0,0&amp;vtp=1&amp;bbb=1"/>
          <p:cNvSpPr/>
          <p:nvPr/>
        </p:nvSpPr>
        <p:spPr>
          <a:xfrm>
            <a:off x="722376" y="3281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96028" algn="l"/>
                <a:tab pos="5737957" algn="l"/>
                <a:tab pos="8600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.全球卫星导航系统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B.遥感技术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C.地理信息系统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.数字地球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7_1#7488986bd?vop=1&amp;pid=d792047f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本题考查地理信息技术的功能。全球卫星导航系统的主要功能是定位、导航，A错误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感技术通过传感器可以实时快速获取遥感影像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，用于实时、动态监测洪灾的影响范围，B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地理信息系统的主要功能是分析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、处理地理数据，C错误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；数字地球是把整个地球信息进行数字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，由计算机网络来管理的技术,D错误。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_1#bb1188d87?htil=1&amp;pid=ba1c7c4d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9992" y="1026864"/>
            <a:ext cx="523951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1_2#bb1188d87?htil=1&amp;pid=ba1c7c4d0&amp;color=0,0,0&amp;vtp=1&amp;bt=1&amp;bbb=1&amp;hb=1"/>
          <p:cNvSpPr/>
          <p:nvPr/>
        </p:nvSpPr>
        <p:spPr>
          <a:xfrm>
            <a:off x="722376" y="972000"/>
            <a:ext cx="537667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［浙江嘉兴一中2025高一月考</a:t>
            </a:r>
            <a:r>
              <a:rPr lang="en-US" altLang="zh-CN" sz="2000" b="0" i="0" spc="-10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下图是某地区大地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震后救灾工作程序示意图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spc="-100" dirty="0"/>
          </a:p>
        </p:txBody>
      </p:sp>
      <p:sp>
        <p:nvSpPr>
          <p:cNvPr id="4" name="QC_7_BD.2_1#7016444ca?htil=1&amp;pid=bb1188d87&amp;color=0,0,0&amp;vtp=1&amp;bbb=1"/>
          <p:cNvSpPr/>
          <p:nvPr/>
        </p:nvSpPr>
        <p:spPr>
          <a:xfrm>
            <a:off x="722376" y="1930630"/>
            <a:ext cx="537667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图中所示救灾工作程序还可能适用于(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2_2#7016444ca.choices?htil=1&amp;pid=bb1188d87&amp;color=0,0,0&amp;vtp=1&amp;bbb=1"/>
          <p:cNvSpPr/>
          <p:nvPr/>
        </p:nvSpPr>
        <p:spPr>
          <a:xfrm>
            <a:off x="722376" y="2367383"/>
            <a:ext cx="537667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417193" algn="l"/>
                <a:tab pos="2796286" algn="l"/>
                <a:tab pos="4188079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.鼠害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B.洪涝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C.旱灾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.寒潮</a:t>
            </a:r>
            <a:endParaRPr lang="en-US" altLang="zh-CN" sz="2000" dirty="0"/>
          </a:p>
        </p:txBody>
      </p:sp>
      <p:sp>
        <p:nvSpPr>
          <p:cNvPr id="6" name="QC_7_AN.3_1#7016444ca.bracket?pid=bb1188d87&amp;color=0,0,0&amp;vpa=1&amp;vtp=1"/>
          <p:cNvSpPr/>
          <p:nvPr/>
        </p:nvSpPr>
        <p:spPr>
          <a:xfrm>
            <a:off x="5197539" y="19306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_1#7016444ca?vop=1&amp;pid=bb1188d8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本题考查不同灾害的救灾工作程序。读图分析可知，该救灾程序有紧急救援、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安居工程、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公共设施恢复重建等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，且恢复重建持续时间长。四个选项中，鼠害、旱灾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、寒潮对农业生产影响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，但对住房的破坏较小，公共设施恢复难度较小，恢复时间较短，故可排除A、C、D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。而洪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涝灾害有一定的突发性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，对生活、生产及公共设施造成破坏的程度大，甚至会彻底破坏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复重建持续时间长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。综上分析，图中所示救灾工作程序适用于洪涝的可能性更大，故选B。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6338D-2B95-4962-6663-8B621443A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012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_1#549a36b6e?sp=1&amp;pid=bb1188d8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2.为降低大城市震后救灾活动强度，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应采取的主要防灾减灾措施包括(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6_1#549a36b6e.bracket?pid=bb1188d87&amp;color=0,0,0&amp;vpa=2&amp;vtp=1"/>
          <p:cNvSpPr/>
          <p:nvPr/>
        </p:nvSpPr>
        <p:spPr>
          <a:xfrm>
            <a:off x="849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5_2#549a36b6e?pid=bb1188d87&amp;color=0,0,0&amp;vtp=1&amp;bbb=1"/>
          <p:cNvSpPr/>
          <p:nvPr/>
        </p:nvSpPr>
        <p:spPr>
          <a:xfrm>
            <a:off x="722376" y="1401987"/>
            <a:ext cx="10753344" cy="1397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①完善城市功能区划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②调整产业结构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③人口外迁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④房屋加固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⑤组建志愿者队伍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⑥避灾自救技能培训</a:t>
            </a:r>
            <a:endParaRPr lang="en-US" altLang="zh-CN" sz="2000" dirty="0"/>
          </a:p>
        </p:txBody>
      </p:sp>
      <p:sp>
        <p:nvSpPr>
          <p:cNvPr id="5" name="QC_7_BD.5_3#549a36b6e.choices?pid=bb1188d87&amp;color=0,0,0&amp;vtp=1&amp;bbb=1"/>
          <p:cNvSpPr/>
          <p:nvPr/>
        </p:nvSpPr>
        <p:spPr>
          <a:xfrm>
            <a:off x="722376" y="28243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229957" algn="l"/>
                <a:tab pos="7838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C.①④⑤⑥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.①②③④⑤⑥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7_1#549a36b6e?vop=1&amp;pid=bb1188d87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本题考查防灾减灾措施。为减灾救灾，应实施完善城市功能区划、尽量加固房屋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、组建救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灾志愿者队伍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、培训避灾自救技能等措施，以促进震后救灾活动的有序进行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，使防灾减灾达到良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好的效果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。调整产业结构与防灾减灾关系不大;人口外迁不符合大城市实际情况。C正确。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1064</Words>
  <Application>Microsoft Office PowerPoint</Application>
  <PresentationFormat>宽屏</PresentationFormat>
  <Paragraphs>168</Paragraphs>
  <Slides>45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3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2025-05-17T07:23:28Z</dcterms:created>
  <dcterms:modified xsi:type="dcterms:W3CDTF">2025-05-17T08:15:51Z</dcterms:modified>
  <cp:category/>
  <cp:contentStatus/>
</cp:coreProperties>
</file>