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4" r:id="rId4"/>
    <p:sldId id="258" r:id="rId5"/>
    <p:sldId id="259" r:id="rId6"/>
    <p:sldId id="275" r:id="rId7"/>
    <p:sldId id="260" r:id="rId8"/>
    <p:sldId id="261" r:id="rId9"/>
    <p:sldId id="276" r:id="rId10"/>
    <p:sldId id="262" r:id="rId11"/>
    <p:sldId id="263" r:id="rId12"/>
    <p:sldId id="264" r:id="rId13"/>
    <p:sldId id="277" r:id="rId14"/>
    <p:sldId id="265" r:id="rId15"/>
    <p:sldId id="266" r:id="rId16"/>
    <p:sldId id="267" r:id="rId17"/>
    <p:sldId id="278" r:id="rId18"/>
    <p:sldId id="268" r:id="rId19"/>
    <p:sldId id="269" r:id="rId20"/>
    <p:sldId id="279" r:id="rId21"/>
    <p:sldId id="270" r:id="rId22"/>
    <p:sldId id="271" r:id="rId23"/>
    <p:sldId id="272" r:id="rId24"/>
    <p:sldId id="273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72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177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377d1a5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77d1a5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专题1 逆温现象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4_BD.9_1#297b0e16f?pid=a8a6a1fc6&amp;color=0,0,0&amp;vtp=1&amp;bt=1&amp;bbb=1&amp;hb=1"/>
              <p:cNvSpPr/>
              <p:nvPr/>
            </p:nvSpPr>
            <p:spPr>
              <a:xfrm>
                <a:off x="722376" y="1005840"/>
                <a:ext cx="10753344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［江苏多校联盟2024高一联考］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据报道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浙江部分茶园安装了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防霜冻风扇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”。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这种风扇安装在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6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米多高的铁杆顶上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当早春时节近地面上空气温比近地面高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3~5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且茶园内茶丛顶部的空气温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度低于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风扇就会自动运转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M_4_BD.9_1#297b0e16f?pid=a8a6a1f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371600"/>
              </a:xfrm>
              <a:prstGeom prst="rect">
                <a:avLst/>
              </a:prstGeom>
              <a:blipFill>
                <a:blip r:embed="rId3"/>
                <a:stretch>
                  <a:fillRect l="-1474" b="-7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BD.10_1#2aaed781e?pid=297b0e16f&amp;color=0,0,0&amp;vtp=1&amp;bbb=1"/>
          <p:cNvSpPr/>
          <p:nvPr/>
        </p:nvSpPr>
        <p:spPr>
          <a:xfrm>
            <a:off x="722376" y="23835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3.当“防霜冻风扇”自动运转时，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茶园近地面大气温度垂直分布最有可能是下图中的(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2aaed781e.bracket?pid=297b0e16f&amp;color=0,0,0&amp;vpa=3&amp;vtp=1"/>
          <p:cNvSpPr/>
          <p:nvPr/>
        </p:nvSpPr>
        <p:spPr>
          <a:xfrm>
            <a:off x="10277539" y="23835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0_2#2aaed781e.choices?pid=297b0e16f&amp;color=0,0,0&amp;vtp=1&amp;bbb=1"/>
          <p:cNvSpPr/>
          <p:nvPr/>
        </p:nvSpPr>
        <p:spPr>
          <a:xfrm>
            <a:off x="722377" y="2769489"/>
            <a:ext cx="10749630" cy="2806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22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63633" algn="l"/>
                <a:tab pos="5711365" algn="l"/>
                <a:tab pos="8471798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0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0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0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24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10_2#2aaed781e.choice_image?pid=297b0e16f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995" y="3116961"/>
            <a:ext cx="2395728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10_2#2aaed781e.choice_image?pid=297b0e16f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0046" y="3116961"/>
            <a:ext cx="2221992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5_BD.10_2#2aaed781e.choice_image?pid=297b0e16f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7091" y="3116961"/>
            <a:ext cx="2185416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5_BD.10_2#2aaed781e.choice_image?pid=297b0e16f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3753" y="3107817"/>
            <a:ext cx="1920240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2aaed781e?vop=1&amp;pid=297b0e16f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本题考查逆温的特征及读图分析能力。由材料分析可知，当“防霜冻风扇”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自动运转时，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茶园近地面上空的气温比近地面的气温高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，即在地表一定高度范围内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，气温随着海拔的升高而升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。四个选项中，只有C项呈现出这一变化特点，C正确，A、B、D错误。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2#2aaed781e?vop=1&amp;pid=297b0e16f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逆温现象的成因</a:t>
            </a:r>
            <a:endParaRPr lang="en-US" altLang="zh-CN" sz="2000" dirty="0"/>
          </a:p>
        </p:txBody>
      </p:sp>
      <p:graphicFrame>
        <p:nvGraphicFramePr>
          <p:cNvPr id="10" name="QC_5_AS.12_3#2aaed781e?colgroup=3,37&amp;vop=1&amp;pid=297b0e16f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379040"/>
              </p:ext>
            </p:extLst>
          </p:nvPr>
        </p:nvGraphicFramePr>
        <p:xfrm>
          <a:off x="722376" y="1597152"/>
          <a:ext cx="10725912" cy="3820160"/>
        </p:xfrm>
        <a:graphic>
          <a:graphicData uri="http://schemas.openxmlformats.org/drawingml/2006/table">
            <a:tbl>
              <a:tblPr/>
              <a:tblGrid>
                <a:gridCol w="950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4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辐射逆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在晴朗无风的夜晚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地面辐射降温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近地面大气迅速冷却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而上层大气降温较慢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从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而出现上暖下冷的逆温现象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这种逆温黎明前最强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日出后自下而上消失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平流逆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暖空气水平移动到冷的下垫面上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暖空气的下层受到冷下垫面的影响而迅速降温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层受影响较小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降温较慢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从而形成逆温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锋面逆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锋面附近因上面为暖空气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下面为冷空气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冷暖空气的温度差异比较显著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故会产生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明显的逆温现象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222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地形逆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在山区的盆地或山谷地形区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夜间由于山坡上散热快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冷空气沿山坡下沉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导致盆地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或山谷底部原来较暖的空气被冷空气抬挤上升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形成上暖下冷的空气垂直结构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出现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逆温现象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69012-7EDC-8710-48C3-E3AE87FAD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737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_1#b0fd87879?pid=a8a6a1fc6&amp;color=0,0,0&amp;vtp=1&amp;bt=1&amp;bbb=1&amp;hb=1"/>
          <p:cNvSpPr/>
          <p:nvPr/>
        </p:nvSpPr>
        <p:spPr>
          <a:xfrm>
            <a:off x="722376" y="100584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［辽宁抚顺六校协作体2025高一联考］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气温从地面或离地面一定高度开始随高度升高而升高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到某一高度后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气温又开始随高度升高而降低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该高度为逆温层顶高度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逆温层顶高度与逆温开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始高度之间的差为逆温层厚度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逆温强度表示大气逆温层内温度垂直递减率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实际递减率比标准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垂直递减率低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下图示意银川市区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2015—2020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08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时平均大气逆温层厚度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逆温强度年变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3_3#b0fd87879?htil=1&amp;pid=a8a6a1fc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3664" y="3424936"/>
            <a:ext cx="3054096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3_4#b0fd87879?htil=1&amp;pid=a8a6a1fc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192" y="3424936"/>
            <a:ext cx="3054096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f774e3732?pid=b0fd8787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银川市区逆温强度的主要特点是(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f774e3732.bracket?pid=b0fd87879&amp;color=0,0,0&amp;vpa=4&amp;vtp=1"/>
          <p:cNvSpPr/>
          <p:nvPr/>
        </p:nvSpPr>
        <p:spPr>
          <a:xfrm>
            <a:off x="468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4_2#f774e3732.choices?pid=b0fd8787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A.早晨、夏半年较弱，夜晚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、冬半年较强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.早晨、冬半年较弱，夜晚、夏半年较强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.夜晚、冬半年较弱，早晨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、夏半年较强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.夜晚、夏半年较弱，早晨、冬半年较强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f774e3732?vop=1&amp;pid=b0fd87879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本题考查读图分析能力。据图可知，银川市区逆温强度4—9月（夏半年）较强，10月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2月（冬半年）较弱，A、D错误；20时（夜晚）强度比8时（早晨）大，B正确，C错误。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6B92D-8D7F-BE1F-96B6-8A055C3C7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922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0631d2fcb?pid=b0fd8787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银川市区早晚逆温层厚度存在差异的主要原因是(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0631d2fcb.bracket?pid=b0fd87879&amp;color=0,0,0&amp;vpa=5&amp;vtp=1"/>
          <p:cNvSpPr/>
          <p:nvPr/>
        </p:nvSpPr>
        <p:spPr>
          <a:xfrm>
            <a:off x="646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7_2#0631d2fcb.choices?pid=b0fd8787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.夜晚地表比大气降温快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.白天大气比地表受热快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C.夜晚产生的大气逆辐射多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.白天大气的削弱作用较强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0631d2fcb?vop=1&amp;pid=b0fd8787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本题考查逆温的成因。银川市夜间地表降温快，近地面空气受地面影响大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，气温比上层空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，形成上暖下冷的逆温层，直到清晨地面温度最低，逆温层发展时间长，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逆温层厚度较大，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正确；地表先受热，然后将热量传递给大气，B错误；夜晚大气逆辐射较白天少，C错误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的削弱作用对逆温层形成影响不大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8a6a1fc6.fixed?pid=377d1a57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a8a6a1fc6.fixed?pid=377d1a57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逆温现象</a:t>
            </a:r>
            <a:endParaRPr lang="en-US" altLang="zh-CN" sz="4400" dirty="0"/>
          </a:p>
        </p:txBody>
      </p:sp>
      <p:pic>
        <p:nvPicPr>
          <p:cNvPr id="4" name="C_3#a8a6a1fc6.fixed?pid=377d1a57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8a6a1fc6.fixed?pid=377d1a57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1A346-A830-B434-2E73-1C79F5C2F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363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a480fd744?pid=b0fd8787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银川市区大气污染最强的时段在(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a480fd744.bracket?pid=b0fd87879&amp;color=0,0,0&amp;vpa=6&amp;vtp=1"/>
          <p:cNvSpPr/>
          <p:nvPr/>
        </p:nvSpPr>
        <p:spPr>
          <a:xfrm>
            <a:off x="468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0_2#a480fd744.choices?pid=b0fd87879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13404" algn="l"/>
                <a:tab pos="5401407" algn="l"/>
                <a:tab pos="81021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B.3月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C.6月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a480fd744?vop=1&amp;pid=b0fd87879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本题考查逆温的形成条件。结合所学知识，逆温层厚度与逆温强度越大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，越不利于大气污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染物扩散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；银川市冬季采暖期燃煤量大，大气污染物多，且选项中1月逆温层厚度最大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污染最强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2#a480fd744?vop=1&amp;pid=b0fd87879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逆温现象的形成及消失过程</a:t>
            </a:r>
            <a:endParaRPr lang="en-US" altLang="zh-CN" sz="2000" dirty="0"/>
          </a:p>
        </p:txBody>
      </p:sp>
      <p:pic>
        <p:nvPicPr>
          <p:cNvPr id="3" name="QC_5_AS.22_3#a480fd744?vop=1&amp;pid=b0fd878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97152"/>
            <a:ext cx="4462272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061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9a51daa10?htil=1&amp;pid=a8a6a1fc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9931" y="1060704"/>
            <a:ext cx="2231136" cy="276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9a51daa10?htil=1&amp;pid=a8a6a1fc6&amp;color=0,0,0&amp;vtp=1&amp;bt=1&amp;bbb=1&amp;hb=1"/>
          <p:cNvSpPr/>
          <p:nvPr/>
        </p:nvSpPr>
        <p:spPr>
          <a:xfrm>
            <a:off x="722376" y="1005840"/>
            <a:ext cx="838504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［山东潍坊2025开学考］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下图为同一地点在某日清晨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午后及夜间四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个不同时段的近地面大气温度垂直分布曲线图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。读图，完成下题。</a:t>
            </a:r>
            <a:endParaRPr lang="en-US" altLang="zh-CN" sz="2000" dirty="0"/>
          </a:p>
        </p:txBody>
      </p:sp>
      <p:sp>
        <p:nvSpPr>
          <p:cNvPr id="4" name="QC_5_BD.2_1#4aff05d27?htil=1&amp;pid=9a51daa10&amp;color=0,0,0&amp;vtp=1&amp;bbb=1"/>
          <p:cNvSpPr/>
          <p:nvPr/>
        </p:nvSpPr>
        <p:spPr>
          <a:xfrm>
            <a:off x="722376" y="1964470"/>
            <a:ext cx="838504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1.如果该日形成大雾，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则表示水平能见度最低时段的曲线是(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4aff05d27.choices?htil=1&amp;pid=9a51daa10&amp;color=0,0,0&amp;vtp=1&amp;bbb=1"/>
          <p:cNvSpPr/>
          <p:nvPr/>
        </p:nvSpPr>
        <p:spPr>
          <a:xfrm>
            <a:off x="722376" y="2401223"/>
            <a:ext cx="838504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69287" algn="l"/>
                <a:tab pos="4300474" algn="l"/>
                <a:tab pos="644436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  <p:sp>
        <p:nvSpPr>
          <p:cNvPr id="6" name="QC_5_AN.3_1#4aff05d27.bracket?pid=9a51daa10&amp;color=0,0,0&amp;vpa=1&amp;vtp=1"/>
          <p:cNvSpPr/>
          <p:nvPr/>
        </p:nvSpPr>
        <p:spPr>
          <a:xfrm>
            <a:off x="7483539" y="19644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4aff05d27?vop=1&amp;pid=9a51daa10&amp;color=0,0,0&amp;mp=1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本题考查逆温现象对雾的影响。一般情况下一天中某地近地面的气温在午后达到最高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出前后降至最低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，由此结合图中信息可以判断，甲为清晨时段的气温垂直分布曲线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，丁为午后时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段的气温垂直分布曲线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，乙、丙分别是上午和夜间的气温垂直分布曲线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。大雾天气的形成与大气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的逆温现象密切相关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，从图中看，甲时段的大气逆温层最厚，且近地面气温最低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，最利于水汽凝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，形成大雾，其水平能见度最低，A正确，B、C、D错误。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2208C-5C54-E7F0-CF2B-E912AD1AD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20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5771b3b16?pid=a8a6a1fc6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［山西晋中2025高一月考］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垂直温度梯度指在垂直方向上每变化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米高度气温的变化值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温度随高度的升高而升高为正值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5_BD.6_1#3739efa9a?pid=5771b3b16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2.对流层出现逆温时，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空气中污染物不易扩散的主要原因是(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7_1#3739efa9a.bracket?pid=5771b3b16&amp;color=0,0,0&amp;vpa=2&amp;vtp=1"/>
          <p:cNvSpPr/>
          <p:nvPr/>
        </p:nvSpPr>
        <p:spPr>
          <a:xfrm>
            <a:off x="7483539" y="19644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6_2#3739efa9a.choices?pid=5771b3b16&amp;color=0,0,0&amp;vtp=1&amp;bbb=1"/>
          <p:cNvSpPr/>
          <p:nvPr/>
        </p:nvSpPr>
        <p:spPr>
          <a:xfrm>
            <a:off x="722376" y="24012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.抑制了近地面空气对流上升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.人类排放污染物增多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C.增强了近地面空气对流上升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.阻挡了近地面空气的水平运动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3739efa9a?vop=1&amp;pid=5771b3b1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本题考查逆温现象的影响。当大气发生逆温时，下层空气温度低，气流下沉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，近地面空气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的对流上升被抑制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，空气对流减弱，抑制污染物向上扩散，污染程度加重，A正确，C错误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，污染物不易扩散，与空气中的动力条件有关，而不是因为该时期人类排放污染物增多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；逆温不会阻挡空气水平运动，D错误。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CA4A4-97ED-C23A-66AD-03A36DDDD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563652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561</Words>
  <Application>Microsoft Office PowerPoint</Application>
  <PresentationFormat>宽屏</PresentationFormat>
  <Paragraphs>94</Paragraphs>
  <Slides>24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2025-05-17T07:42:16Z</dcterms:created>
  <dcterms:modified xsi:type="dcterms:W3CDTF">2025-05-17T08:20:46Z</dcterms:modified>
  <cp:category/>
  <cp:contentStatus/>
</cp:coreProperties>
</file>