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302" r:id="rId4"/>
    <p:sldId id="258" r:id="rId5"/>
    <p:sldId id="259" r:id="rId6"/>
    <p:sldId id="260" r:id="rId7"/>
    <p:sldId id="303" r:id="rId8"/>
    <p:sldId id="261" r:id="rId9"/>
    <p:sldId id="262" r:id="rId10"/>
    <p:sldId id="304" r:id="rId11"/>
    <p:sldId id="263" r:id="rId12"/>
    <p:sldId id="264" r:id="rId13"/>
    <p:sldId id="305" r:id="rId14"/>
    <p:sldId id="265" r:id="rId15"/>
    <p:sldId id="266" r:id="rId16"/>
    <p:sldId id="306" r:id="rId17"/>
    <p:sldId id="267" r:id="rId18"/>
    <p:sldId id="268" r:id="rId19"/>
    <p:sldId id="307" r:id="rId20"/>
    <p:sldId id="269" r:id="rId21"/>
    <p:sldId id="270" r:id="rId22"/>
    <p:sldId id="271" r:id="rId23"/>
    <p:sldId id="308" r:id="rId24"/>
    <p:sldId id="272" r:id="rId25"/>
    <p:sldId id="273" r:id="rId26"/>
    <p:sldId id="274" r:id="rId27"/>
    <p:sldId id="309" r:id="rId28"/>
    <p:sldId id="275" r:id="rId29"/>
    <p:sldId id="276" r:id="rId30"/>
    <p:sldId id="310" r:id="rId31"/>
    <p:sldId id="277" r:id="rId32"/>
    <p:sldId id="278" r:id="rId33"/>
    <p:sldId id="311" r:id="rId34"/>
    <p:sldId id="279" r:id="rId35"/>
    <p:sldId id="280" r:id="rId36"/>
    <p:sldId id="281" r:id="rId37"/>
    <p:sldId id="312" r:id="rId38"/>
    <p:sldId id="282" r:id="rId39"/>
    <p:sldId id="283" r:id="rId40"/>
    <p:sldId id="313" r:id="rId41"/>
    <p:sldId id="284" r:id="rId42"/>
    <p:sldId id="285" r:id="rId43"/>
    <p:sldId id="286" r:id="rId4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3532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6bdef811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第一节综合训练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e8371890009bd558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48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ba467b97d?pid=9c49df37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3.图中甲地7、8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月份最易发生的自然灾害是(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0_1#ba467b97d.bracket?pid=9c49df373&amp;color=0,0,0&amp;vpa=3&amp;vtp=1"/>
          <p:cNvSpPr/>
          <p:nvPr/>
        </p:nvSpPr>
        <p:spPr>
          <a:xfrm>
            <a:off x="574998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9_2#ba467b97d.choices?pid=9c49df373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B.崩塌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C.山洪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.干旱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ba467b97d?vop=1&amp;pid=9c49df373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本题考查区域自然灾害。由题干可知，该地位于华北地区的山麓地带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，夏季受来自海洋的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东南季风影响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。读图分析可知，该地位于东南季风的迎风坡，由于山地的抬升作用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，该地多地形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。因此，夏季该地河流补给量大，河流水位会暴涨，上游流经山地，流速快，汇水速度快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游地势平坦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，流速减缓，排水不畅，极易导致山洪的暴发，故选C。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0348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a19dc02c5?pid=9c49df37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防御甲地春季主要气象灾害的有效措施是(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a19dc02c5.bracket?pid=9c49df373&amp;color=0,0,0&amp;vpa=4&amp;vtp=1"/>
          <p:cNvSpPr/>
          <p:nvPr/>
        </p:nvSpPr>
        <p:spPr>
          <a:xfrm>
            <a:off x="5692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2_2#a19dc02c5.choices?pid=9c49df373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.植树造林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B.拆除库坝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C.禁止开矿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.人工增雨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a19dc02c5?vop=1&amp;pid=9c49df373&amp;color=0,0,0&amp;vtp=1&amp;bt=1&amp;bbb=1&amp;hb=1"/>
          <p:cNvSpPr/>
          <p:nvPr/>
        </p:nvSpPr>
        <p:spPr>
          <a:xfrm>
            <a:off x="722376" y="100584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本题考查防御旱灾的措施。华北地区春季降水少，需水量大，易出现春旱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，应对春旱的有效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措施是人工增雨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，D正确;植树造林、拆除库坝、禁止开矿等措施，都不能缓解旱情，A、B、C错误。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2124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5_1#acdaee5e2?htil=3&amp;pid=6b4afa920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7774" y="1060704"/>
            <a:ext cx="2441448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5_2#acdaee5e2?htil=3&amp;pid=6b4afa920&amp;color=0,0,0&amp;vtp=1&amp;bt=1&amp;bbb=1&amp;hb=1&amp;hs=1"/>
          <p:cNvSpPr/>
          <p:nvPr/>
        </p:nvSpPr>
        <p:spPr>
          <a:xfrm>
            <a:off x="722376" y="1005840"/>
            <a:ext cx="8183880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［山东枣庄2025高一期末］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地震灾害往往会诱发其他自然灾害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我们无法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阻止地震发生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但可以通过防灾减灾手段减轻其影响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如图为地质灾害关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联性示意图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4" name="QC_5_BD.16_1#a7effbd0a?htil=3&amp;pid=acdaee5e2&amp;color=0,0,0&amp;vtp=1&amp;bbb=1&amp;hs=1"/>
          <p:cNvSpPr/>
          <p:nvPr/>
        </p:nvSpPr>
        <p:spPr>
          <a:xfrm>
            <a:off x="722376" y="2421670"/>
            <a:ext cx="818388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5.图中甲、乙、丙、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丁依次为(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17_1#a7effbd0a.bracket?pid=acdaee5e2&amp;color=0,0,0&amp;vpa=5&amp;vtp=1"/>
          <p:cNvSpPr/>
          <p:nvPr/>
        </p:nvSpPr>
        <p:spPr>
          <a:xfrm>
            <a:off x="4181539" y="242167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16_2#a7effbd0a.choices?htil=3&amp;pid=acdaee5e2&amp;color=0,0,0&amp;vtp=1&amp;bbb=1&amp;hs=1"/>
          <p:cNvSpPr/>
          <p:nvPr/>
        </p:nvSpPr>
        <p:spPr>
          <a:xfrm>
            <a:off x="722376" y="285842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A.泥石流、滑坡、地震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、崩塌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.地震、泥石流、滑坡、崩塌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.地震、崩塌、泥石流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、滑坡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.崩塌、滑坡、泥石流、地震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a7effbd0a?vop=1&amp;pid=acdaee5e2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本题考查地质灾害及其关联。由图可知，甲导致乙、丁，且甲的形成相对独立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，所以甲最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可能为地震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，地震可直接导致滑坡和崩塌，却不能直接导致泥石流的形成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，因为泥石流必须要有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水的参与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。所以乙和丁应为崩塌和滑坡，丙为泥石流，C正确，A、B、D错误。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872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b4afa920.fixed?pid=6bdef811e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6b4afa920.fixed?pid=6bdef811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第一节综合训练</a:t>
            </a:r>
            <a:endParaRPr lang="en-US" altLang="zh-CN" sz="4400" dirty="0"/>
          </a:p>
        </p:txBody>
      </p:sp>
      <p:pic>
        <p:nvPicPr>
          <p:cNvPr id="4" name="C_3#6b4afa920.fixed?pid=6bdef811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6b4afa920.fixed?pid=6bdef811e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刷能力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9_1#482cb3096?pid=6b4afa920&amp;color=0,0,0&amp;vtp=1&amp;bt=1&amp;bbb=1"/>
          <p:cNvSpPr/>
          <p:nvPr/>
        </p:nvSpPr>
        <p:spPr>
          <a:xfrm>
            <a:off x="722376" y="10058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［云南师范大学附属中学2024高一期末］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下图为洪泽湖水系图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。读图，完成下面小题。</a:t>
            </a:r>
            <a:endParaRPr lang="en-US" altLang="zh-CN" sz="2000" dirty="0"/>
          </a:p>
        </p:txBody>
      </p:sp>
      <p:pic>
        <p:nvPicPr>
          <p:cNvPr id="3" name="QM_4_BD.19_2#482cb3096?pid=6b4afa92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7640" y="1524889"/>
            <a:ext cx="4233672" cy="341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2410fa5d4?pid=482cb309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6.洪泽湖流域洪涝灾害频发，下列关于该湖流域易发生洪涝灾害的原因，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分析不正确的是(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1_1#2410fa5d4.bracket?pid=482cb3096&amp;color=0,0,0&amp;vpa=6&amp;vtp=1"/>
          <p:cNvSpPr/>
          <p:nvPr/>
        </p:nvSpPr>
        <p:spPr>
          <a:xfrm>
            <a:off x="10772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0_2#2410fa5d4.choices?pid=482cb3096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A.地势低平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，排水不畅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.入湖水量较大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C.湖水下泄入海通道少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.濒临海湾，多风暴潮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2410fa5d4?vop=1&amp;pid=482cb3096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本题考查区域自然灾害多发的原因。洪泽湖地区地势低平，排水不畅，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易发生洪涝灾害，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说法正确，不符合题意；淮河支流较多，夏季入湖水量较大，B说法正确,不符合题意;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由图可知，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湖水下泄入海通道少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，排水不畅，C说法正确，不符合题意；洪泽湖距离海湾较远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，不易受风暴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潮的影响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，D说法错误，符合题意。故选D。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2184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628ddb59f?pid=482cb309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7.下列治理洪泽湖流域洪涝灾害的措施中，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最有效的工程措施是(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4_1#628ddb59f.bracket?pid=482cb3096&amp;color=0,0,0&amp;vpa=7&amp;vtp=1"/>
          <p:cNvSpPr/>
          <p:nvPr/>
        </p:nvSpPr>
        <p:spPr>
          <a:xfrm>
            <a:off x="7991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3_2#628ddb59f.choices?pid=482cb3096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34029" algn="l"/>
                <a:tab pos="5483957" algn="l"/>
                <a:tab pos="8600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.开辟分洪区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B.增加入海水道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C.加强监测和预报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.修筑堤坝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628ddb59f?vop=1&amp;pid=482cb3096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本题考查治理自然灾害的措施。下游开挖和整治入海入江水道可以增加泄洪能力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效减轻洪涝灾害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，B正确。开辟分洪区、修筑堤坝都属于工程措施，可以分洪、束水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，但不是最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有效的措施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，A、D错误。加强监测和预报属于非工程措施，C错误。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2#628ddb59f?vop=1&amp;pid=482cb3096&amp;color=0,0,0&amp;mp=1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知识拓展洪涝灾害包括洪水灾害和雨涝灾害两类。由强降雨、冰雪融化、冰凌、堤坝溃决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、风暴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潮等原因引起江河湖泊及沿海水量增加、水位上涨而泛滥以及山洪暴发所造成的灾害称为洪水灾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；因大雨、暴雨或长期降雨量过于集中而产生大量的积水和径流，排水不及时，致使土地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屋等渍水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、受淹而造成的灾害称为雨涝灾害。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52142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6_1#1d4b1edb2?pid=6b4afa920&amp;color=0,0,0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［河北张家口一中2024高一期末］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7—8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中央气象台持续多日发布长江流域干旱橙色预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截至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南方大范围持续性高温天气才基本结束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与此同时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渴了太久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的长江流域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终于迎来了降水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但专家提醒川渝等地应警惕因旱涝急转而产生的次生灾害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下图示意水循环过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pic>
        <p:nvPicPr>
          <p:cNvPr id="3" name="QM_4_BD.26_2#1d4b1edb2?pid=6b4afa92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5656" y="2967736"/>
            <a:ext cx="3977640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27_1#07792c580?pid=1d4b1edb2&amp;color=0,0,0&amp;vtp=1&amp;bbb=1"/>
          <p:cNvSpPr/>
          <p:nvPr/>
        </p:nvSpPr>
        <p:spPr>
          <a:xfrm>
            <a:off x="722376" y="46187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长江流域持续干旱主要因为(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8_1#07792c580.bracket?pid=1d4b1edb2&amp;color=0,0,0&amp;vpa=8&amp;vtp=1"/>
          <p:cNvSpPr/>
          <p:nvPr/>
        </p:nvSpPr>
        <p:spPr>
          <a:xfrm>
            <a:off x="4181539" y="461873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27_2#07792c580.choices?pid=1d4b1edb2&amp;color=0,0,0&amp;vtp=1&amp;bbb=1"/>
          <p:cNvSpPr/>
          <p:nvPr/>
        </p:nvSpPr>
        <p:spPr>
          <a:xfrm>
            <a:off x="722376" y="50428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A.①少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⑥多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⑨多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⑦多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.②少③多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9_1#07792c580?vop=1&amp;pid=1d4b1edb2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本题考查干旱灾害的成因。长江流域持续干旱是因为降水少、气温高、蒸发量大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，读图可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，③为陆地降水，⑦为陆地上的蒸发，C正确，D错误。①⑥为海洋上水循环，A错误。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⑨为陆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地上的水下渗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，不是干旱的成因，B错误。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7556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22582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30_1#b2931690d?htil=4&amp;pid=6b4afa920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2904" y="1005840"/>
            <a:ext cx="3223448" cy="226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30_2#b2931690d?htil=4&amp;pid=6b4afa920&amp;color=0,0,0&amp;vtp=1&amp;bt=1&amp;bbb=1&amp;hb=1&amp;hs=1"/>
          <p:cNvSpPr/>
          <p:nvPr/>
        </p:nvSpPr>
        <p:spPr>
          <a:xfrm>
            <a:off x="722376" y="1018540"/>
            <a:ext cx="6400800" cy="228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太行山河北段经过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多年的生态造林工程改造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森林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覆盖率由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13.1%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上升至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30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%，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地质灾害和气象灾害发生频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率有所降低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生态效益逐渐显现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月太行山区多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地经历了长时间的极强降雨天气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导致多种地质灾害的发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下图为太行山区某段等高线地形图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4" name="QC_5_BD.31_1#9f8da99df?htil=4&amp;pid=b2931690d&amp;color=0,0,0&amp;vtp=1&amp;bbb=1&amp;hs=1"/>
          <p:cNvSpPr/>
          <p:nvPr/>
        </p:nvSpPr>
        <p:spPr>
          <a:xfrm>
            <a:off x="719993" y="3342674"/>
            <a:ext cx="1075201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图示居民点最容易受滑坡影响的是(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2_1#9f8da99df.bracket?pid=b2931690d&amp;color=0,0,0&amp;vpa=9&amp;vtp=1"/>
          <p:cNvSpPr/>
          <p:nvPr/>
        </p:nvSpPr>
        <p:spPr>
          <a:xfrm>
            <a:off x="4928456" y="334267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31_2#9f8da99df.choices?htil=4&amp;pid=b2931690d&amp;color=0,0,0&amp;vtp=1&amp;bbb=1"/>
          <p:cNvSpPr/>
          <p:nvPr/>
        </p:nvSpPr>
        <p:spPr>
          <a:xfrm>
            <a:off x="722376" y="3766761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3_1#9f8da99df?vop=1&amp;pid=b2931690d&amp;color=0,0,0&amp;vtp=1&amp;bt=1&amp;bbb=1&amp;hb=1"/>
          <p:cNvSpPr/>
          <p:nvPr/>
        </p:nvSpPr>
        <p:spPr>
          <a:xfrm>
            <a:off x="722376" y="100584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本题考查滑坡发生的条件。读图可知，与甲、乙、丙相比，丁居民点北侧有陡崖，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坡度大，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多雨时更容易发生滑坡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，D正确，A、B、C错误。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67600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4_1#27f4491c9?pid=6b4afa920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［江西宜丰中学2025高一月考］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下图为我国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1951—1981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年地表温度距平与寒潮频次的变化图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距平是某系列中的某个数值与平均值的差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分正距平和负距平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）。据此完成下面小题。</a:t>
            </a:r>
            <a:endParaRPr lang="en-US" altLang="zh-CN" sz="2000" dirty="0"/>
          </a:p>
        </p:txBody>
      </p:sp>
      <p:pic>
        <p:nvPicPr>
          <p:cNvPr id="3" name="QM_4_BD.34_2#27f4491c9?pid=6b4afa92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1608" y="2053336"/>
            <a:ext cx="4754880" cy="282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5_1#a47504ee0?pid=27f4491c9&amp;color=0,0,0&amp;mp=1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下列说法不正确的是(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35_2#a47504ee0.choices?pid=27f4491c9&amp;color=0,0,0&amp;mp=1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A.地表温度距平与寒潮频次大致呈负相关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.从整体上看，地表温度距平越低，寒潮频次越低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.温度低的年份，寒潮频次高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.一般情况下，冷空气活动频繁，则寒潮频次高</a:t>
            </a:r>
            <a:endParaRPr lang="en-US" altLang="zh-CN" sz="2000" dirty="0"/>
          </a:p>
        </p:txBody>
      </p:sp>
      <p:sp>
        <p:nvSpPr>
          <p:cNvPr id="4" name="QC_5_AN.36_1#a47504ee0.bracket?pid=27f4491c9&amp;color=0,0,0&amp;mp=1&amp;vpa=10&amp;vtp=1"/>
          <p:cNvSpPr/>
          <p:nvPr/>
        </p:nvSpPr>
        <p:spPr>
          <a:xfrm>
            <a:off x="356876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7_1#a47504ee0?vop=1&amp;pid=27f4491c9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本题考查读图分析能力。读图可知，地表温度距平与寒潮频次大致呈负相关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，地表温度距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平越低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，寒潮频次越高，A说法正确，不符合题意，B说法错误，符合题意。温度低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，亚洲高压增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，寒潮频次高，C说法正确，不符合题意；冷空气活动频繁，寒潮频次高，D说法正确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合题意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49189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8_1#41d2ad8e1?pid=27f4491c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11.下列关于我国寒潮的叙述，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9_1#41d2ad8e1.bracket?pid=27f4491c9&amp;color=0,0,0&amp;vpa=11&amp;vtp=1"/>
          <p:cNvSpPr/>
          <p:nvPr/>
        </p:nvSpPr>
        <p:spPr>
          <a:xfrm>
            <a:off x="53340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38_2#41d2ad8e1.choices?pid=27f4491c9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A.冬季寒潮发生频次高，对农业生产的危害最大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.秋末和初春寒潮发生的频次低，强度小，对农业生产的危害小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.寒潮发生频次高的年份，农业减产一定比较严重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.北方地区寒潮发生的频次高于南方，但是对农业生产的危害较小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0_1#41d2ad8e1?vop=1&amp;pid=27f4491c9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本题考查寒潮灾害的特征。我国寒潮主要发生在冬半年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，北方地区寒潮发生的频次高于南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，但冬季北方地区农作物种类和数量都少，且耐寒，寒潮对农业生产的危害较小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；南方地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区寒潮发生的频次低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，但农作物种植量大且不耐寒，发生寒潮时对农业生产的危害较大，D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寒潮主要发生在北半球中高纬度地区的秋末到初春季节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，春季发生的寒潮对农业影响最大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，A、B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。寒潮发生频次高的年份，农业不一定减产严重，主要看寒潮发生的季节，C错误。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_1#4bb492fb5?htil=1&amp;pid=6b4afa92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1742" y="1060704"/>
            <a:ext cx="5239512" cy="421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3" name="QM_4_BD.1_1#4bb492fb5?htil=1&amp;pid=6b4afa920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8" y="111556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M_4_BD.1_2#4bb492fb5?htil=1&amp;pid=6b4afa920&amp;color=0,0,0&amp;vtp=1&amp;bt=1&amp;bbb=1&amp;hb=1"/>
          <p:cNvSpPr/>
          <p:nvPr/>
        </p:nvSpPr>
        <p:spPr>
          <a:xfrm>
            <a:off x="722376" y="1005840"/>
            <a:ext cx="5376672" cy="2743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云南曲靖2025高一期末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当地时间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阿拉伯联合酋长国大部分地区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遭遇了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1949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年有气象记录以来单日最强降雨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拜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小时内降水量超过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142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毫米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暴风雨中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拜天空出现了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一秒变绿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的罕见现象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拉伯联合酋长国位置示意图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91692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41_1#d5a1bb609?htil=5&amp;pid=6b4afa92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88978" y="1060704"/>
            <a:ext cx="3749040" cy="470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41_2#d5a1bb609?htil=5&amp;pid=6b4afa920&amp;color=0,0,0&amp;vtp=1&amp;bt=1&amp;bbb=1&amp;hb=1"/>
          <p:cNvSpPr/>
          <p:nvPr/>
        </p:nvSpPr>
        <p:spPr>
          <a:xfrm>
            <a:off x="722376" y="1005840"/>
            <a:ext cx="6876288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［广东潮州2025高一期末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冰湖溃决灾害是影响我国某区域的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主要自然灾害之一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下图示意某冰湖环境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该冰湖由冰碛物阻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塞形成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冰碛物为冰川搬运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堆积的石块和碎屑物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读图,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完成下题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5_BD.42_1#5acb31f24?htil=5&amp;pid=d5a1bb609&amp;color=0,0,0&amp;vtp=1&amp;bbb=1"/>
          <p:cNvSpPr/>
          <p:nvPr/>
        </p:nvSpPr>
        <p:spPr>
          <a:xfrm>
            <a:off x="722376" y="2878870"/>
            <a:ext cx="68762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冰湖溃决形成的灾害链表现为(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42_2#5acb31f24.choices?htil=5&amp;pid=d5a1bb609&amp;color=0,0,0&amp;vtp=1&amp;bbb=1"/>
          <p:cNvSpPr/>
          <p:nvPr/>
        </p:nvSpPr>
        <p:spPr>
          <a:xfrm>
            <a:off x="722376" y="3315623"/>
            <a:ext cx="6876288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A.冰湖溃决→洪水→泥石流→堵断主河形成堰塞湖→溃坝洪水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.冰湖溃决→泥石流→洪水→堵断主河形成堰塞湖→溃坝洪水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.冰湖溃决→洪水→泥石流→溃坝洪水→堵断主河形成堰塞湖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.冰湖溃决→堵断主河形成堰塞湖→溃坝洪水→泥石流→洪水</a:t>
            </a:r>
            <a:endParaRPr lang="en-US" altLang="zh-CN" sz="2000" dirty="0"/>
          </a:p>
        </p:txBody>
      </p:sp>
      <p:sp>
        <p:nvSpPr>
          <p:cNvPr id="6" name="QC_5_AN.43_1#5acb31f24.bracket?pid=d5a1bb609&amp;color=0,0,0&amp;vpa=12&amp;vtp=1"/>
          <p:cNvSpPr/>
          <p:nvPr/>
        </p:nvSpPr>
        <p:spPr>
          <a:xfrm>
            <a:off x="4584764" y="287887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4_1#5acb31f24?vop=1&amp;pid=d5a1bb609&amp;color=0,0,0&amp;vtp=1&amp;bt=1&amp;bbb=1&amp;hb=1"/>
          <p:cNvSpPr/>
          <p:nvPr/>
        </p:nvSpPr>
        <p:spPr>
          <a:xfrm>
            <a:off x="722376" y="100584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本题考查自然灾害的形成过程。冰湖溃决首先形成的是洪水,然后形成泥石流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,泥石流堵断主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河形成堰塞湖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,堰塞湖溃坝形成洪水。A正确。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9a54ad49f?sp=1&amp;pid=4bb492fb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迪拜在此次暴雨中受灾严重的原因包括(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_1#9a54ad49f.bracket?pid=4bb492fb5&amp;color=0,0,0&amp;vpa=1&amp;vtp=1"/>
          <p:cNvSpPr/>
          <p:nvPr/>
        </p:nvSpPr>
        <p:spPr>
          <a:xfrm>
            <a:off x="5438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_2#9a54ad49f?pid=4bb492fb5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①城市排水系统不足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沙漠雨水下渗快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全球变暖导致极端天气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区域内河流湖泊较少</a:t>
            </a:r>
            <a:endParaRPr lang="en-US" altLang="zh-CN" sz="2000" dirty="0"/>
          </a:p>
        </p:txBody>
      </p:sp>
      <p:sp>
        <p:nvSpPr>
          <p:cNvPr id="5" name="QC_5_BD.2_3#9a54ad49f.choices?pid=4bb492fb5&amp;color=0,0,0&amp;vtp=1&amp;bbb=1"/>
          <p:cNvSpPr/>
          <p:nvPr/>
        </p:nvSpPr>
        <p:spPr>
          <a:xfrm>
            <a:off x="722376" y="32815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9a54ad49f?vop=1&amp;pid=4bb492fb5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本题考查洪涝灾害严重的原因。迪拜为热带沙漠气候，降水较少，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城市排水系统设计不足，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正确；全球变暖导致极端天气增多，迪拜出现短时强降水，易引发洪涝，③正确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；该地降水较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，河湖欠发育，蓄洪泄洪能力较差，④正确；沙漠雨水下渗快，不易致灾，②错误。综上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正确，故选D。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8951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5_1#9c49df373?htil=2&amp;pid=6b4afa92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2834" y="1060704"/>
            <a:ext cx="3767328" cy="253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5_2#9c49df373?htil=2&amp;pid=6b4afa920&amp;color=0,0,0&amp;vtp=1&amp;bt=1&amp;bbb=1&amp;hb=1"/>
          <p:cNvSpPr/>
          <p:nvPr/>
        </p:nvSpPr>
        <p:spPr>
          <a:xfrm>
            <a:off x="722376" y="1005840"/>
            <a:ext cx="6848856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［山西朔州怀仁一中2024高一月考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下图为我国华北地区某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山南麓等高线地形图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单位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：m）。据此完成下面小题。</a:t>
            </a:r>
            <a:endParaRPr lang="en-US" altLang="zh-CN" sz="2000" dirty="0"/>
          </a:p>
        </p:txBody>
      </p:sp>
      <p:sp>
        <p:nvSpPr>
          <p:cNvPr id="4" name="QC_5_BD.6_1#bb55f7d09?htil=2&amp;pid=9c49df373&amp;color=0,0,0&amp;vtp=1&amp;bbb=1"/>
          <p:cNvSpPr/>
          <p:nvPr/>
        </p:nvSpPr>
        <p:spPr>
          <a:xfrm>
            <a:off x="722376" y="1964470"/>
            <a:ext cx="6848856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图中甲地的自然地貌是(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6_2#bb55f7d09.choices?htil=2&amp;pid=9c49df373&amp;color=0,0,0&amp;vtp=1&amp;bbb=1"/>
          <p:cNvSpPr/>
          <p:nvPr/>
        </p:nvSpPr>
        <p:spPr>
          <a:xfrm>
            <a:off x="722376" y="2401223"/>
            <a:ext cx="6848856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166239" algn="l"/>
                <a:tab pos="4294378" algn="l"/>
                <a:tab pos="5673218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.河口三角洲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B.山前洪积扇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C.峡谷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.台地</a:t>
            </a:r>
            <a:endParaRPr lang="en-US" altLang="zh-CN" sz="2000" dirty="0"/>
          </a:p>
        </p:txBody>
      </p:sp>
      <p:sp>
        <p:nvSpPr>
          <p:cNvPr id="6" name="QC_5_AN.7_1#bb55f7d09.bracket?pid=9c49df373&amp;color=0,0,0&amp;vpa=2&amp;vtp=1"/>
          <p:cNvSpPr/>
          <p:nvPr/>
        </p:nvSpPr>
        <p:spPr>
          <a:xfrm>
            <a:off x="3673539" y="196447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_1#bb55f7d09?vop=1&amp;pid=9c49df373&amp;color=0,0,0&amp;mp=1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本题考查河流地貌的判断。读图分析可知，甲地等值线较为稀疏，说明该地坡度较缓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;由图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例可知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，甲地为砂石层，而且位于河流沿岸，因此为河流地貌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。根据河流与等高线的关系可以判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，该地的河流大致由西北流向东南，西北部为山地，河流流速快，挟带泥沙的能力强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，到达甲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，由于地形变得开阔平坦，流速减缓，泥沙向四周发散沉积，从而形成山前洪积扇，故选B。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1050</Words>
  <Application>Microsoft Office PowerPoint</Application>
  <PresentationFormat>宽屏</PresentationFormat>
  <Paragraphs>156</Paragraphs>
  <Slides>43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1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2025-05-17T07:58:44Z</dcterms:created>
  <dcterms:modified xsi:type="dcterms:W3CDTF">2025-05-17T08:48:39Z</dcterms:modified>
  <cp:category/>
  <cp:contentStatus/>
</cp:coreProperties>
</file>