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88" r:id="rId4"/>
    <p:sldId id="259" r:id="rId5"/>
    <p:sldId id="260" r:id="rId6"/>
    <p:sldId id="289" r:id="rId7"/>
    <p:sldId id="261" r:id="rId8"/>
    <p:sldId id="262" r:id="rId9"/>
    <p:sldId id="290" r:id="rId10"/>
    <p:sldId id="263" r:id="rId11"/>
    <p:sldId id="264" r:id="rId12"/>
    <p:sldId id="291" r:id="rId13"/>
    <p:sldId id="265" r:id="rId14"/>
    <p:sldId id="266" r:id="rId15"/>
    <p:sldId id="292" r:id="rId16"/>
    <p:sldId id="267" r:id="rId17"/>
    <p:sldId id="268" r:id="rId18"/>
    <p:sldId id="293" r:id="rId19"/>
    <p:sldId id="269" r:id="rId20"/>
    <p:sldId id="270" r:id="rId21"/>
    <p:sldId id="294" r:id="rId22"/>
    <p:sldId id="271" r:id="rId23"/>
    <p:sldId id="272" r:id="rId24"/>
    <p:sldId id="273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635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b6bc9e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桂林山水与喀斯特地貌特征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128f50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喀斯特地貌对人类活动的影响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e9c25196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第一节 走近桂林山水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7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_1#c40215fc3?pid=a921f7a0c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3.在我国，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该地貌主要分布的地形区是(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9_1#c40215fc3.bracket?pid=a921f7a0c&amp;color=0,0,0&amp;vpa=3&amp;vtp=1"/>
          <p:cNvSpPr/>
          <p:nvPr/>
        </p:nvSpPr>
        <p:spPr>
          <a:xfrm>
            <a:off x="519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8_2#c40215fc3.choices?pid=a921f7a0c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70529" algn="l"/>
                <a:tab pos="5102957" algn="l"/>
                <a:tab pos="8410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.云贵高原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B.四川盆地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C.长江中下游平原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.青藏高原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_1#c40215fc3?vop=1&amp;pid=a921f7a0c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本题考查喀斯特地貌的分布地区。我国的喀斯特地貌主要分布在云贵高原，A正确。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221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1_1#94c44efda?pid=4128f5073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［江苏扬州大学附中2025高一月考］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下图示意某地常见的地貌景观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11_2#94c44efda?pid=4128f507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384" y="1491049"/>
            <a:ext cx="3758184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12_1#6dfc05328?sp=1&amp;pid=94c44efda&amp;color=0,0,0&amp;vtp=1&amp;bbb=1"/>
          <p:cNvSpPr/>
          <p:nvPr/>
        </p:nvSpPr>
        <p:spPr>
          <a:xfrm>
            <a:off x="722376" y="375164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该地地表可能发育的地貌有(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13_1#6dfc05328.bracket?pid=94c44efda&amp;color=0,0,0&amp;vpa=4&amp;vtp=1"/>
          <p:cNvSpPr/>
          <p:nvPr/>
        </p:nvSpPr>
        <p:spPr>
          <a:xfrm>
            <a:off x="4181539" y="3751649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6_BD.12_2#6dfc05328?pid=94c44efda&amp;color=0,0,0&amp;vtp=1&amp;bbb=1"/>
          <p:cNvSpPr/>
          <p:nvPr/>
        </p:nvSpPr>
        <p:spPr>
          <a:xfrm>
            <a:off x="722376" y="41757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48329" algn="l"/>
                <a:tab pos="5483957" algn="l"/>
                <a:tab pos="8219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①洼地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②峰林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③石幔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石笋</a:t>
            </a:r>
            <a:endParaRPr lang="en-US" altLang="zh-CN" sz="2000" dirty="0"/>
          </a:p>
        </p:txBody>
      </p:sp>
      <p:sp>
        <p:nvSpPr>
          <p:cNvPr id="7" name="QC_6_BD.12_3#6dfc05328.choices?pid=94c44efda&amp;color=0,0,0&amp;vtp=1&amp;bbb=1"/>
          <p:cNvSpPr/>
          <p:nvPr/>
        </p:nvSpPr>
        <p:spPr>
          <a:xfrm>
            <a:off x="722376" y="461248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6dfc05328?vop=1&amp;pid=94c44efda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本题考查典型的喀斯特地貌景观类型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。喀斯特地貌可分为地表喀斯特地貌和地下喀斯特地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。地表喀斯特景观主要有：石芽、溶沟、石林、溶丘、峰丛、峰林、孤峰、溶蚀洼地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、溶蚀平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。地下喀斯特景观主要有：溶洞、地下暗河、石钟乳、石笋、石柱等。石笋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、石幔属于地下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喀斯特景观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，排除③④。故选A。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464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_1#cf8a3d449?sp=1&amp;pid=94c44efd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该地貌对人类活动的影响有(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6_1#cf8a3d449.bracket?pid=94c44efda&amp;color=0,0,0&amp;vpa=5&amp;vtp=1"/>
          <p:cNvSpPr/>
          <p:nvPr/>
        </p:nvSpPr>
        <p:spPr>
          <a:xfrm>
            <a:off x="4181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5_2#cf8a3d449?pid=94c44efd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7920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①土壤肥沃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,适合发展种植业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地表水源丰富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,生产生活供水充足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7920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地貌景观丰富独特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,适合发展旅游业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地表破碎,地形崎岖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,交通不便</a:t>
            </a:r>
            <a:endParaRPr lang="en-US" altLang="zh-CN" sz="2000" dirty="0"/>
          </a:p>
        </p:txBody>
      </p:sp>
      <p:sp>
        <p:nvSpPr>
          <p:cNvPr id="5" name="QC_6_BD.15_3#cf8a3d449.choices?pid=94c44efda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7_1#cf8a3d449?vop=1&amp;pid=94c44efda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本题考查喀斯特地貌对人类活动的影响。该地貌景观处于可溶性岩石广布地区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，地形起伏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，土层薄且土壤贫瘠，不适合发展种植业，①错;可溶性岩石分布区多裂隙发育，多溶洞、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暗河，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地表水易下渗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，因此地表水缺乏，②错;该地貌景观丰富独特，适合发展旅游业，③对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;喀斯特地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貌区地表破碎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，地形崎岖，交通不便，④对。故选C。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861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8_1#eeb62dfbf?pid=4128f507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［湖北武汉部分重点中学2024高一期末改编］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中国地质调查局岩溶地质研究所表示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该研究所在广西壮族自治区百色市乐业县确认发现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个标准天坑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至此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世界天坑之都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乐业县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的天坑增至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19_1#83bef8018?pid=eeb62dfbf&amp;color=0,0,0&amp;vtp=1&amp;bbb=1"/>
          <p:cNvSpPr/>
          <p:nvPr/>
        </p:nvSpPr>
        <p:spPr>
          <a:xfrm>
            <a:off x="722376" y="2387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6.广西壮族自治区百色市乐业县“天坑”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数量多的自然原因是(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20_1#83bef8018.bracket?pid=eeb62dfbf&amp;color=0,0,0&amp;vpa=6&amp;vtp=1"/>
          <p:cNvSpPr/>
          <p:nvPr/>
        </p:nvSpPr>
        <p:spPr>
          <a:xfrm>
            <a:off x="7737539" y="238783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6_BD.19_2#83bef8018.choices?pid=eeb62dfbf&amp;color=0,0,0&amp;vtp=1&amp;bbb=1"/>
          <p:cNvSpPr/>
          <p:nvPr/>
        </p:nvSpPr>
        <p:spPr>
          <a:xfrm>
            <a:off x="722376" y="28245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.有大面积的石灰岩分布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.丰富的地表水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C.冬冷夏热的气候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.人类活动频繁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69d36ea6.fixed?pid=e9c25196c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969d36ea6.fixed?pid=e9c25196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走近桂林山水</a:t>
            </a:r>
            <a:endParaRPr lang="en-US" altLang="zh-CN" sz="4400" dirty="0"/>
          </a:p>
        </p:txBody>
      </p:sp>
      <p:pic>
        <p:nvPicPr>
          <p:cNvPr id="4" name="C_3#969d36ea6.fixed?pid=e9c25196c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69d36ea6.fixed?pid=e9c25196c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83bef8018?vop=1&amp;pid=eeb62dfbf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本题考查地貌形成的自然因素。根据所学知识可知，“天坑”是喀斯特溶蚀地貌，“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天坑”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多说明该地适合喀斯特地貌发育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。具体分析如下。</a:t>
            </a:r>
            <a:endParaRPr lang="en-US" altLang="zh-CN" sz="2200" dirty="0"/>
          </a:p>
        </p:txBody>
      </p:sp>
      <p:graphicFrame>
        <p:nvGraphicFramePr>
          <p:cNvPr id="16" name="QC_6_AS.21_2#83bef8018?colgroup=32,8&amp;vop=1&amp;pid=eeb62dfb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460147"/>
              </p:ext>
            </p:extLst>
          </p:nvPr>
        </p:nvGraphicFramePr>
        <p:xfrm>
          <a:off x="722376" y="2059628"/>
          <a:ext cx="10725912" cy="2235200"/>
        </p:xfrm>
        <a:graphic>
          <a:graphicData uri="http://schemas.openxmlformats.org/drawingml/2006/table">
            <a:tbl>
              <a:tblPr/>
              <a:tblGrid>
                <a:gridCol w="8485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根据所学知识可知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喀斯特地貌是可溶性岩石受到溶蚀作用形成的地貌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而可溶性岩石以石灰岩为主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喀斯特地貌地表多裂隙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地表水较少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广西属于亚热带季风气候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冬季温和少雨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人类活动不属于自然原因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637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2_1#67ffbad3e?pid=eeb62dfb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7.乐业县的“天坑”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地貌所在地区的景观特点是(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3_1#67ffbad3e.bracket?pid=eeb62dfbf&amp;color=0,0,0&amp;vpa=7&amp;vtp=1"/>
          <p:cNvSpPr/>
          <p:nvPr/>
        </p:nvSpPr>
        <p:spPr>
          <a:xfrm>
            <a:off x="6200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22_2#67ffbad3e.choices?pid=eeb62dfbf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A.远看是山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，近看成川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.千沟万壑，支离破碎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.坦荡无垠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，一望无际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.地表崎岖，奇峰林立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4_1#67ffbad3e?vop=1&amp;pid=eeb62dfbf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本题考查地貌特征。</a:t>
            </a:r>
            <a:endParaRPr lang="en-US" altLang="zh-CN" sz="2200" dirty="0"/>
          </a:p>
        </p:txBody>
      </p:sp>
      <p:graphicFrame>
        <p:nvGraphicFramePr>
          <p:cNvPr id="18" name="QC_6_AS.24_2#67ffbad3e?colgroup=37,2&amp;vop=1&amp;pid=eeb62dfb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436887"/>
              </p:ext>
            </p:extLst>
          </p:nvPr>
        </p:nvGraphicFramePr>
        <p:xfrm>
          <a:off x="722376" y="1524768"/>
          <a:ext cx="10725912" cy="1838960"/>
        </p:xfrm>
        <a:graphic>
          <a:graphicData uri="http://schemas.openxmlformats.org/drawingml/2006/table">
            <a:tbl>
              <a:tblPr/>
              <a:tblGrid>
                <a:gridCol w="9811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“远看是山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近看成川”描述的是青藏高原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“千沟万壑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支离破碎”是黄土高原地貌的景观特点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“坦荡无垠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一望无际”描述的是内蒙古高原景观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“天坑”属于喀斯特地貌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而“地表崎岖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奇峰林立”描述的是喀斯特地貌景观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870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9afd846ac?sp=1&amp;pid=4b6bc9e8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1.桂林的喀斯特地貌发育极为典型，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原因包括(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9afd846ac.bracket?pid=4b6bc9e87&amp;color=0,0,0&amp;vpa=1&amp;vtp=1"/>
          <p:cNvSpPr/>
          <p:nvPr/>
        </p:nvSpPr>
        <p:spPr>
          <a:xfrm>
            <a:off x="594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9afd846ac?pid=4b6bc9e87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10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①气候温暖湿润，降水充沛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②植被稀疏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地表水和地下水丰富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④石灰岩广布</a:t>
            </a:r>
            <a:endParaRPr lang="en-US" altLang="zh-CN" sz="2000" dirty="0"/>
          </a:p>
        </p:txBody>
      </p:sp>
      <p:sp>
        <p:nvSpPr>
          <p:cNvPr id="5" name="QC_5_BD.1_3#9afd846ac.choices?pid=4b6bc9e87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9afd846ac?vop=1&amp;pid=4b6bc9e8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本题考查喀斯特地貌成因。桂林石灰岩广布且地处亚热带季风气候区，温暖湿润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，植被茂密，地表水和地下水丰富，漓江纵贯南北，为喀斯特地貌的发育创造了有利条件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正确，②错误。故选D。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178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4_1#a921f7a0c?htil=1&amp;pid=4b6bc9e8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5579" y="1026864"/>
            <a:ext cx="3008376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4_2#a921f7a0c?htil=1&amp;pid=4b6bc9e87&amp;color=0,0,0&amp;vtp=1&amp;bt=1&amp;bbb=1&amp;hb=1"/>
          <p:cNvSpPr/>
          <p:nvPr/>
        </p:nvSpPr>
        <p:spPr>
          <a:xfrm>
            <a:off x="722376" y="972000"/>
            <a:ext cx="7607808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［云南2025高中学业水平测试模拟四］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人工智能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（AI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广泛应用于场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景生成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AI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技术生成的喀斯特地貌景观图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spc="-50" dirty="0"/>
          </a:p>
        </p:txBody>
      </p:sp>
      <p:sp>
        <p:nvSpPr>
          <p:cNvPr id="4" name="QC_6_BD.5_1#544806260?htil=1&amp;pid=a921f7a0c&amp;color=0,0,0&amp;vtp=1&amp;bbb=1"/>
          <p:cNvSpPr/>
          <p:nvPr/>
        </p:nvSpPr>
        <p:spPr>
          <a:xfrm>
            <a:off x="722376" y="1930630"/>
            <a:ext cx="760780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图示类型地貌的主要特点是(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5_2#544806260.choices?htil=1&amp;pid=a921f7a0c&amp;color=0,0,0&amp;vtp=1&amp;bbb=1"/>
          <p:cNvSpPr/>
          <p:nvPr/>
        </p:nvSpPr>
        <p:spPr>
          <a:xfrm>
            <a:off x="722376" y="2367383"/>
            <a:ext cx="7607808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11854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A.奇峰林立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，地下溶洞发育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.冰川广布，湖泊众多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11854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.顶平坡陡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，地表支离破碎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.地形平坦，土壤肥沃</a:t>
            </a:r>
            <a:endParaRPr lang="en-US" altLang="zh-CN" sz="2000" dirty="0"/>
          </a:p>
        </p:txBody>
      </p:sp>
      <p:sp>
        <p:nvSpPr>
          <p:cNvPr id="6" name="QC_6_AN.6_1#544806260.bracket?pid=a921f7a0c&amp;color=0,0,0&amp;vpa=2&amp;vtp=1"/>
          <p:cNvSpPr/>
          <p:nvPr/>
        </p:nvSpPr>
        <p:spPr>
          <a:xfrm>
            <a:off x="4181539" y="193063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544806260?vop=1&amp;pid=a921f7a0c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本题考查喀斯特地貌的特点。由图及所学知识可知，喀斯特地貌奇峰林立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，有地下溶洞发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，A正确。图上无法看出冰川广布、顶平坡陡，B、C错误。地形平坦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，土壤肥沃是冲积平原的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067477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529</Words>
  <Application>Microsoft Office PowerPoint</Application>
  <PresentationFormat>宽屏</PresentationFormat>
  <Paragraphs>89</Paragraphs>
  <Slides>24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2025-05-17T07:37:55Z</dcterms:created>
  <dcterms:modified xsi:type="dcterms:W3CDTF">2025-05-17T08:17:01Z</dcterms:modified>
  <cp:category/>
  <cp:contentStatus/>
</cp:coreProperties>
</file>