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2" r:id="rId4"/>
    <p:sldId id="258" r:id="rId5"/>
    <p:sldId id="259" r:id="rId6"/>
    <p:sldId id="260" r:id="rId7"/>
    <p:sldId id="273" r:id="rId8"/>
    <p:sldId id="261" r:id="rId9"/>
    <p:sldId id="262" r:id="rId10"/>
    <p:sldId id="274" r:id="rId11"/>
    <p:sldId id="263" r:id="rId12"/>
    <p:sldId id="264" r:id="rId13"/>
    <p:sldId id="275" r:id="rId14"/>
    <p:sldId id="265" r:id="rId15"/>
    <p:sldId id="266" r:id="rId16"/>
    <p:sldId id="276" r:id="rId17"/>
    <p:sldId id="267" r:id="rId18"/>
    <p:sldId id="268" r:id="rId19"/>
    <p:sldId id="277" r:id="rId20"/>
    <p:sldId id="269" r:id="rId21"/>
    <p:sldId id="270" r:id="rId22"/>
    <p:sldId id="271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72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66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bb366bd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海水性质对人类活动的影响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bb366bd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专题2 海水性质对人类活动的影响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1177D-CEF7-302E-5A2B-450455FD6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926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34fff262d?pid=b4c4c9352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3.舟山渔场位于长江口东南部，是我国最大的渔场，但与莆田相比，鲍鱼养殖数量较少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因是该海域(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34fff262d.bracket?pid=b4c4c9352&amp;color=0,0,0&amp;vpa=3&amp;vtp=1"/>
          <p:cNvSpPr/>
          <p:nvPr/>
        </p:nvSpPr>
        <p:spPr>
          <a:xfrm>
            <a:off x="2192401" y="146304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_2#34fff262d.choices?pid=b4c4c9352&amp;color=0,0,0&amp;vtp=1&amp;bbb=1"/>
          <p:cNvSpPr/>
          <p:nvPr/>
        </p:nvSpPr>
        <p:spPr>
          <a:xfrm>
            <a:off x="722376" y="196650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A.夏季太阳辐射强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，海水温度过高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.冬季易受台风威胁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.河水注入多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，海水盐度偏低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.年蒸发量大，海水盐度偏高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34fff262d?vop=1&amp;pid=b4c4c9352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本题考查海水盐度对渔业的影响。舟山渔场位于长江口东南部，大量河水注入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，会使海水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盐度偏低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，因此与莆田相比，舟山渔场海域的海水盐度不利于鲍鱼生长，C正确，D错误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；冬季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舟山渔场海域不会受台风威胁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，B错误；莆田的纬度更低，夏季水温更高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，所以夏季水温高不是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舟山渔场鲍鱼养殖数量较少的原因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461B3-913B-858C-A6D0-53F07862E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303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0b670dd5d?htil=1&amp;pid=97f5cdae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6626" y="1060704"/>
            <a:ext cx="4754880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M_4_BD.11_2#0b670dd5d?htil=1&amp;pid=97f5cdae8&amp;color=0,0,0&amp;vtp=1&amp;bt=1&amp;bbb=1&amp;hb=1"/>
              <p:cNvSpPr/>
              <p:nvPr/>
            </p:nvSpPr>
            <p:spPr>
              <a:xfrm>
                <a:off x="722376" y="1005840"/>
                <a:ext cx="5907024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山东德州2025高一期中］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含盐量接近淡水的海水</a:t>
                </a:r>
                <a:r>
                  <a:rPr lang="en-US" altLang="zh-CN" sz="2000" b="0" i="0" spc="-10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spc="-10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10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当处理后可作为淡水资源</a:t>
                </a:r>
                <a:r>
                  <a:rPr lang="en-US" altLang="zh-CN" sz="2000" b="0" i="0" spc="-10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spc="-10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下图示意渤海及附近区域年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10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内日平均气温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≤-4</a:t>
                </a:r>
                <a14:m>
                  <m:oMath xmlns:m="http://schemas.openxmlformats.org/officeDocument/2006/math"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日数的分布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。据此完成下面小题。</a:t>
                </a:r>
                <a:endParaRPr lang="en-US" altLang="zh-CN" sz="2000" spc="-100" dirty="0"/>
              </a:p>
            </p:txBody>
          </p:sp>
        </mc:Choice>
        <mc:Fallback xmlns="">
          <p:sp>
            <p:nvSpPr>
              <p:cNvPr id="3" name="QM_4_BD.11_2#0b670dd5d?htil=1&amp;pid=97f5cda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5907024" cy="1371600"/>
              </a:xfrm>
              <a:prstGeom prst="rect">
                <a:avLst/>
              </a:prstGeom>
              <a:blipFill>
                <a:blip r:embed="rId4"/>
                <a:stretch>
                  <a:fillRect l="-2683" r="-619" b="-7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12_1#1d0864a63?htil=1&amp;pid=0b670dd5d&amp;color=0,0,0&amp;vtp=1&amp;bbb=1&amp;hb=1"/>
          <p:cNvSpPr/>
          <p:nvPr/>
        </p:nvSpPr>
        <p:spPr>
          <a:xfrm>
            <a:off x="722376" y="2383536"/>
            <a:ext cx="590702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4.下列城市附近海域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，单位面积海冰资源最丰富的是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2_2#1d0864a63.choices?htil=1&amp;pid=0b670dd5d&amp;color=0,0,0&amp;vtp=1&amp;bbb=1"/>
          <p:cNvSpPr/>
          <p:nvPr/>
        </p:nvSpPr>
        <p:spPr>
          <a:xfrm>
            <a:off x="722376" y="3336070"/>
            <a:ext cx="590702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6146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.葫芦岛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.秦皇岛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6146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C.大连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.烟台</a:t>
            </a:r>
            <a:endParaRPr lang="en-US" altLang="zh-CN" sz="2000" dirty="0"/>
          </a:p>
        </p:txBody>
      </p:sp>
      <p:sp>
        <p:nvSpPr>
          <p:cNvPr id="6" name="QC_5_AN.13_1#1d0864a63.bracket?pid=0b670dd5d&amp;color=0,0,0&amp;vpa=4&amp;vtp=1"/>
          <p:cNvSpPr/>
          <p:nvPr/>
        </p:nvSpPr>
        <p:spPr>
          <a:xfrm>
            <a:off x="922401" y="2840736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4_1#1d0864a63?vop=1&amp;pid=0b670dd5d&amp;color=0,0,0&amp;vtp=1&amp;bt=1&amp;bbb=1&amp;hb=1"/>
              <p:cNvSpPr/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本题考查读图分析能力。读图可知，选项四个城市中葫芦岛纬度最高，年内日平均气温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≤-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的日数最多，海冰厚度应最大。因此葫芦岛附近海域单位面积海冰资源最丰富，A正确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C、D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4_1#1d0864a63?vop=1&amp;pid=0b670dd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624" b="-7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3BBCA-B3DF-23B1-0F2B-81F237B6F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35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2a71ce71e?pid=0b670dd5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推测目前没有大规模开采渤海海冰的原因是(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2a71ce71e.bracket?pid=0b670dd5d&amp;color=0,0,0&amp;vpa=5&amp;vtp=1"/>
          <p:cNvSpPr/>
          <p:nvPr/>
        </p:nvSpPr>
        <p:spPr>
          <a:xfrm>
            <a:off x="595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2a71ce71e.choices?pid=0b670dd5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4529" algn="l"/>
                <a:tab pos="5356957" algn="l"/>
                <a:tab pos="7902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.资源量不足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B.破坏环境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C.成本过高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.市场需求不足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2a71ce71e?vop=1&amp;pid=0b670dd5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本题考查海冰利用的影响因素。海冰资源量十分充足，A错误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；海冰开采对环境的影响较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，B错误；在目前的经济技术水平下，海冰淡化的成本较高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，因此目前没有大规模开采渤海海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，C正确；华北地区水资源短缺，市场需求量大，D错误。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38C7A-4A03-2E97-20CE-F96F60F74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70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7f5cdae8.fixed?pid=bb366bd5b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97f5cdae8.fixed?pid=bb366bd5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海水性质对人类活动的影响</a:t>
            </a:r>
            <a:endParaRPr lang="en-US" altLang="zh-CN" sz="4400" dirty="0"/>
          </a:p>
        </p:txBody>
      </p:sp>
      <p:pic>
        <p:nvPicPr>
          <p:cNvPr id="4" name="C_3#97f5cdae8.fixed?pid=bb366bd5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97f5cdae8.fixed?pid=bb366bd5b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1#923d2c3bc?htil=2&amp;pid=97f5cdae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0691" y="1060704"/>
            <a:ext cx="3785616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8_2#923d2c3bc?htil=2&amp;pid=97f5cdae8&amp;color=0,0,0&amp;vtp=1&amp;bt=1&amp;bbb=1&amp;hb=1"/>
          <p:cNvSpPr/>
          <p:nvPr/>
        </p:nvSpPr>
        <p:spPr>
          <a:xfrm>
            <a:off x="722376" y="1005840"/>
            <a:ext cx="687628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［辽宁沈阳二中2025联考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潜艇驶过海水密度变化过大的海区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时会出现突然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掉深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容易导致潜艇沉没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下图为世界局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部海区表层盐度分布图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5_BD.19_1#215a4e6d8?htil=2&amp;pid=923d2c3bc&amp;color=0,0,0&amp;vtp=1&amp;bbb=1"/>
          <p:cNvSpPr/>
          <p:nvPr/>
        </p:nvSpPr>
        <p:spPr>
          <a:xfrm>
            <a:off x="722376" y="2421670"/>
            <a:ext cx="68762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6.图示海区，潜艇“掉深”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概率最大的地点及其原因是(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9_2#215a4e6d8.choices?htil=2&amp;pid=923d2c3bc&amp;color=0,0,0&amp;vtp=1&amp;bbb=1"/>
          <p:cNvSpPr/>
          <p:nvPr/>
        </p:nvSpPr>
        <p:spPr>
          <a:xfrm>
            <a:off x="722376" y="2858423"/>
            <a:ext cx="6876288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46094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处向西航行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盐度变小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.②处向东航行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盐度变大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46094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处向北航行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海温变低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.④处向南航行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海温变高</a:t>
            </a:r>
            <a:endParaRPr lang="en-US" altLang="zh-CN" sz="2000" dirty="0"/>
          </a:p>
        </p:txBody>
      </p:sp>
      <p:sp>
        <p:nvSpPr>
          <p:cNvPr id="6" name="QC_5_AN.20_1#215a4e6d8.bracket?pid=923d2c3bc&amp;color=0,0,0&amp;vpa=6&amp;vtp=1"/>
          <p:cNvSpPr/>
          <p:nvPr/>
        </p:nvSpPr>
        <p:spPr>
          <a:xfrm>
            <a:off x="6975539" y="24216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215a4e6d8?vop=1&amp;pid=923d2c3bc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本题考查海水性质的影响。海水温度和盐度变化会导致海水密度发生明显变化。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4个区域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中亚马孙河口附近海域的等盐度线最密集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，海水盐度空间变化最大，海水密度空间差异最大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潜艇自东向西航行时海水盐度明显变低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，密度变小，极易遇到“掉深”现象，A正确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；其他三处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航线的盐度差异小或由低盐度海区驶向高盐度海区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，海水密度变化小或密度变大，所以“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掉深”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可能性较小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72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1_1#b4c4c9352?pid=97f5cdae8&amp;color=0,0,0&amp;vtp=1&amp;bt=1&amp;bbb=1&amp;hb=1"/>
              <p:cNvSpPr/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［山东临沂2024高一期中］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鲍鱼生长对水温和盐度要求较高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最适宜水温为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16~25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最高不超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28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海水盐度在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29‰~31‰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最低不低于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27‰，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最高不超过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35‰。2004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年开始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山东荣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成和福建莆田合作开展鲍鱼南北转场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冬夏对调养殖合作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下图为我国近海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月表层水温分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布图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。据此完成下面小题。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M_4_BD.1_1#b4c4c9352?pid=97f5cda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blipFill>
                <a:blip r:embed="rId3"/>
                <a:stretch>
                  <a:fillRect l="-1474" r="-794" b="-4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M_4_BD.1_2#b4c4c9352?pid=97f5cdae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3838" y="2967736"/>
            <a:ext cx="4501277" cy="3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6821055f8?sp=1&amp;pid=b4c4c935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荣成与莆田之间鲍鱼南北转场时间和路线是(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6821055f8.bracket?pid=b4c4c9352&amp;color=0,0,0&amp;vpa=1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_2#6821055f8?pid=b4c4c935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，由荣成海域转场至莆田海域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，由莆田海域转场至荣成海域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，由荣成海域转场至莆田海域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，由莆田海域转场至荣成海域</a:t>
            </a:r>
            <a:endParaRPr lang="en-US" altLang="zh-CN" sz="2000" dirty="0"/>
          </a:p>
        </p:txBody>
      </p:sp>
      <p:sp>
        <p:nvSpPr>
          <p:cNvPr id="5" name="QC_5_BD.2_3#6821055f8.choices?pid=b4c4c9352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_1#6821055f8?vop=1&amp;pid=b4c4c9352&amp;color=0,0,0&amp;vtp=1&amp;bt=1&amp;bbb=1&amp;hb=1"/>
              <p:cNvSpPr/>
              <p:nvPr/>
            </p:nvSpPr>
            <p:spPr>
              <a:xfrm>
                <a:off x="722376" y="1005840"/>
                <a:ext cx="10753344" cy="275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本题考查海水温度对渔业的影响。根据材料可知，鲍鱼生长对水温和盐度要求较高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宜水温为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16~25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，而根据图中信息可知，8月莆田海域水温在27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以上，水温较高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，不适合鲍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鱼生长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，荣成海域纬度更高，水温更低，更适合鲍鱼生长，所以5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月由莆田海域转场至荣成海域，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错误，②正确；2月荣成海域水温低于10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，说明冬季荣成海域不适合鲍鱼生长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，而莆田海域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纬度更低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，水温较高，所以11月需将鲍鱼由荣成海域转场至莆田海域，③正确，④错误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。综上所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，②③正确，故选D。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4_1#6821055f8?vop=1&amp;pid=b4c4c93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2755900"/>
              </a:xfrm>
              <a:prstGeom prst="rect">
                <a:avLst/>
              </a:prstGeom>
              <a:blipFill>
                <a:blip r:embed="rId3"/>
                <a:stretch>
                  <a:fillRect l="-1587" r="-2154" b="-35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3027C-64F7-5A6E-99CF-498F46FF7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126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74ae61e0c?sp=1&amp;pid=b4c4c935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2.鲍鱼南北转场、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冬夏对调养殖的意义是(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74ae61e0c.bracket?pid=b4c4c9352&amp;color=0,0,0&amp;vpa=2&amp;vtp=1"/>
          <p:cNvSpPr/>
          <p:nvPr/>
        </p:nvSpPr>
        <p:spPr>
          <a:xfrm>
            <a:off x="545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74ae61e0c?pid=b4c4c935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①提高鲍鱼成活率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②缩短鲍鱼生长周期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扩大鲍鱼消费市场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④降低鲍鱼养殖成本</a:t>
            </a:r>
            <a:endParaRPr lang="en-US" altLang="zh-CN" sz="2000" dirty="0"/>
          </a:p>
        </p:txBody>
      </p:sp>
      <p:sp>
        <p:nvSpPr>
          <p:cNvPr id="5" name="QC_5_BD.5_3#74ae61e0c.choices?pid=b4c4c9352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74ae61e0c?vop=1&amp;pid=b4c4c935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本题考查海水性质对农业生产活动的影响。鲍鱼南北转场、冬夏对调养殖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，更有利于鲍鱼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，可提高鲍鱼成活率和缩短鲍鱼生长周期，①②正确；冬夏对调养殖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，会提高鲍鱼养殖成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，且不一定能扩大鲍鱼消费市场，③④错误。综上所述，故选A。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</Words>
  <Application>Microsoft Office PowerPoint</Application>
  <PresentationFormat>宽屏</PresentationFormat>
  <Paragraphs>79</Paragraphs>
  <Slides>22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2025-05-16T10:39:01Z</dcterms:created>
  <dcterms:modified xsi:type="dcterms:W3CDTF">2025-05-17T08:20:17Z</dcterms:modified>
  <cp:category/>
  <cp:contentStatus/>
</cp:coreProperties>
</file>