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75" r:id="rId4"/>
    <p:sldId id="258" r:id="rId5"/>
    <p:sldId id="259" r:id="rId6"/>
    <p:sldId id="276" r:id="rId7"/>
    <p:sldId id="260" r:id="rId8"/>
    <p:sldId id="261" r:id="rId9"/>
    <p:sldId id="262" r:id="rId10"/>
    <p:sldId id="277" r:id="rId11"/>
    <p:sldId id="263" r:id="rId12"/>
    <p:sldId id="264" r:id="rId13"/>
    <p:sldId id="278" r:id="rId14"/>
    <p:sldId id="265" r:id="rId15"/>
    <p:sldId id="266" r:id="rId16"/>
    <p:sldId id="279" r:id="rId17"/>
    <p:sldId id="267" r:id="rId18"/>
    <p:sldId id="268" r:id="rId19"/>
    <p:sldId id="269" r:id="rId20"/>
    <p:sldId id="280" r:id="rId21"/>
    <p:sldId id="270" r:id="rId22"/>
    <p:sldId id="271" r:id="rId23"/>
    <p:sldId id="281" r:id="rId24"/>
    <p:sldId id="272" r:id="rId25"/>
    <p:sldId id="273" r:id="rId26"/>
    <p:sldId id="274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77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6576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a8825f5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太阳辐射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a8825f5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太阳辐射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e8371890009bd557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080539-6622-7468-8623-F238CE994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6411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8_1#5ddba7240?htil=2&amp;pid=c3a002ecd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62670" y="1060704"/>
            <a:ext cx="3666744" cy="23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3" name="QM_4_BD.8_1#5ddba7240?htil=2&amp;pid=c3a002ecd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8" y="111556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M_4_BD.8_2#5ddba7240?htil=2&amp;pid=c3a002ecd&amp;color=0,0,0&amp;vtp=1&amp;bt=1&amp;bbb=1&amp;hb=1&amp;hs=1"/>
          <p:cNvSpPr/>
          <p:nvPr/>
        </p:nvSpPr>
        <p:spPr>
          <a:xfrm>
            <a:off x="722376" y="1005840"/>
            <a:ext cx="695858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陕西延安中学2025高一月考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生命的存在和发展离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不开太阳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下图为北半球大气上界太阳辐射分布图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  <p:sp>
        <p:nvSpPr>
          <p:cNvPr id="5" name="QC_5_BD.9_1#6fa1bab31?htil=2&amp;pid=5ddba7240&amp;color=0,0,0&amp;vtp=1&amp;bbb=1&amp;hb=1&amp;hs=1"/>
          <p:cNvSpPr/>
          <p:nvPr/>
        </p:nvSpPr>
        <p:spPr>
          <a:xfrm>
            <a:off x="722376" y="2421670"/>
            <a:ext cx="695858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3.生物量是单位面积内生物体的总质量（干重），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单位为千克/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平方米。某地生物量的大小与图中年太阳辐射总量的分布呈正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，且受其他因素的影响，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以下地区生物量最大的是(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5_AN.10_1#6fa1bab31.bracket?pid=5ddba7240&amp;color=0,0,0&amp;vpa=3&amp;vtp=1"/>
          <p:cNvSpPr/>
          <p:nvPr/>
        </p:nvSpPr>
        <p:spPr>
          <a:xfrm>
            <a:off x="7018401" y="333607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7" name="QC_5_BD.9_2#6fa1bab31.choices?htil=2&amp;pid=5ddba7240&amp;color=0,0,0&amp;vtp=1&amp;bbb=1&amp;hs=1"/>
          <p:cNvSpPr/>
          <p:nvPr/>
        </p:nvSpPr>
        <p:spPr>
          <a:xfrm>
            <a:off x="722376" y="38440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205529" algn="l"/>
                <a:tab pos="5864957" algn="l"/>
                <a:tab pos="8537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.塔克拉玛干沙漠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B.亚马孙平原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C.阿尔卑斯山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.云贵高原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6fa1bab31?vop=1&amp;pid=5ddba7240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本题考查生物量与太阳辐射的关系。根据题干可知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，某地生物量的大小与图中年太阳辐射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总量的分布呈正相关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，读图可知，纬度越低年太阳辐射总量越大，与塔克拉玛干沙漠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、阿尔卑斯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、云贵高原相比，亚马孙平原位于赤道附近，纬度最低，年太阳辐射总量最大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，所以生物量最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669687-637C-8FAF-4C83-AD96752065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7242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8430d1703?sp=1&amp;pid=5ddba724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太阳辐射对地理环境的影响主要有(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8430d1703.bracket?pid=5ddba7240&amp;color=0,0,0&amp;vpa=4&amp;vtp=1"/>
          <p:cNvSpPr/>
          <p:nvPr/>
        </p:nvSpPr>
        <p:spPr>
          <a:xfrm>
            <a:off x="4930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2_2#8430d1703?pid=5ddba7240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①为地球火山喷发提供能量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②是地球上水、大气运动的主要动力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③能够维持地表温度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是高纬度地区极光的主要成因</a:t>
            </a:r>
            <a:endParaRPr lang="en-US" altLang="zh-CN" sz="2000" dirty="0"/>
          </a:p>
        </p:txBody>
      </p:sp>
      <p:sp>
        <p:nvSpPr>
          <p:cNvPr id="5" name="QC_5_BD.12_3#8430d1703.choices?pid=5ddba7240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8430d1703?vop=1&amp;pid=5ddba7240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本题考查太阳辐射对地球的影响。结合所学知识，太阳辐射能够维持地表温度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，是地球上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、大气运动和生命活动的主要动力，②③正确；极光现象是由太阳活动引起的，④错误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；地球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内部的能量为地球火山喷发提供能量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，①错误。D正确。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99BD10-047B-8C08-A1DE-1C5B58FD1C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6661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e08b380ea?pid=c3a002ecd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［四川雅安2025高一期末］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日照百分率是指实际日照时间与可能日照时间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全天无云时应有的日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照时数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之比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这一数值可以反映出气候条件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主要是云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沙等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对日照时间的影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响程度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下图为内蒙古自治区全年平均日照百分率空间分布图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5_2#e08b380ea?pid=c3a002ec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3198" y="2510536"/>
            <a:ext cx="5253412" cy="3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7f0181fa8?pid=e08b380e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据图推测内蒙古自治区(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7f0181fa8.bracket?pid=e08b380ea&amp;color=0,0,0&amp;vpa=5&amp;vtp=1"/>
          <p:cNvSpPr/>
          <p:nvPr/>
        </p:nvSpPr>
        <p:spPr>
          <a:xfrm>
            <a:off x="3673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6_2#7f0181fa8.choices?pid=e08b380ea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.西部日照百分率较低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.日照百分率的空间变化较小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C.可能日照时间长于实际日照时间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.日照百分率以南北向变化为主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7f0181fa8?vop=1&amp;pid=e08b380ea&amp;color=0,0,0&amp;vtp=1&amp;bt=1&amp;bbb=1"/>
          <p:cNvSpPr/>
          <p:nvPr/>
        </p:nvSpPr>
        <p:spPr>
          <a:xfrm>
            <a:off x="722376" y="100584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</a:t>
            </a:r>
            <a:endParaRPr lang="en-US" altLang="zh-CN" sz="2200" dirty="0"/>
          </a:p>
        </p:txBody>
      </p:sp>
      <p:pic>
        <p:nvPicPr>
          <p:cNvPr id="3" name="QC_5_AS.18_2#7f0181fa8?vop=1&amp;pid=e08b380e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58608"/>
            <a:ext cx="499262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3a002ecd.fixed?pid=a8825f541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c3a002ecd.fixed?pid=a8825f54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太阳辐射</a:t>
            </a:r>
            <a:endParaRPr lang="en-US" altLang="zh-CN" sz="4400" dirty="0"/>
          </a:p>
        </p:txBody>
      </p:sp>
      <p:pic>
        <p:nvPicPr>
          <p:cNvPr id="4" name="C_3#c3a002ecd.fixed?pid=a8825f541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c3a002ecd.fixed?pid=a8825f541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6BD93-744B-1230-02AD-ECCD20377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15602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04a3c535f?pid=e08b380e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内蒙古自治区太阳能资源最丰富的地区位于(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04a3c535f.bracket?pid=e08b380ea&amp;color=0,0,0&amp;vpa=6&amp;vtp=1"/>
          <p:cNvSpPr/>
          <p:nvPr/>
        </p:nvSpPr>
        <p:spPr>
          <a:xfrm>
            <a:off x="5959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9_2#04a3c535f.choices?pid=e08b380ea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610957" algn="l"/>
                <a:tab pos="8283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.西部高原区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B.南部河谷地区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C.东部森林区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.北部山麓区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04a3c535f?vop=1&amp;pid=e08b380ea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本题考查太阳能资源的分布。由图可知，西部高原日照百分率高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，说明实际日照时间更接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近可能日照时间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，反映出西部高原区太阳能资源更丰富，A正确；南部河谷地区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、东部森林区和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北部山麓区日照百分率均较西部高原区低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，太阳能资源没有西部高原区丰富，B、C、D错误。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EE3B8D-9AE0-22C9-9010-4B77FC49B8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79378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742c229a7?sp=1&amp;pid=e08b380e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7.与内蒙古其他地区相比，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日照百分率高值区(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742c229a7.bracket?pid=e08b380ea&amp;color=0,0,0&amp;vpa=7&amp;vtp=1"/>
          <p:cNvSpPr/>
          <p:nvPr/>
        </p:nvSpPr>
        <p:spPr>
          <a:xfrm>
            <a:off x="5959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2_2#742c229a7?pid=e08b380ea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84829" algn="l"/>
                <a:tab pos="5610957" algn="l"/>
                <a:tab pos="80290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①距海较远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②日照时间短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③纬度高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降水量较少</a:t>
            </a:r>
            <a:endParaRPr lang="en-US" altLang="zh-CN" sz="2000" dirty="0"/>
          </a:p>
        </p:txBody>
      </p:sp>
      <p:sp>
        <p:nvSpPr>
          <p:cNvPr id="5" name="QC_5_BD.22_3#742c229a7.choices?pid=e08b380ea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742c229a7?vop=1&amp;pid=e08b380ea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本题考查影响太阳辐射的因素。结合上题分析可知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，日照百分率高值区位于内蒙古自治区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，该地区距海远，降水少，晴天较多，①④正确；与内蒙古其他地区相比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，西部地区纬度较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，冬半年可能日照时间长，且西部地区是日照百分率高值区，说明该地区实际日照时间长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1120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_1#5ae0e39b8?htil=1&amp;pid=c3a002ecd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49303" y="1060704"/>
            <a:ext cx="3136392" cy="20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_2#5ae0e39b8?htil=1&amp;pid=c3a002ecd&amp;color=0,0,0&amp;vtp=1&amp;bt=1&amp;bbb=1&amp;hb=1&amp;hs=1"/>
          <p:cNvSpPr/>
          <p:nvPr/>
        </p:nvSpPr>
        <p:spPr>
          <a:xfrm>
            <a:off x="722376" y="1005840"/>
            <a:ext cx="7488936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［河北邯郸2025高一期末］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敦煌深处我国西北内陆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四周被戈壁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沙漠包围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气候干燥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日照时间长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太阳能资源丰富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被誉为世界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光能的黄金地带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1971—2020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年敦煌月平均太阳辐射总量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2_1#aacbb71ed?htil=1&amp;pid=5ae0e39b8&amp;color=0,0,0&amp;vtp=1&amp;bbb=1&amp;hs=1"/>
          <p:cNvSpPr/>
          <p:nvPr/>
        </p:nvSpPr>
        <p:spPr>
          <a:xfrm>
            <a:off x="722376" y="2878870"/>
            <a:ext cx="7488936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1.一年中，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敦煌利用太阳能资源的最佳时段是(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_1#aacbb71ed.bracket?pid=5ae0e39b8&amp;color=0,0,0&amp;vpa=1&amp;vtp=1"/>
          <p:cNvSpPr/>
          <p:nvPr/>
        </p:nvSpPr>
        <p:spPr>
          <a:xfrm>
            <a:off x="5959539" y="287887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5_BD.2_2#aacbb71ed.choices?htil=1&amp;pid=5ae0e39b8&amp;color=0,0,0&amp;vtp=1&amp;bbb=1&amp;hs=1"/>
          <p:cNvSpPr/>
          <p:nvPr/>
        </p:nvSpPr>
        <p:spPr>
          <a:xfrm>
            <a:off x="722376" y="33156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494329" algn="l"/>
                <a:tab pos="4950557" algn="l"/>
                <a:tab pos="75718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A.2—4月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B.5—7月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C.8—10月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D.11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月—次年1月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aacbb71ed?vop=1&amp;pid=5ae0e39b8&amp;color=0,0,0&amp;vtp=1&amp;bt=1&amp;bbb=1&amp;hb=1"/>
          <p:cNvSpPr/>
          <p:nvPr/>
        </p:nvSpPr>
        <p:spPr>
          <a:xfrm>
            <a:off x="722376" y="100584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本题考查读图分析能力。据图可知，敦煌5—7月月平均太阳辐射总量大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，是一年中利用太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阳能资源的最佳时间段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EAC91-2DB1-C022-929E-F8520848A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2825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822de288f?pid=5ae0e39b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敦煌建设太阳能发电站的优势主要是(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822de288f.bracket?pid=5ae0e39b8&amp;color=0,0,0&amp;vpa=2&amp;vtp=1"/>
          <p:cNvSpPr/>
          <p:nvPr/>
        </p:nvSpPr>
        <p:spPr>
          <a:xfrm>
            <a:off x="5197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_2#822de288f.choices?pid=5ae0e39b8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523028" algn="l"/>
                <a:tab pos="5991957" algn="l"/>
                <a:tab pos="8473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.可利用土地面积广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B.科技发达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C.交通便利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.人口稠密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822de288f?vop=1&amp;pid=5ae0e39b8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本题考查建设太阳能发电站的优势条件。据材料可知，敦煌深处我国西北内陆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，四周被戈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、沙漠包围，可利用土地面积广，A正确；相较于东部沿海地区，科技和交通不具有优势，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错误；由于深居内陆，气候干旱，人口分布不稠密，D错误。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2#822de288f?vop=1&amp;pid=5ae0e39b8&amp;color=0,0,0&amp;mp=1&amp;vtp=1&amp;bt=1&amp;bbb=1"/>
          <p:cNvSpPr/>
          <p:nvPr/>
        </p:nvSpPr>
        <p:spPr>
          <a:xfrm>
            <a:off x="722376" y="10058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光伏电站修建的有利因素</a:t>
            </a:r>
            <a:endParaRPr lang="en-US" altLang="zh-CN" sz="2000" dirty="0"/>
          </a:p>
        </p:txBody>
      </p:sp>
      <p:pic>
        <p:nvPicPr>
          <p:cNvPr id="3" name="QC_5_AS.7_3#822de288f?vop=1&amp;pid=5ae0e39b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26921"/>
            <a:ext cx="4846320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466</Words>
  <Application>Microsoft Office PowerPoint</Application>
  <PresentationFormat>宽屏</PresentationFormat>
  <Paragraphs>80</Paragraphs>
  <Slides>26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2025-05-17T07:44:02Z</dcterms:created>
  <dcterms:modified xsi:type="dcterms:W3CDTF">2025-05-17T08:44:03Z</dcterms:modified>
  <cp:category/>
  <cp:contentStatus/>
</cp:coreProperties>
</file>