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491" r:id="rId4"/>
    <p:sldId id="258" r:id="rId5"/>
    <p:sldId id="259" r:id="rId6"/>
    <p:sldId id="492" r:id="rId7"/>
    <p:sldId id="260" r:id="rId8"/>
    <p:sldId id="493" r:id="rId9"/>
    <p:sldId id="261" r:id="rId10"/>
    <p:sldId id="262" r:id="rId11"/>
    <p:sldId id="494" r:id="rId12"/>
    <p:sldId id="263" r:id="rId13"/>
    <p:sldId id="264" r:id="rId14"/>
    <p:sldId id="495" r:id="rId15"/>
    <p:sldId id="265" r:id="rId16"/>
    <p:sldId id="266" r:id="rId17"/>
    <p:sldId id="267" r:id="rId18"/>
    <p:sldId id="496" r:id="rId19"/>
    <p:sldId id="268" r:id="rId20"/>
    <p:sldId id="270" r:id="rId21"/>
    <p:sldId id="271" r:id="rId22"/>
    <p:sldId id="497" r:id="rId23"/>
    <p:sldId id="272" r:id="rId24"/>
    <p:sldId id="273" r:id="rId25"/>
    <p:sldId id="274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>
        <p:scale>
          <a:sx n="75" d="100"/>
          <a:sy n="75" d="100"/>
        </p:scale>
        <p:origin x="1914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26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00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19160d09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第六章高考强化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19160d09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第六章高考强化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b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_1#a7f55bbc1?vop=1&amp;pid=6e7fe1d45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本题考查自然灾害的分布。根据表格信息可知，40°~50°N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融雪洪水灾害发生的频次最高。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尼罗河流域大致位于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0°~31°N，不在此范围内，A错误；中南半岛大致位于8°~22°N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，不在此范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围内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，B错误；北冰洋沿岸位于北极圈附近，不在此范围内，C错误；亚洲中部大致位于40°~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50°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N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，符合题意，D正确。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849A2E-7101-7FB3-90CF-BFF8FF867E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7998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fb8f29ea2?sp=1&amp;pid=6e7fe1d4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3.春季与秋季融雪洪水灾害频次差异大，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主要是因为(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0_1#fb8f29ea2.bracket?pid=6e7fe1d45&amp;color=0,0,0&amp;vpa=3&amp;vtp=1"/>
          <p:cNvSpPr/>
          <p:nvPr/>
        </p:nvSpPr>
        <p:spPr>
          <a:xfrm>
            <a:off x="6721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9_2#fb8f29ea2?pid=6e7fe1d45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48329" algn="l"/>
                <a:tab pos="5483957" algn="l"/>
                <a:tab pos="8219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①春季地表积雪较多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②气温变化趋势不同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③秋季气温低于春季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秋季雨水少于春季</a:t>
            </a:r>
            <a:endParaRPr lang="en-US" altLang="zh-CN" sz="2000" dirty="0"/>
          </a:p>
        </p:txBody>
      </p:sp>
      <p:sp>
        <p:nvSpPr>
          <p:cNvPr id="5" name="QC_5_BD.9_3#fb8f29ea2.choices?pid=6e7fe1d45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fb8f29ea2?vop=1&amp;pid=6e7fe1d45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本题考查自然灾害的成因。根据表格信息可知，春季融雪洪水灾害发生频次高于秋季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秋季相比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，春季地表积雪较多，为融雪洪水提供了物质条件，①正确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；北半球各地区气候类型不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，海陆分布不同，秋季气温不一定低于春季，③错误；春季气温变化趋势总体为由冷到暖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加速积雪消融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，融雪洪水灾害频次较高，秋季气温变化趋势总体为由暖到冷，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会减慢积雪消融，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融雪洪水灾害频次较低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，②正确；北半球不同地区的春、秋季的降水情况差异较大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，秋季雨水不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一定少于春季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，④错误。故选A。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05C38C-D97F-ECE4-DCCB-97419E069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7411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3406f1546?pid=6e7fe1d4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4.一般认为，混合型洪水比升温型洪水破坏力更强，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其理由最可能是(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3406f1546.bracket?pid=6e7fe1d45&amp;color=0,0,0&amp;vpa=4&amp;vtp=1"/>
          <p:cNvSpPr/>
          <p:nvPr/>
        </p:nvSpPr>
        <p:spPr>
          <a:xfrm>
            <a:off x="849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2_2#3406f1546.choices?pid=6e7fe1d45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.混合型比升温型洪水频次高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.雨水的流动性比积雪融水强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C.积雪面雨水会加速积雪消融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.混合型洪水中有冰凌和融冰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3406f1546?vop=1&amp;pid=6e7fe1d45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本题考查自然灾害的特征。相比于升温型洪水，混合型洪水发生时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，雨水带来的热量会加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速积雪消融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，增加融雪径流，引发的洪水强度比升温型洪水更大，因此破坏力更强，C正确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据表格信息可知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，不同月份不同纬度，两种类型的融雪洪水的频次高低相对关系不同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，且频次高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不能表明单次破坏力更强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，A错误；雨水和积雪融水流动性无显著差异，B错误；根据题意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，两种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类型融雪洪水均有冰凌和融冰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2#3406f1546?vop=1&amp;pid=6e7fe1d45&amp;color=0,0,0&amp;mp=1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本题易错选D，融雪洪水中夹杂着冰凌和融冰不一定会有更大的破坏力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，需要看其含量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、分布范围、移动速度等。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C55ED-BEEF-8C5C-3149-D29A33AD6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4378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bbde6e290?pid=535c04a48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［全国甲2022·7］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下图示意北美东南部沿海冲积平原某区域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1890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年以来海岸线的变化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，完成下题。</a:t>
            </a:r>
            <a:endParaRPr lang="en-US" altLang="zh-CN" sz="2000" dirty="0"/>
          </a:p>
        </p:txBody>
      </p:sp>
      <p:pic>
        <p:nvPicPr>
          <p:cNvPr id="3" name="QM_4_BD.15_2#bbde6e290?pid=535c04a4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7056" y="2053336"/>
            <a:ext cx="4434840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16_1#4ff8d55a4?pid=bbde6e290&amp;color=0,0,0&amp;vtp=1&amp;bt=1&amp;bbb=1"/>
          <p:cNvSpPr/>
          <p:nvPr/>
        </p:nvSpPr>
        <p:spPr>
          <a:xfrm>
            <a:off x="722376" y="44282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5.在图示区域海岸线变化最快的时段，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该区域可能经历了(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16_2#4ff8d55a4.choices?pid=bbde6e290&amp;color=0,0,0&amp;vtp=1&amp;bbb=1"/>
          <p:cNvSpPr/>
          <p:nvPr/>
        </p:nvSpPr>
        <p:spPr>
          <a:xfrm>
            <a:off x="722376" y="485994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.强烈的地震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.剧烈的海啸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C.频发的飓风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.汹涌的洪水</a:t>
            </a:r>
            <a:endParaRPr lang="en-US" altLang="zh-CN" sz="2000" dirty="0"/>
          </a:p>
        </p:txBody>
      </p:sp>
      <p:sp>
        <p:nvSpPr>
          <p:cNvPr id="6" name="QC_5_AN.17_1#4ff8d55a4.bracket?pid=bbde6e290&amp;color=0,0,0&amp;vpa=5&amp;vtp=1"/>
          <p:cNvSpPr/>
          <p:nvPr/>
        </p:nvSpPr>
        <p:spPr>
          <a:xfrm>
            <a:off x="7229539" y="442823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35c04a48.fixed?pid=19160d099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endParaRPr lang="en-US" altLang="zh-CN" sz="7200" dirty="0"/>
          </a:p>
        </p:txBody>
      </p:sp>
      <p:sp>
        <p:nvSpPr>
          <p:cNvPr id="3" name="C_3#535c04a48.fixed?pid=19160d099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第六章高考强化</a:t>
            </a:r>
            <a:endParaRPr lang="en-US" altLang="zh-CN" sz="4400" dirty="0"/>
          </a:p>
        </p:txBody>
      </p:sp>
      <p:pic>
        <p:nvPicPr>
          <p:cNvPr id="4" name="C_3#535c04a48.fixed?pid=19160d099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35c04a48.fixed?pid=19160d099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4ff8d55a4?vop=1&amp;pid=bbde6e290&amp;color=0,0,0&amp;vtp=1&amp;bt=1&amp;bbb=1&amp;hb=1"/>
          <p:cNvSpPr/>
          <p:nvPr/>
        </p:nvSpPr>
        <p:spPr>
          <a:xfrm>
            <a:off x="722376" y="1005840"/>
            <a:ext cx="10753344" cy="4127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本题考查自然灾害的判读。图中显示海岸线不断向陆地方向移动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，说明海水对海岸线的侵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蚀强于入海泥沙沉积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。由图可知，历史海岸线之间的时间间隔都是20年，其中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1950—1970年海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岸线位置变化最大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，说明该时间段海岸线向陆地移动速度最快，海水侵蚀最强烈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。北美东南部位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于板块内部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，发生强烈地震的可能性小，A错误；海啸是一种巨浪，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会对海岸造成较大的破坏，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但是其持续时间不会很长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，海啸过后海水会退去，不会长时间造成海岸线移动，B错误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；根据图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中经纬度位置可知该地位于墨西哥湾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，这里飓风多发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，飓风带来的风暴潮会加剧海水对海岸线的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侵蚀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，从而使海岸线向陆地方向移动，1950—1970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年海岸线移动速度快很有可能是飓风频发，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正确；汹涌的洪水会从内陆带来大量泥沙，泥沙沉积速度加快，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导致海岸线向海洋方向移动，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2#4ff8d55a4?vop=1&amp;pid=bbde6e290&amp;color=0,0,0&amp;mp=1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解答本题的关键是理解造成海岸线在20年间快速移动的因素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。从海岸线的位置随时间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的变化可判断出海岸线不断向陆地移动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。移动速度快的地方海水侵蚀严重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，找出海水持续侵蚀海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岸的原因即可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33A1-E468-D7AD-1A53-4A289D004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89045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9_1#df65b30bc?pid=535c04a48&amp;color=0,0,0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［海南2022·9］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在阿尔卑斯山脉南侧某些狭窄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少风的河谷上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分布着一种独特的石顶泥柱景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它是由夹杂石块的堆积物在外力作用下形成的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泥柱由坚固的泥土组成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高度多在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6~30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米之间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其顶端盖有一个石块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往往顶端石块越大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泥柱越高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表层无石块覆盖的地方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泥土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易受侵蚀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难以形成泥柱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pic>
        <p:nvPicPr>
          <p:cNvPr id="3" name="QM_4_BD.19_2#df65b30bc?pid=535c04a4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8264" y="2967736"/>
            <a:ext cx="3392424" cy="188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20_1#e5d760350?pid=df65b30bc&amp;color=0,0,0&amp;vtp=1&amp;bbb=1"/>
          <p:cNvSpPr/>
          <p:nvPr/>
        </p:nvSpPr>
        <p:spPr>
          <a:xfrm>
            <a:off x="722376" y="49870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最有可能破坏此地石顶泥柱景观的是(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1_1#e5d760350.bracket?pid=df65b30bc&amp;color=0,0,0&amp;vpa=6&amp;vtp=1"/>
          <p:cNvSpPr/>
          <p:nvPr/>
        </p:nvSpPr>
        <p:spPr>
          <a:xfrm>
            <a:off x="5197539" y="4987036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5_BD.20_2#e5d760350.choices?pid=df65b30bc&amp;color=0,0,0&amp;vtp=1&amp;bbb=1"/>
          <p:cNvSpPr/>
          <p:nvPr/>
        </p:nvSpPr>
        <p:spPr>
          <a:xfrm>
            <a:off x="722376" y="54238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.寒潮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B.地震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C.洪水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.虫蛀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e5d760350?vop=1&amp;pid=df65b30bc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本题考查地质灾害对地貌的影响。根据板块构造学说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，阿尔卑斯山脉是非洲板块与亚欧板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块碰撞挤压形成的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，板块交界处易发生地震，超过一定震级的地震对地表物体破坏较大，B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当地位于阿尔卑斯山脉南侧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，山体对北方的冷空气有一定的阻挡作用，当地受寒潮影响较小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。结合文字材料的描述，表层无石块覆盖的地方，泥土易受侵蚀，难以形成泥柱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，若当地经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常发生洪水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，石顶泥柱景观无法形成，由此可知当地极少发生洪水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，洪水破坏石顶泥柱景观的可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能性不大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，C错误。蛀虫的破坏量有限，D错误。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8F271-257A-6397-D4ED-E4F8F787CB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2247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066793cb6?pid=535c04a48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［浙江2024年1月·15］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土耳其南部发生里氏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7.8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级地震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灾后救援随即展开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复和重建工作积极推进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3" name="QC_5_BD.2_1#8b3baea2b?pid=066793cb6&amp;color=0,0,0&amp;vtp=1&amp;bbb=1"/>
          <p:cNvSpPr/>
          <p:nvPr/>
        </p:nvSpPr>
        <p:spPr>
          <a:xfrm>
            <a:off x="722376" y="19644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1.在灾后救援和恢复重建过程中，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可运用(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3_1#8b3baea2b.bracket?pid=066793cb6&amp;color=0,0,0&amp;vpa=1&amp;vtp=1"/>
          <p:cNvSpPr/>
          <p:nvPr/>
        </p:nvSpPr>
        <p:spPr>
          <a:xfrm>
            <a:off x="5438839" y="196447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2_2#8b3baea2b.choices?pid=066793cb6&amp;color=0,0,0&amp;vtp=1&amp;bbb=1"/>
          <p:cNvSpPr/>
          <p:nvPr/>
        </p:nvSpPr>
        <p:spPr>
          <a:xfrm>
            <a:off x="722376" y="2401223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A.全球定位系统（GPS）动态获取灾区夜间灯光强度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.地理信息系统（GIS）实时采集灾区气象要素信息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.遥感（RS）模拟分析为灾区恢复重建提供辅助决策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.北斗卫星导航系统（BDS）准确提供急需救援的位置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8b3baea2b?vop=1&amp;pid=066793cb6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本题考查地理信息技术的应用。用于动态获取灾区夜间灯光强度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，实时采集灾区气象要素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信息的技术主要是遥感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（RS），A、B错误；用于处理、分析地理信息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，通过模拟分析为灾区恢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复重建提供辅助决策的技术主要是地理信息系统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（GIS），C错误；北斗卫星导航系统（BDS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主要功能是定位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、导航，可以准确提供急需救援的位置，D正确。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98C89C-C68E-6DDB-A631-DA653488F2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724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_1#6e7fe1d45?pid=535c04a48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［湖南2023·11~13］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融雪洪水灾害由大量的积雪快速融化引起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可分为雨雪混合型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简称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混合型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洪水灾害和升温融雪型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简称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升温型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洪水灾害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融雪洪水中常夹杂着冰凌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和融冰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下表示意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1900—2020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年北半球融雪洪水灾害频次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graphicFrame>
        <p:nvGraphicFramePr>
          <p:cNvPr id="6" name="QM_4_BD.5_2#6e7fe1d45?colgroup=3,8,6,6,6,6&amp;pid=535c04a48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929515"/>
              </p:ext>
            </p:extLst>
          </p:nvPr>
        </p:nvGraphicFramePr>
        <p:xfrm>
          <a:off x="722376" y="2510538"/>
          <a:ext cx="10607040" cy="2959735"/>
        </p:xfrm>
        <a:graphic>
          <a:graphicData uri="http://schemas.openxmlformats.org/drawingml/2006/table">
            <a:tbl>
              <a:tblPr/>
              <a:tblGrid>
                <a:gridCol w="1804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86461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纬度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5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3—5月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6—8月</a:t>
                      </a:r>
                      <a:endParaRPr 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9—11月</a:t>
                      </a:r>
                      <a:endParaRPr 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1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12—2月</a:t>
                      </a:r>
                      <a:endParaRPr 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sz="18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总计</a:t>
                      </a:r>
                      <a:endParaRPr 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18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升温型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18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混合型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升温型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18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混合型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18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升温型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18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混合型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18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升温型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18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混合型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1800" b="1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升温型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混合型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0°~30°N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30°~40°N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5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24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25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21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12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33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58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40°~50°N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132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151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12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5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27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49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170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217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50°~60°N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34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22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5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7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40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34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00335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60°~70°N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16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6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0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17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1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8</a:t>
                      </a:r>
                      <a:endParaRPr lang="en-US" altLang="zh-CN" sz="18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64863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DAED7-18C9-D601-0DE0-535EF0CEF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0859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_1#a7f55bbc1?pid=6e7fe1d4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2.下列地区中，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融雪洪水灾害多发的是(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7_1#a7f55bbc1.bracket?pid=6e7fe1d45&amp;color=0,0,0&amp;vpa=2&amp;vtp=1"/>
          <p:cNvSpPr/>
          <p:nvPr/>
        </p:nvSpPr>
        <p:spPr>
          <a:xfrm>
            <a:off x="518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6_2#a7f55bbc1.choices?pid=6e7fe1d45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88029" algn="l"/>
                <a:tab pos="5483957" algn="l"/>
                <a:tab pos="8346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.尼罗河流域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B.中南半岛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C.北冰洋沿岸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.亚洲中部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723</Words>
  <Application>Microsoft Office PowerPoint</Application>
  <PresentationFormat>宽屏</PresentationFormat>
  <Paragraphs>166</Paragraphs>
  <Slides>25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2025-05-16T01:47:59Z</dcterms:created>
  <dcterms:modified xsi:type="dcterms:W3CDTF">2025-05-16T02:31:24Z</dcterms:modified>
  <cp:category/>
  <cp:contentStatus/>
</cp:coreProperties>
</file>