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339" r:id="rId10"/>
    <p:sldId id="262" r:id="rId11"/>
    <p:sldId id="263" r:id="rId12"/>
    <p:sldId id="340" r:id="rId13"/>
    <p:sldId id="264" r:id="rId14"/>
    <p:sldId id="265" r:id="rId15"/>
    <p:sldId id="341" r:id="rId16"/>
    <p:sldId id="266" r:id="rId17"/>
    <p:sldId id="267" r:id="rId18"/>
    <p:sldId id="342" r:id="rId19"/>
    <p:sldId id="268" r:id="rId20"/>
    <p:sldId id="270" r:id="rId21"/>
    <p:sldId id="343" r:id="rId22"/>
    <p:sldId id="271" r:id="rId23"/>
    <p:sldId id="272" r:id="rId24"/>
    <p:sldId id="273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795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772816c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地貌的观察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7cf24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地貌观察的顺序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fbc451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地貌观察的内容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772816c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地貌的观察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9_1#2ea31d3d5?htil=2&amp;pid=bfbc4510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9086" y="1026864"/>
            <a:ext cx="4306824" cy="299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9_2#2ea31d3d5?htil=2&amp;pid=bfbc45105&amp;color=0,0,0&amp;vtp=1&amp;bt=1&amp;bbb=1&amp;hb=1"/>
          <p:cNvSpPr/>
          <p:nvPr/>
        </p:nvSpPr>
        <p:spPr>
          <a:xfrm>
            <a:off x="722376" y="972000"/>
            <a:ext cx="631850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［江苏南京九中2024高一期中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下图为我国某地区等高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线地形图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）。读图，完成下面小题。</a:t>
            </a:r>
            <a:endParaRPr lang="en-US" altLang="zh-CN" sz="2000" dirty="0"/>
          </a:p>
        </p:txBody>
      </p:sp>
      <p:sp>
        <p:nvSpPr>
          <p:cNvPr id="4" name="QC_6_BD.10_1#037dc521e?htil=2&amp;pid=2ea31d3d5&amp;color=0,0,0&amp;vtp=1&amp;bbb=1"/>
          <p:cNvSpPr/>
          <p:nvPr/>
        </p:nvSpPr>
        <p:spPr>
          <a:xfrm>
            <a:off x="722376" y="1930630"/>
            <a:ext cx="631850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3.B地和D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地的相对高度有可能是(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10_2#037dc521e.choices?htil=2&amp;pid=2ea31d3d5&amp;color=0,0,0&amp;vtp=1&amp;bbb=1"/>
          <p:cNvSpPr/>
          <p:nvPr/>
        </p:nvSpPr>
        <p:spPr>
          <a:xfrm>
            <a:off x="722376" y="2367383"/>
            <a:ext cx="631850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6720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A.180米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B.260米</a:t>
            </a:r>
            <a:endParaRPr lang="en-US" altLang="zh-CN" sz="2000" b="0" i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26720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C.350米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D.420米</a:t>
            </a:r>
            <a:endParaRPr lang="en-US" altLang="zh-CN" sz="2000" dirty="0"/>
          </a:p>
        </p:txBody>
      </p:sp>
      <p:sp>
        <p:nvSpPr>
          <p:cNvPr id="6" name="QC_6_AN.11_1#037dc521e.bracket?pid=2ea31d3d5&amp;color=0,0,0&amp;vpa=3&amp;vtp=1"/>
          <p:cNvSpPr/>
          <p:nvPr/>
        </p:nvSpPr>
        <p:spPr>
          <a:xfrm>
            <a:off x="4533964" y="19306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_1#037dc521e?vop=1&amp;pid=2ea31d3d5&amp;color=0,0,0&amp;mp=1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本题考查相对高度的计算。读图可知，B地海拔为400~500米，D地海拔为100米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相对高度为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300~400米，结合选项分析可得，C正确，A、B、D错误。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BEA19-476A-2E5C-1A3A-60BE7499A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30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_1#fcc3178e5?pid=2ea31d3d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图中村庄位于(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4_1#fcc3178e5.bracket?pid=2ea31d3d5&amp;color=0,0,0&amp;vpa=4&amp;vtp=1"/>
          <p:cNvSpPr/>
          <p:nvPr/>
        </p:nvSpPr>
        <p:spPr>
          <a:xfrm>
            <a:off x="264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3_2#fcc3178e5.choices?pid=2ea31d3d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.盆地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B.山地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C.丘陵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.平原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fcc3178e5?vop=1&amp;pid=2ea31d3d5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本题考查等高线图中基本地形的判读。读图可知，图中村庄位于海拔200米以下地区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形平坦开阔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，为平原，D正确；盆地地形四周高，中间低，A错误；山地海拔一般在500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米以上，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坡度较陡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，B错误；丘陵一般海拔在500米以下，起伏和缓，C错误。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A57EB-FB7D-B357-5D90-5B07C8C92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822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a85a3391f?pid=2ea31d3d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地所在地形部位是(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a85a3391f.bracket?pid=2ea31d3d5&amp;color=0,0,0&amp;vpa=5&amp;vtp=1"/>
          <p:cNvSpPr/>
          <p:nvPr/>
        </p:nvSpPr>
        <p:spPr>
          <a:xfrm>
            <a:off x="3344926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a85a3391f.choices?pid=2ea31d3d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.山脊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B.鞍部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C.陡崖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.山谷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a85a3391f?vop=1&amp;pid=2ea31d3d5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本题考查等高线图中地形部位判读。读图可知，A处多条等高线重叠在一起，为陡崖，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；山脊处等高线向低处凸出，A错误；山谷处等高线向高处凸出，D错误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；鞍部位于两座山峰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之间的相对低洼处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FE8DD-53E2-CAED-3B5B-DFA72CC13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720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9_1#20df6af56?pid=bfbc4510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［山东省实验中学2024高一期中］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月某日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正在黄土高原进行研学的某小组拍摄了一张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瀑布的照片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并发现附近的山坡上有正在建造的大型集中式光伏发电站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为瀑布照片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该地等高线图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瀑布高差为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乙地在瀑布上游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19_3#20df6af56?iti=1&amp;htil=1&amp;pid=bfbc4510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11680" y="2696152"/>
            <a:ext cx="278892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5_BD.19_4#20df6af56?iti=2&amp;htil=1&amp;pid=bfbc4510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7104" y="2476696"/>
            <a:ext cx="448056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5_BD.19_5#20df6af56?iti=1&amp;htil=1&amp;pid=bfbc45105&amp;color=0,0,0&amp;vtp=1"/>
          <p:cNvSpPr/>
          <p:nvPr/>
        </p:nvSpPr>
        <p:spPr>
          <a:xfrm>
            <a:off x="3321209" y="456051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5_BD.19_6#20df6af56?iti=2&amp;htil=1&amp;pid=bfbc45105&amp;color=0,0,0&amp;vtp=1"/>
          <p:cNvSpPr/>
          <p:nvPr/>
        </p:nvSpPr>
        <p:spPr>
          <a:xfrm>
            <a:off x="8695310" y="456051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6_BD.20_1#7c34bfa7b?pid=20df6af56&amp;color=0,0,0&amp;vtp=1&amp;bt=1&amp;bbb=1"/>
          <p:cNvSpPr/>
          <p:nvPr/>
        </p:nvSpPr>
        <p:spPr>
          <a:xfrm>
            <a:off x="722376" y="50675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山峰与乙地的最小高差可能为(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6_AN.21_1#7c34bfa7b.bracket?pid=20df6af56&amp;color=0,0,0&amp;vpa=6&amp;vtp=1"/>
          <p:cNvSpPr/>
          <p:nvPr/>
        </p:nvSpPr>
        <p:spPr>
          <a:xfrm>
            <a:off x="4435539" y="50675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C_6_BD.20_2#7c34bfa7b.choices?pid=20df6af56&amp;color=0,0,0&amp;vtp=1&amp;bbb=1"/>
          <p:cNvSpPr/>
          <p:nvPr/>
        </p:nvSpPr>
        <p:spPr>
          <a:xfrm>
            <a:off x="722376" y="55033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7854" algn="l"/>
                <a:tab pos="5477607" algn="l"/>
                <a:tab pos="821006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A.620米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B.588米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C.488米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D.388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88c36036.fixed?pid=772816cad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288c36036.fixed?pid=772816ca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地貌的观察</a:t>
            </a:r>
            <a:endParaRPr lang="en-US" altLang="zh-CN" sz="4400" dirty="0"/>
          </a:p>
        </p:txBody>
      </p:sp>
      <p:pic>
        <p:nvPicPr>
          <p:cNvPr id="4" name="C_3#288c36036.fixed?pid=772816ca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88c36036.fixed?pid=772816ca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2_1#7c34bfa7b?vop=1&amp;pid=20df6af5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本题考查相对高度的计算。根据等高线图分析可知，山峰的海拔是900~1000米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，乙地是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335~400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米，两地的高差是500~665米，选项中只有588米和620米在此范围，且588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米比620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，A错误，B正确；488米和388米低于此区间，C、D错误。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34CFF-60EF-1607-EF47-5CDE901178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337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3_1#7e7889426?pid=20df6af5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关于该区域事物描述正确的是(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4_1#7e7889426.bracket?pid=20df6af56&amp;color=0,0,0&amp;vpa=7&amp;vtp=1"/>
          <p:cNvSpPr/>
          <p:nvPr/>
        </p:nvSpPr>
        <p:spPr>
          <a:xfrm>
            <a:off x="443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23_2#7e7889426.choices?pid=20df6af5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.此季节瀑布水流速度缓慢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.光伏发电站最可能布置在甲坡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C.山峰可以与丙处互相通视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.丁处适宜打坝淤地发展种植业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7e7889426?vop=1&amp;pid=20df6af5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本题考查地物特征的描述。根据材料“2023年8月某日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，正在黄土高原进行研学的某小组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拍摄了一张瀑布的照片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”可知，此时是夏季，黄土高原夏季降水多，河流正值丰水期，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水量大，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瀑布水流速度快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，A错误；根据图中的指向标可知，甲坡位于阴坡，太阳辐射弱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，不适宜布置光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伏发电站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，B错误；山峰与丙地之间无障碍，可以互相通视，C正确；丁地位于河谷，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靠近河流，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地形较为平坦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，不需要打坝淤地，D错误。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33efa788d?pid=3e7cf24ca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［福建三明一中2025高一月考］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观察地貌是地理野外实践的重要能力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。结合所学知识完成下题。</a:t>
            </a:r>
            <a:endParaRPr lang="en-US" altLang="zh-CN" sz="2000" dirty="0"/>
          </a:p>
        </p:txBody>
      </p:sp>
      <p:sp>
        <p:nvSpPr>
          <p:cNvPr id="3" name="QC_6_BD.2_1#6ac485ae0?pid=33efa788d&amp;color=0,0,0&amp;vtp=1&amp;bbb=1"/>
          <p:cNvSpPr/>
          <p:nvPr/>
        </p:nvSpPr>
        <p:spPr>
          <a:xfrm>
            <a:off x="722376" y="1402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地貌观察的顺序是(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6ac485ae0.bracket?pid=33efa788d&amp;color=0,0,0&amp;vpa=1&amp;vtp=1"/>
          <p:cNvSpPr/>
          <p:nvPr/>
        </p:nvSpPr>
        <p:spPr>
          <a:xfrm>
            <a:off x="3165539" y="1402183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6_BD.2_2#6ac485ae0.choices?pid=33efa788d&amp;color=0,0,0&amp;vtp=1&amp;bbb=1"/>
          <p:cNvSpPr/>
          <p:nvPr/>
        </p:nvSpPr>
        <p:spPr>
          <a:xfrm>
            <a:off x="722376" y="183893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A.从宏观到微观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、从面到点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.从微观到宏观、从点到面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.从宏观到微观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、从线到点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.从微观到宏观、从面到线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6ac485ae0?vop=1&amp;pid=33efa788d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本题考查地貌观察的顺序。根据所学知识可知，地貌的观察需选择观察点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，按照从宏观到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微观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、从面到点的顺序进行观察，A正确，B、C、D错误。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29270-0C38-4495-4306-4227850D14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610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5_1#4e9c23d01?htil=1&amp;pid=3e7cf24c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74674" y="1026864"/>
            <a:ext cx="1755648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5_2#4e9c23d01?htil=1&amp;pid=3e7cf24ca&amp;color=0,0,0&amp;vtp=1&amp;bt=1&amp;bbb=1&amp;hb=1"/>
          <p:cNvSpPr/>
          <p:nvPr/>
        </p:nvSpPr>
        <p:spPr>
          <a:xfrm>
            <a:off x="722376" y="972000"/>
            <a:ext cx="886053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［吉林延边二中2025高一月考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下图为某地理考察小组在我国某地进行科学考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察时绘制的景观示意图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6_BD.6_1#76578618e?htil=1&amp;pid=4e9c23d01&amp;color=0,0,0&amp;vtp=1&amp;bbb=1"/>
          <p:cNvSpPr/>
          <p:nvPr/>
        </p:nvSpPr>
        <p:spPr>
          <a:xfrm>
            <a:off x="722376" y="1930630"/>
            <a:ext cx="88605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2.观察该区域地貌全景时，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最佳的观察地点是(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6_2#76578618e.choices?htil=1&amp;pid=4e9c23d01&amp;color=0,0,0&amp;vtp=1&amp;bbb=1"/>
          <p:cNvSpPr/>
          <p:nvPr/>
        </p:nvSpPr>
        <p:spPr>
          <a:xfrm>
            <a:off x="722376" y="2367383"/>
            <a:ext cx="88605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288159" algn="l"/>
                <a:tab pos="4538218" algn="l"/>
                <a:tab pos="680097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  <p:sp>
        <p:nvSpPr>
          <p:cNvPr id="6" name="QC_6_AN.7_1#76578618e.bracket?pid=4e9c23d01&amp;color=0,0,0&amp;vpa=2&amp;vtp=1"/>
          <p:cNvSpPr/>
          <p:nvPr/>
        </p:nvSpPr>
        <p:spPr>
          <a:xfrm>
            <a:off x="5959539" y="19306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8_1#76578618e?vop=1&amp;pid=4e9c23d01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本题考查观察地貌的原则。观察区域地貌全景时，宜选择海拔较高、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视野较开阔的地方，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山顶视野开阔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，便于观察全景。图中乙地为最高地点，视野最佳，B正确；甲地在鞍部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，两侧有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山峰阻挡视线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，丙、丁两地地势较低，都不能观察到该区域地貌全景，A、C、D错误。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85CCE-0361-25E5-EC12-9472114B7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494232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Microsoft Office PowerPoint</Application>
  <PresentationFormat>宽屏</PresentationFormat>
  <Paragraphs>75</Paragraphs>
  <Slides>24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2025-05-16T01:41:20Z</dcterms:created>
  <dcterms:modified xsi:type="dcterms:W3CDTF">2025-05-16T02:07:07Z</dcterms:modified>
  <cp:category/>
  <cp:contentStatus/>
</cp:coreProperties>
</file>