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337" r:id="rId4"/>
    <p:sldId id="258" r:id="rId5"/>
    <p:sldId id="259" r:id="rId6"/>
    <p:sldId id="338" r:id="rId7"/>
    <p:sldId id="260" r:id="rId8"/>
    <p:sldId id="261" r:id="rId9"/>
    <p:sldId id="340" r:id="rId10"/>
    <p:sldId id="339" r:id="rId11"/>
    <p:sldId id="262" r:id="rId12"/>
    <p:sldId id="264" r:id="rId13"/>
    <p:sldId id="341" r:id="rId14"/>
    <p:sldId id="265" r:id="rId15"/>
    <p:sldId id="266" r:id="rId16"/>
    <p:sldId id="342" r:id="rId17"/>
    <p:sldId id="267" r:id="rId18"/>
    <p:sldId id="268" r:id="rId19"/>
    <p:sldId id="269" r:id="rId20"/>
    <p:sldId id="343" r:id="rId21"/>
    <p:sldId id="270" r:id="rId22"/>
    <p:sldId id="271" r:id="rId23"/>
    <p:sldId id="344" r:id="rId24"/>
    <p:sldId id="272" r:id="rId25"/>
    <p:sldId id="273" r:id="rId26"/>
    <p:sldId id="345" r:id="rId27"/>
    <p:sldId id="274" r:id="rId28"/>
    <p:sldId id="275" r:id="rId29"/>
    <p:sldId id="276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46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9832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4FDA05-1066-0CFF-2C53-06296F6DA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5B95DA-11E2-DADB-17AC-ECB0ECFE10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17F140-60BD-47CD-0EF0-87BA83EAB3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F22BA-8530-46BE-5930-938B131D01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62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dc5b51a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地貌类型的判读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dc5b51a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地貌类型的判读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C9FB6-D1B9-9A49-BBFC-701B1D6AD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48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f19d54901?pid=3f9430430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［广东汕头2025高一月考］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为大连市金石滩滨海国家地质公园景区内的恐龙探海景观图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为福建海坛岛某处海岸地貌剖面示意图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地分布有较多沙丘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8_3#f19d54901?iti=1&amp;htil=1&amp;pid=3f943043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0" y="2675128"/>
            <a:ext cx="2240280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8_4#f19d54901?iti=2&amp;htil=1&amp;pid=3f943043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2632" y="2053336"/>
            <a:ext cx="2889504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8_5#f19d54901?iti=1&amp;htil=1&amp;pid=3f9430430&amp;color=0,0,0&amp;vtp=1"/>
          <p:cNvSpPr/>
          <p:nvPr/>
        </p:nvSpPr>
        <p:spPr>
          <a:xfrm>
            <a:off x="3321209" y="4347464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8_6#f19d54901?iti=2&amp;htil=1&amp;pid=3f9430430&amp;color=0,0,0&amp;vtp=1"/>
          <p:cNvSpPr/>
          <p:nvPr/>
        </p:nvSpPr>
        <p:spPr>
          <a:xfrm>
            <a:off x="8695309" y="4347464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5_BD.9_1#2547fb745?pid=f19d54901&amp;color=0,0,0&amp;vtp=1&amp;bt=1&amp;bbb=1"/>
          <p:cNvSpPr/>
          <p:nvPr/>
        </p:nvSpPr>
        <p:spPr>
          <a:xfrm>
            <a:off x="722376" y="48473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恐龙探海景观所属的地貌是(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10_1#2547fb745.bracket?pid=f19d54901&amp;color=0,0,0&amp;vpa=3&amp;vtp=1"/>
          <p:cNvSpPr/>
          <p:nvPr/>
        </p:nvSpPr>
        <p:spPr>
          <a:xfrm>
            <a:off x="4181539" y="48473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C_5_BD.9_2#2547fb745.choices?pid=f19d54901&amp;color=0,0,0&amp;vtp=1&amp;bbb=1"/>
          <p:cNvSpPr/>
          <p:nvPr/>
        </p:nvSpPr>
        <p:spPr>
          <a:xfrm>
            <a:off x="722376" y="527602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.海蚀穴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B.海蚀拱桥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C.海蚀崖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.海蚀柱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2547fb745?vop=1&amp;pid=f19d54901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本题考查海蚀地貌的判读。读图可知，向海突出的陡立岩石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，同时受到不同方向海浪的侵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，两侧的海蚀穴互相贯通，出现类似拱桥的地貌形态，这种地貌为海蚀拱桥，B正确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。基岩海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岸与海面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（一般是与高潮海面）接触处受海蚀作用形成的断续凹槽为海蚀穴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；海蚀崖是基岩海岸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受海蚀及重力崩落作用形成的陡壁悬崖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；海蚀柱是海岸受海浪侵蚀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、崩塌而形成的与海岸分离的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，以上三种形态均与图中形态不符，A、C、D错误。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96BF0-B293-EEDF-D837-BC0EC264B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45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2379cfc98?pid=f19d5490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4.图b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中目前规模仍在不断扩大的地貌为(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2379cfc98.bracket?pid=f19d54901&amp;color=0,0,0&amp;vpa=4&amp;vtp=1"/>
          <p:cNvSpPr/>
          <p:nvPr/>
        </p:nvSpPr>
        <p:spPr>
          <a:xfrm>
            <a:off x="53594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2_2#2379cfc98.choices?pid=f19d5490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2379cfc98?vop=1&amp;pid=f19d5490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本题考查地貌发育与形态变化判读。图b中①为海蚀崖，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在外力侵蚀作用下会不断后退，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；②为海蚀穴，在海浪侵蚀下会不断扩大，符合题意；③为沙丘，为堆积地貌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断扩大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，符合题意；④为海蚀柱，在海浪侵蚀下会逐渐减小，不符合题意。综上所述，②③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38F79-43F6-A75F-F843-DC9D5FCF8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0640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bbb352814?pid=3f9430430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［四川成都七中2024高一月考］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河流在流动过程中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由于不同河段地形条件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气候条件等地理要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素的差异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会在不同河段出现不同的地貌景观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下图示意某河流不同河段出现的甲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乙两地貌景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5_3#bbb352814?iti=3&amp;htil=1&amp;pid=3f943043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8568" y="2510536"/>
            <a:ext cx="2295144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5_4#bbb352814?iti=4&amp;htil=1&amp;pid=3f943043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0" y="2510536"/>
            <a:ext cx="2386584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15_5#bbb352814?iti=3&amp;htil=1&amp;pid=3f9430430&amp;color=0,0,0&amp;vtp=1"/>
          <p:cNvSpPr/>
          <p:nvPr/>
        </p:nvSpPr>
        <p:spPr>
          <a:xfrm>
            <a:off x="3250565" y="4320032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M_4_BD.15_6#bbb352814?iti=4&amp;htil=1&amp;pid=3f9430430&amp;color=0,0,0&amp;vtp=1"/>
          <p:cNvSpPr/>
          <p:nvPr/>
        </p:nvSpPr>
        <p:spPr>
          <a:xfrm>
            <a:off x="8627237" y="4320032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833d937db?pid=bbb35281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5.下列关于甲、乙两地貌景观的叙述，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833d937db.bracket?pid=bbb352814&amp;color=0,0,0&amp;vpa=5&amp;vtp=1"/>
          <p:cNvSpPr/>
          <p:nvPr/>
        </p:nvSpPr>
        <p:spPr>
          <a:xfrm>
            <a:off x="621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6_2#833d937db.choices?pid=bbb35281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A.甲地貌为“V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”形河谷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.甲地貌一般位于河流下游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C.乙地貌为河流冲积扇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.乙地貌一般位于河流上游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833d937db?vop=1&amp;pid=bbb352814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本题考查河流地貌景观判读。结合图示可知，甲地貌为高山深谷，流水侵蚀作用强烈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V”形河谷，多位于河流上游山区，A正确，B错误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；冲积扇是河流在出山口处形成的流水堆积地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，乙处并无河流出山口，C错误；乙地貌为河曲，一般位于地形平坦的河流中下游，D错误。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f9430430.fixed?pid=dc5b51a13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3f9430430.fixed?pid=dc5b51a1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地貌类型的判读</a:t>
            </a:r>
            <a:endParaRPr lang="en-US" altLang="zh-CN" sz="4400" dirty="0"/>
          </a:p>
        </p:txBody>
      </p:sp>
      <p:pic>
        <p:nvPicPr>
          <p:cNvPr id="4" name="C_3#3f9430430.fixed?pid=dc5b51a13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f9430430.fixed?pid=dc5b51a1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F9FDEE-767E-E8B0-99F1-C0D04C903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340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7e57ebde1?sp=1&amp;pid=bbb35281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6.与甲地貌相比，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乙地貌在形成过程中(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7e57ebde1.bracket?pid=bbb352814&amp;color=0,0,0&amp;vpa=6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7e57ebde1?pid=bbb352814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①流水的下蚀作用更强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②流水的堆积作用较弱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③河床会逐渐展宽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④流水的搬运作用弱</a:t>
            </a:r>
            <a:endParaRPr lang="en-US" altLang="zh-CN" sz="2000" dirty="0"/>
          </a:p>
        </p:txBody>
      </p:sp>
      <p:sp>
        <p:nvSpPr>
          <p:cNvPr id="5" name="QC_5_BD.19_3#7e57ebde1.choices?pid=bbb352814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7e57ebde1?vop=1&amp;pid=bbb352814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本题考查河流地貌特征判读。乙地貌是河曲，因地形平坦，水流速度缓慢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，流水的搬运作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，堆积作用较为强烈，②错误，④正确；在河曲地貌景观形成过程中，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既有河流的堆积作用，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又有河流的侧蚀作用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，故河床将逐渐展宽，③正确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；流水下切侵蚀主要发生在河流地势起伏较大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的区域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，①错误。综上，③④正确，故选D。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62657-8AF4-6638-02E1-190F210A8C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7625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2_1#9c081b1f0?htil=3&amp;pid=3f943043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0466" y="1060704"/>
            <a:ext cx="3008376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22_2#9c081b1f0?htil=3&amp;pid=3f9430430&amp;color=0,0,0&amp;vtp=1&amp;bt=1&amp;bbb=1&amp;hb=1"/>
          <p:cNvSpPr/>
          <p:nvPr/>
        </p:nvSpPr>
        <p:spPr>
          <a:xfrm>
            <a:off x="722376" y="1005840"/>
            <a:ext cx="760780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［贵州贵阳一中2025高一质量检测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新疆准噶尔盆地边缘克拉玛依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市附近的乌尔禾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魔鬼城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发育着广泛且形态多样的雅丹地貌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23_1#6d9bf56a3?htil=3&amp;pid=9c081b1f0&amp;color=0,0,0&amp;vtp=1&amp;bbb=1"/>
          <p:cNvSpPr/>
          <p:nvPr/>
        </p:nvSpPr>
        <p:spPr>
          <a:xfrm>
            <a:off x="722376" y="2421670"/>
            <a:ext cx="76078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在雅丹地貌空间形态中能指示当地盛行风向的是雅丹单体的(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3_2#6d9bf56a3.choices?htil=3&amp;pid=9c081b1f0&amp;color=0,0,0&amp;vtp=1&amp;bbb=1"/>
          <p:cNvSpPr/>
          <p:nvPr/>
        </p:nvSpPr>
        <p:spPr>
          <a:xfrm>
            <a:off x="722376" y="2858423"/>
            <a:ext cx="76078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974977" algn="l"/>
                <a:tab pos="3911854" algn="l"/>
                <a:tab pos="586143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.长度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B.宽度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C.高度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.走向</a:t>
            </a:r>
            <a:endParaRPr lang="en-US" altLang="zh-CN" sz="2000" dirty="0"/>
          </a:p>
        </p:txBody>
      </p:sp>
      <p:sp>
        <p:nvSpPr>
          <p:cNvPr id="6" name="QC_5_AN.24_1#6d9bf56a3.bracket?pid=9c081b1f0&amp;color=0,0,0&amp;vpa=7&amp;vtp=1"/>
          <p:cNvSpPr/>
          <p:nvPr/>
        </p:nvSpPr>
        <p:spPr>
          <a:xfrm>
            <a:off x="7724839" y="24216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6d9bf56a3?vop=1&amp;pid=9c081b1f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本题考查雅丹地貌判读。结合所学知识可知，雅丹单体的走向与盛行风向一致，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而长度、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宽度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、高度等与盛行风向的关系不大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，故在雅丹地貌空间形态中能指示当地盛行风向的是雅丹单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体的走向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1788E-77F6-C985-F31E-3CA7A4A2C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6862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a0a6495d6?pid=9c081b1f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8.与乌尔禾“魔鬼城”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地貌形成关系最密切的是(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a0a6495d6.bracket?pid=9c081b1f0&amp;color=0,0,0&amp;vpa=8&amp;vtp=1"/>
          <p:cNvSpPr/>
          <p:nvPr/>
        </p:nvSpPr>
        <p:spPr>
          <a:xfrm>
            <a:off x="621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6_2#a0a6495d6.choices?pid=9c081b1f0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A.气温日较差小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、年较差大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.冬冷夏热，降水季节变化大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.气候干旱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，风力强劲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.山高谷深，水流湍急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a0a6495d6?vop=1&amp;pid=9c081b1f0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本题考查雅丹地貌成因。乌尔禾“魔鬼城”的地貌为风蚀地貌，该地深居内陆，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远离海洋，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，气候干旱，风力强劲，与乌尔禾“魔鬼城”地貌形成关系最密切，C正确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；该地为温带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大陆性气候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，气温日较差和年较差都大，A错误；该地降水稀少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，降水季节变化大不是乌尔禾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魔鬼城”地貌形成的主要原因，B错误；该地河流欠发育，乌尔禾“魔鬼城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”地貌形成与山高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，水流湍急无关，D错误。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478e946cf?pid=3f9430430&amp;color=0,0,0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［陕西师范大学附属中学2024高一期末］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下图为我国不同地区的景观图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2#478e946cf?pid=3f943043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592" y="1524889"/>
            <a:ext cx="5010912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_1#298ec9a7f?pid=478e946cf&amp;color=0,0,0&amp;vtp=1&amp;bbb=1"/>
          <p:cNvSpPr/>
          <p:nvPr/>
        </p:nvSpPr>
        <p:spPr>
          <a:xfrm>
            <a:off x="722376" y="29218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1.有关图中四地的描述，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298ec9a7f.bracket?pid=478e946cf&amp;color=0,0,0&amp;vpa=1&amp;vtp=1"/>
          <p:cNvSpPr/>
          <p:nvPr/>
        </p:nvSpPr>
        <p:spPr>
          <a:xfrm>
            <a:off x="4689539" y="2921889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_2#298ec9a7f.choices?pid=478e946cf&amp;color=0,0,0&amp;vtp=1&amp;bbb=1"/>
          <p:cNvSpPr/>
          <p:nvPr/>
        </p:nvSpPr>
        <p:spPr>
          <a:xfrm>
            <a:off x="722376" y="334597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①地景观属风力侵蚀地貌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.②地景观属流水侵蚀地貌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③地景观属冰川堆积地貌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.④地景观属流水沉积地貌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298ec9a7f?vop=1&amp;pid=478e946cf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本题考查地貌类型的判读。①壶口瀑布为流水侵蚀而成，故属流水侵蚀地貌，A错误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长江三峡为河流上游流水侵蚀地貌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，B正确；③为角峰，是由于冰川侵蚀而形成的，C错误；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林山水是由于流水溶蚀作用而形成的喀斯特地貌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46390-669C-11D6-56E4-02778D307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033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83a5eb20c?pid=478e946c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2.我国喀斯特地貌区不利于交通运输线路建设，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主要是因为喀斯特地貌(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83a5eb20c.bracket?pid=478e946cf&amp;color=0,0,0&amp;vpa=2&amp;vtp=1"/>
          <p:cNvSpPr/>
          <p:nvPr/>
        </p:nvSpPr>
        <p:spPr>
          <a:xfrm>
            <a:off x="875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83a5eb20c.choices?pid=478e946c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A.地形崎岖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，地表破碎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.气候寒冷，冰川广布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.荒漠广布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，风沙侵袭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.河湖众多，沼泽广布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83a5eb20c?vop=1&amp;pid=478e946cf&amp;color=0,0,0&amp;vtp=1&amp;bt=1&amp;bbb=1&amp;hb=1"/>
          <p:cNvSpPr/>
          <p:nvPr/>
        </p:nvSpPr>
        <p:spPr>
          <a:xfrm>
            <a:off x="722376" y="1005840"/>
            <a:ext cx="10753344" cy="3683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本题考查喀斯特地貌对人类活动的影响。喀斯特地貌地形崎岖，地表破碎，多地下暗河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地质条件复杂，所以不利于交通运输线路建设，A正确；喀斯特地貌主要分布在我国西南地区的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广西、云南、贵州等地，主要属于亚热带气候，较为温暖湿润，喀斯特地貌区一般无冰川分布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荒漠广布，风沙侵袭”属于西北荒漠景观，C错误；沼泽一般位于地势低洼的地下水丰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富地区，D错误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55D6D-84DB-12B7-71DA-1370A6C19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83a5eb20c?vop=1&amp;pid=478e946cf&amp;color=0,0,0&amp;vtp=1&amp;bt=1&amp;bbb=1&amp;hb=1">
            <a:extLst>
              <a:ext uri="{FF2B5EF4-FFF2-40B4-BE49-F238E27FC236}">
                <a16:creationId xmlns:a16="http://schemas.microsoft.com/office/drawing/2014/main" id="{796320AC-F190-D52B-DBE9-C8B47A129262}"/>
              </a:ext>
            </a:extLst>
          </p:cNvPr>
          <p:cNvSpPr/>
          <p:nvPr/>
        </p:nvSpPr>
        <p:spPr>
          <a:xfrm>
            <a:off x="722376" y="1005840"/>
            <a:ext cx="10753344" cy="3683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冰川是塑造地表形态的一种重要外力。在高海拔和高纬度地区，冰川作用尤为显著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冰川作用导致地表形态变化所形成的地貌，称为冰川地貌。常见的冰川地貌主要有冰斗、冰川槽</a:t>
            </a:r>
            <a:endParaRPr lang="en-US" altLang="zh-CN" sz="20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谷（U形谷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）、角峰和刃脊等。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20896631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663</Words>
  <Application>Microsoft Office PowerPoint</Application>
  <PresentationFormat>宽屏</PresentationFormat>
  <Paragraphs>101</Paragraphs>
  <Slides>29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2025-05-16T01:41:32Z</dcterms:created>
  <dcterms:modified xsi:type="dcterms:W3CDTF">2025-05-16T02:07:49Z</dcterms:modified>
  <cp:category/>
  <cp:contentStatus/>
</cp:coreProperties>
</file>