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371" r:id="rId4"/>
    <p:sldId id="258" r:id="rId5"/>
    <p:sldId id="259" r:id="rId6"/>
    <p:sldId id="372" r:id="rId7"/>
    <p:sldId id="260" r:id="rId8"/>
    <p:sldId id="261" r:id="rId9"/>
    <p:sldId id="262" r:id="rId10"/>
    <p:sldId id="373" r:id="rId11"/>
    <p:sldId id="263" r:id="rId12"/>
    <p:sldId id="264" r:id="rId13"/>
    <p:sldId id="374" r:id="rId14"/>
    <p:sldId id="265" r:id="rId15"/>
    <p:sldId id="266" r:id="rId16"/>
    <p:sldId id="375" r:id="rId17"/>
    <p:sldId id="267" r:id="rId18"/>
    <p:sldId id="268" r:id="rId19"/>
    <p:sldId id="376" r:id="rId20"/>
    <p:sldId id="269" r:id="rId21"/>
    <p:sldId id="270" r:id="rId22"/>
    <p:sldId id="377" r:id="rId23"/>
    <p:sldId id="271" r:id="rId24"/>
    <p:sldId id="272" r:id="rId25"/>
    <p:sldId id="378" r:id="rId26"/>
    <p:sldId id="273" r:id="rId27"/>
    <p:sldId id="274" r:id="rId28"/>
    <p:sldId id="275" r:id="rId2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27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9303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358dcde6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防灾减灾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ddc682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防灾减灾手段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18f1e64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自救与互救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358dcde6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第三节 防灾减灾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30efa6aee685a5de486#tid=6825b78557fd51000981d0a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87415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8_1#04d3c3410?pid=5ddc682d3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［湖北咸宁2025高一阶段考］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日是全国防灾减灾日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，2024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年全国防灾减灾日主题是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人人讲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安全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个个会应急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——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着力提升基层防灾避险能力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了解附近的应急避难场所是防灾避险的有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效方式之一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下图为应急避难场所指示牌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5_BD.8_2#04d3c3410?pid=5ddc682d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2476696"/>
            <a:ext cx="3044952" cy="152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6_BD.9_1#504b7b140?pid=04d3c3410&amp;color=0,0,0&amp;vtp=1&amp;bbb=1"/>
          <p:cNvSpPr/>
          <p:nvPr/>
        </p:nvSpPr>
        <p:spPr>
          <a:xfrm>
            <a:off x="722376" y="414039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学校的下列地点最适合作为应急避难场所的是(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AN.10_1#504b7b140.bracket?pid=04d3c3410&amp;color=0,0,0&amp;vpa=3&amp;vtp=1"/>
          <p:cNvSpPr/>
          <p:nvPr/>
        </p:nvSpPr>
        <p:spPr>
          <a:xfrm>
            <a:off x="6200839" y="4140396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6" name="QC_6_BD.9_2#504b7b140.choices?pid=04d3c3410&amp;color=0,0,0&amp;vtp=1&amp;bbb=1"/>
          <p:cNvSpPr/>
          <p:nvPr/>
        </p:nvSpPr>
        <p:spPr>
          <a:xfrm>
            <a:off x="722376" y="45771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.宿舍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B.食堂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C.教室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.操场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1_1#504b7b140?vop=1&amp;pid=04d3c3410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本题考查防灾减灾手段。根据题意，结合所学知识，应急避难场所需要地势平坦开阔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离高大建筑物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，宿舍、食堂和教室均不合适，A、B、C错误；操场宽阔平坦，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适合作为避难场所，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63462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2_1#ee571b03a?pid=04d3c3410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4.在防灾减灾中，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了解学校或家附近的应急避难场所属于(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3_1#ee571b03a.bracket?pid=04d3c3410&amp;color=0,0,0&amp;vpa=4&amp;vtp=1"/>
          <p:cNvSpPr/>
          <p:nvPr/>
        </p:nvSpPr>
        <p:spPr>
          <a:xfrm>
            <a:off x="7229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12_2#ee571b03a.choices?pid=04d3c3410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.灾害监测内容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B.灾前准备内容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C.灾害救援内容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.灾后恢复内容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4_1#ee571b03a?vop=1&amp;pid=04d3c3410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本题考查防灾减灾手段。了解学校或家附近的应急避难场所属于灾前准备内容，B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灾害监测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、灾害救援、灾后恢复一般由专业人员负责，A、C、D错误。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32196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5_1#d9dae9fd6?pid=b18f1e64a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［浙江宁波2024高一期末改编］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我国自然灾害种类多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发生的频率高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因而在自然灾害发生的过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程中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要掌握正确的救援和救助方法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6_BD.16_1#5a96de001?pid=d9dae9fd6&amp;color=0,0,0&amp;vtp=1&amp;bbb=1"/>
          <p:cNvSpPr/>
          <p:nvPr/>
        </p:nvSpPr>
        <p:spPr>
          <a:xfrm>
            <a:off x="722376" y="193063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5.地震时，若不幸被压埋在废墟下，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正确的自救方法是(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6_AN.17_1#5a96de001.bracket?pid=d9dae9fd6&amp;color=0,0,0&amp;vpa=5&amp;vtp=1"/>
          <p:cNvSpPr/>
          <p:nvPr/>
        </p:nvSpPr>
        <p:spPr>
          <a:xfrm>
            <a:off x="6975539" y="1930630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6_BD.16_2#5a96de001.choices?pid=d9dae9fd6&amp;color=0,0,0&amp;vtp=1&amp;bbb=1"/>
          <p:cNvSpPr/>
          <p:nvPr/>
        </p:nvSpPr>
        <p:spPr>
          <a:xfrm>
            <a:off x="722376" y="2367383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.不停地大声呼救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.通过睡觉来减少体力消耗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.捂住口鼻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，谨防烟尘呛闷窒息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.生火取暖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8_1#5a96de001?vop=1&amp;pid=d9dae9fd6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本题考查发生地震时的自救措施。地震时，若不幸被压埋在废墟下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，正确的自救方法是捂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住口鼻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，谨防烟尘呛闷窒息，C正确。不停地大声呼救会加快体力消耗，难以坚持等待救援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。通过睡觉来减少体力消耗可能会错过救援，B错误。废墟下空间狭小且缺氧，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应避免生火，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9308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d409c5d36.fixed?pid=358dcde68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d409c5d36.fixed?pid=358dcde68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第三节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防灾减灾</a:t>
            </a:r>
            <a:endParaRPr lang="en-US" altLang="zh-CN" sz="4400" dirty="0"/>
          </a:p>
        </p:txBody>
      </p:sp>
      <p:pic>
        <p:nvPicPr>
          <p:cNvPr id="4" name="C_3#d409c5d36.fixed?pid=358dcde68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d409c5d36.fixed?pid=358dcde68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9_1#137d7607c?pid=d9dae9fd6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6.被洪水围困时，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正确的做法是(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0_1#137d7607c.bracket?pid=d9dae9fd6&amp;color=0,0,0&amp;vpa=6&amp;vtp=1"/>
          <p:cNvSpPr/>
          <p:nvPr/>
        </p:nvSpPr>
        <p:spPr>
          <a:xfrm>
            <a:off x="4435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19_2#137d7607c.choices?pid=d9dae9fd6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.抱紧电线杆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.尽量逃向地势较高的山丘或高坡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C.躲在巨石之下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.水性好的人，可在洪水汹涌时趁机逃生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1_1#137d7607c?vop=1&amp;pid=d9dae9fd6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本题考查发生洪涝灾害时的自救措施。被洪水围困时，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应尽量逃向地势较高的山丘或高坡，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正确。电线杆可能漏电，且易被洪水冲倒，A错误。躲在巨石之下不能避开洪水，C错误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。洪水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汹涌时水流湍急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，且易形成漩涡，水下条件复杂，无论水性多好，游泳逃生都十分危险，D错误。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34865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22_1#fe54e8d36?pid=b18f1e64a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［云南曲靖2025高一期末］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江西省南昌市区出现明显降水天气过程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全市平均降水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355.1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毫米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造成严重洪涝灾害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6_BD.23_1#faae6edb9?pid=fe54e8d36&amp;color=0,0,0&amp;vtp=1&amp;bbb=1"/>
          <p:cNvSpPr/>
          <p:nvPr/>
        </p:nvSpPr>
        <p:spPr>
          <a:xfrm>
            <a:off x="722376" y="193063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7.下列关于洪水中互救方法的叙述，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6_AN.24_1#faae6edb9.bracket?pid=fe54e8d36&amp;color=0,0,0&amp;vpa=7&amp;vtp=1"/>
          <p:cNvSpPr/>
          <p:nvPr/>
        </p:nvSpPr>
        <p:spPr>
          <a:xfrm>
            <a:off x="6200839" y="1930630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6_BD.23_2#faae6edb9.choices?pid=fe54e8d36&amp;color=0,0,0&amp;vtp=1&amp;bbb=1"/>
          <p:cNvSpPr/>
          <p:nvPr/>
        </p:nvSpPr>
        <p:spPr>
          <a:xfrm>
            <a:off x="722376" y="2367383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229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.向落水者抛救生圈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.对溺水者进行人工呼吸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229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C.寻求专业救援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.等洪水过后再去救人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5_1#faae6edb9?vop=1&amp;pid=fe54e8d36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本题考查洪涝灾害发生时的救援措施。发生洪灾后，在保障自身安全的前提下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，应及时抢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救被洪水围困的人员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，保证生命安全，D说法错误，符合题意；向落水者抛救生圈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、对溺水者进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行人工呼吸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、寻求专业救援都是正确的方法，A、B、C说法正确，不符合题意。故选D。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72340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6_1#8497fabcc?sp=1&amp;pid=fe54e8d36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8.为减轻洪涝灾害的影响，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下列做法合理的有(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7_1#8497fabcc.bracket?pid=fe54e8d36&amp;color=0,0,0&amp;vpa=8&amp;vtp=1"/>
          <p:cNvSpPr/>
          <p:nvPr/>
        </p:nvSpPr>
        <p:spPr>
          <a:xfrm>
            <a:off x="5946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26_2#8497fabcc?pid=fe54e8d36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229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①灾前及时关注天气预报及灾害预警信息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②灾中及时向地势低平的地方转移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229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灾前购买应急生活物资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，以备不时之需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灾后不吃洪水泡过的食物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，待干燥后再食用</a:t>
            </a:r>
            <a:endParaRPr lang="en-US" altLang="zh-CN" sz="2000" dirty="0"/>
          </a:p>
        </p:txBody>
      </p:sp>
      <p:sp>
        <p:nvSpPr>
          <p:cNvPr id="5" name="QC_6_BD.26_3#8497fabcc.choices?pid=fe54e8d36&amp;color=0,0,0&amp;vtp=1&amp;bbb=1"/>
          <p:cNvSpPr/>
          <p:nvPr/>
        </p:nvSpPr>
        <p:spPr>
          <a:xfrm>
            <a:off x="722376" y="23671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8_1#8497fabcc?vop=1&amp;pid=fe54e8d36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本题考查防灾减灾的措施。及时关注天气预报及灾害预警信息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，灾害发生前居民能及时安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全撤离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，①正确；地势低平地区容易遭受洪涝灾害，当洪涝灾害发生时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，居民应尽量远离低洼地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，及时转移到高处，②错误；应急生活物资应在灾前准备，以备不时之需，③正确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；洪水泡过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的食物可能已发霉变质或被污染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，即使干燥后食用，也可能出现食物中毒，④错误。综上，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，A、B、C错误。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335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_1#bf65cf356?pid=5ddc682d3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［山东邹城二中2024高一月考］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12—14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内蒙古自治区经历了一次自西向东的强冷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空气天气过程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中部偏南地区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东北部偏西地区受灾严重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大风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低温等灾害导致温室大棚内作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物生长缓慢和受冻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6_BD.2_1#fcff9f4d9?sp=1&amp;pid=bf65cf356&amp;color=0,0,0&amp;vtp=1&amp;bbb=1"/>
          <p:cNvSpPr/>
          <p:nvPr/>
        </p:nvSpPr>
        <p:spPr>
          <a:xfrm>
            <a:off x="722376" y="238783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1.应对此次强冷空气活动，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当地农民可采取的措施是(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6_AN.3_1#fcff9f4d9.bracket?pid=bf65cf356&amp;color=0,0,0&amp;vpa=1&amp;vtp=1"/>
          <p:cNvSpPr/>
          <p:nvPr/>
        </p:nvSpPr>
        <p:spPr>
          <a:xfrm>
            <a:off x="6721539" y="2387830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6_BD.2_2#fcff9f4d9?pid=bf65cf356&amp;color=0,0,0&amp;vtp=1&amp;bbb=1"/>
          <p:cNvSpPr/>
          <p:nvPr/>
        </p:nvSpPr>
        <p:spPr>
          <a:xfrm>
            <a:off x="722376" y="2824583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585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①制定抗灾救灾应急预案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②固定温室周边易飘浮物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585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③养殖户可备足饲料饲草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④提高对灾害的预报预警</a:t>
            </a:r>
            <a:endParaRPr lang="en-US" altLang="zh-CN" sz="2000" dirty="0"/>
          </a:p>
        </p:txBody>
      </p:sp>
      <p:sp>
        <p:nvSpPr>
          <p:cNvPr id="6" name="QC_6_BD.2_3#fcff9f4d9.choices?pid=bf65cf356&amp;color=0,0,0&amp;vtp=1&amp;bbb=1"/>
          <p:cNvSpPr/>
          <p:nvPr/>
        </p:nvSpPr>
        <p:spPr>
          <a:xfrm>
            <a:off x="722376" y="37897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_1#fcff9f4d9?vop=1&amp;pid=bf65cf356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本题考查应对寒潮的措施。题干中强调“农民可采取的措施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”，制定抗灾救灾应急预案和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提高对灾害的预报预警是政府和气象部门应采取的措施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，①④错误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。固定温室周边易飘浮物和储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备充足饲料饲草是农民可采取的措施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，②③正确。故选C。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2642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_1#51bc7c4c9?pid=bf65cf356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2.大风过后当地农民会及时清理大棚上的灰尘杂屑，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6_1#51bc7c4c9.bracket?pid=bf65cf356&amp;color=0,0,0&amp;vpa=2&amp;vtp=1"/>
          <p:cNvSpPr/>
          <p:nvPr/>
        </p:nvSpPr>
        <p:spPr>
          <a:xfrm>
            <a:off x="7978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5_2#51bc7c4c9.choices?pid=bf65cf356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34029" algn="l"/>
                <a:tab pos="5229957" algn="l"/>
                <a:tab pos="7838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.保持环境卫生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B.提高空气质量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C.防止损坏棚膜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.增强棚内太阳辐射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7_1#51bc7c4c9?vop=1&amp;pid=bf65cf356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本题考查灾后恢复。根据材料可知，大风、低温等灾害使大棚内作物生长缓慢和受冻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以大风过后当地农民清理大棚上灰尘杂屑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，主要是为了减少遮挡，增强棚内太阳辐射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，提高棚内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温度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，促进作物的生长，D正确。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7_2#51bc7c4c9?vop=1&amp;pid=bf65cf356&amp;color=0,0,0&amp;mp=1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2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应对寒潮天气措施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立即对畜禽棚舍和水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、电等基础设施设备进行全面巡查、加固，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重点排查存在隐患的老旧棚舍，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及时转移畜禽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，防止发生坍塌事故。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因灾损毁棚舍一时难以修复的，要就地取材，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采用树杈、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玉米秸秆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、薄膜等材料，修建简易棚舍。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及时清理积雪，减少畜禽棚舍承重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，防止被暴雪压塌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造成人畜伤害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做好保暖防冻措施，及时添置防寒保暖设施设备，合理采取棚舍密闭措施。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618</Words>
  <Application>Microsoft Office PowerPoint</Application>
  <PresentationFormat>宽屏</PresentationFormat>
  <Paragraphs>95</Paragraphs>
  <Slides>28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6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MSI</cp:lastModifiedBy>
  <cp:revision>3</cp:revision>
  <dcterms:created xsi:type="dcterms:W3CDTF">2025-05-16T01:46:32Z</dcterms:created>
  <dcterms:modified xsi:type="dcterms:W3CDTF">2025-05-16T02:16:00Z</dcterms:modified>
  <cp:category/>
  <cp:contentStatus/>
</cp:coreProperties>
</file>