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337" r:id="rId4"/>
    <p:sldId id="258" r:id="rId5"/>
    <p:sldId id="259" r:id="rId6"/>
    <p:sldId id="338" r:id="rId7"/>
    <p:sldId id="260" r:id="rId8"/>
    <p:sldId id="261" r:id="rId9"/>
    <p:sldId id="339" r:id="rId10"/>
    <p:sldId id="262" r:id="rId11"/>
    <p:sldId id="263" r:id="rId12"/>
    <p:sldId id="340" r:id="rId13"/>
    <p:sldId id="264" r:id="rId14"/>
    <p:sldId id="265" r:id="rId15"/>
    <p:sldId id="341" r:id="rId16"/>
    <p:sldId id="266" r:id="rId17"/>
    <p:sldId id="267" r:id="rId18"/>
    <p:sldId id="268" r:id="rId19"/>
    <p:sldId id="342" r:id="rId20"/>
    <p:sldId id="269" r:id="rId21"/>
    <p:sldId id="270" r:id="rId22"/>
    <p:sldId id="271" r:id="rId23"/>
    <p:sldId id="343" r:id="rId24"/>
    <p:sldId id="272" r:id="rId25"/>
    <p:sldId id="273" r:id="rId26"/>
    <p:sldId id="344" r:id="rId27"/>
    <p:sldId id="274" r:id="rId28"/>
    <p:sldId id="275" r:id="rId29"/>
    <p:sldId id="276" r:id="rId30"/>
    <p:sldId id="345" r:id="rId31"/>
    <p:sldId id="277" r:id="rId32"/>
    <p:sldId id="278" r:id="rId33"/>
    <p:sldId id="346" r:id="rId34"/>
    <p:sldId id="279" r:id="rId35"/>
    <p:sldId id="280" r:id="rId36"/>
    <p:sldId id="347" r:id="rId37"/>
    <p:sldId id="281" r:id="rId38"/>
    <p:sldId id="283" r:id="rId39"/>
    <p:sldId id="284" r:id="rId40"/>
    <p:sldId id="348" r:id="rId41"/>
    <p:sldId id="285" r:id="rId42"/>
    <p:sldId id="286" r:id="rId43"/>
    <p:sldId id="287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2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732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528722d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大气的组成和垂直分层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b6fc6b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大气的组成及其与生产生活的联系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fa2527c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大气的垂直分层及其与生产生活的联系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28722d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第一节 大气的组成和垂直分层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8_1#97ab618e2?pid=2fa2527c5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5_BD.8_1#97ab618e2?pid=2fa2527c5&amp;color=0,0,0&amp;vtp=1&amp;bt=1&amp;bbb=1&amp;hb=1"/>
          <p:cNvSpPr/>
          <p:nvPr/>
        </p:nvSpPr>
        <p:spPr>
          <a:xfrm>
            <a:off x="722377" y="972000"/>
            <a:ext cx="10749631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安徽六安2025高一期中］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神舟十八号载人飞船返回舱于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日在东风着陆场成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功着陆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100" dirty="0"/>
          </a:p>
        </p:txBody>
      </p:sp>
      <p:sp>
        <p:nvSpPr>
          <p:cNvPr id="4" name="QC_6_BD.9_1#d3688513b?pid=97ab618e2&amp;color=0,0,0&amp;vtp=1&amp;bbb=1&amp;hb=1"/>
          <p:cNvSpPr/>
          <p:nvPr/>
        </p:nvSpPr>
        <p:spPr>
          <a:xfrm>
            <a:off x="722376" y="193063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3.下图Ⅰ、Ⅱ、Ⅲ层分别是大气的三个垂直分层。“神舟十八号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”返回舱在返回地面过程中经历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的大气环境状况是(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0_1#d3688513b.bracket?pid=97ab618e2&amp;color=0,0,0&amp;vpa=3&amp;vtp=1"/>
          <p:cNvSpPr/>
          <p:nvPr/>
        </p:nvSpPr>
        <p:spPr>
          <a:xfrm>
            <a:off x="2954401" y="2387830"/>
            <a:ext cx="3556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6_BD.9_2#d3688513b.choices?pid=97ab618e2&amp;color=0,0,0&amp;vtp=1&amp;bbb=1"/>
          <p:cNvSpPr/>
          <p:nvPr/>
        </p:nvSpPr>
        <p:spPr>
          <a:xfrm>
            <a:off x="722377" y="2857696"/>
            <a:ext cx="10749630" cy="1968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55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28683" algn="l"/>
                <a:tab pos="5419265" algn="l"/>
                <a:tab pos="8186048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7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7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7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86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6_BD.9_2#d3688513b.choice_image?pid=97ab618e2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177" y="3097726"/>
            <a:ext cx="223113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6_BD.9_2#d3688513b.choice_image?pid=97ab618e2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3384" y="3097726"/>
            <a:ext cx="218541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6_BD.9_2#d3688513b.choice_image?pid=97ab618e2&amp;color=0,0,0&amp;tib=255,255,255&amp;iip=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7846" y="3097726"/>
            <a:ext cx="227685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6_BD.9_2#d3688513b.choice_image?pid=97ab618e2&amp;color=0,0,0&amp;tib=255,255,255&amp;iip=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4861" y="3088582"/>
            <a:ext cx="2249424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1_1#d3688513b?vop=1&amp;pid=97ab618e2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本题考查大气的垂直分层。根据所学知识可知，Ⅰ层为对流层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，气温随高度升高而递减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对流层顶部温度约为-60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）；Ⅱ层为平流层，平流层范围自对流层顶部至50~55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千米高空，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大约在距地面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22～27千米处有臭氧层（位于平流层中下部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），平流层气温随高度升高而升高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平流层顶部温度约为0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）；Ⅲ层为高层大气，气温随高度升高先递减后递增。故选C。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6_AS.11_1#d3688513b?vop=1&amp;pid=97ab618e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>
                <a:blip r:embed="rId3"/>
                <a:stretch>
                  <a:fillRect l="-1587" b="-52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9C47D-14D7-F1BC-F453-16A1C3418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762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46c660db6?pid=97ab618e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对短波通信具有重要意义的电离层位于(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46c660db6.bracket?pid=97ab618e2&amp;color=0,0,0&amp;vpa=4&amp;vtp=1"/>
          <p:cNvSpPr/>
          <p:nvPr/>
        </p:nvSpPr>
        <p:spPr>
          <a:xfrm>
            <a:off x="543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2_2#46c660db6.choices?pid=97ab618e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88029" algn="l"/>
                <a:tab pos="5737957" algn="l"/>
                <a:tab pos="8600586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A.Ⅰ层顶部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B.Ⅱ层底部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C.Ⅱ层中部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46c660db6?vop=1&amp;pid=97ab618e2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本题考查电离层的位置。Ⅰ层为对流层，Ⅱ层为平流层，Ⅲ层为高层大气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，电离层位于高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层大气中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74F90D-C2C6-8D52-D709-3F202AEB7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233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2d5e95c70?pid=2fa2527c5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［重庆七校联盟2024高一期中］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高度运行的神舟十六号载人飞船轨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道舱与返回舱成功分离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返回舱在我国东风着陆场成功着陆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下图为大气的垂直分层示意图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5_BD.15_2#2d5e95c70?pid=2fa2527c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8264" y="2476696"/>
            <a:ext cx="3401568" cy="375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_1#7e19d77ad?sp=1&amp;pid=2d5e95c7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5.下列关于图中A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层叙述正确的是(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7_1#7e19d77ad.bracket?pid=2d5e95c70&amp;color=0,0,0&amp;vpa=5&amp;vtp=1"/>
          <p:cNvSpPr/>
          <p:nvPr/>
        </p:nvSpPr>
        <p:spPr>
          <a:xfrm>
            <a:off x="4614926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6_2#7e19d77ad?pid=2d5e95c70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①天气现象复杂多变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②热量直接来自太阳辐射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③大气以对流运动为主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④温度随海拔升高而升高</a:t>
            </a:r>
            <a:endParaRPr lang="en-US" altLang="zh-CN" sz="2000" spc="-50" dirty="0"/>
          </a:p>
        </p:txBody>
      </p:sp>
      <p:sp>
        <p:nvSpPr>
          <p:cNvPr id="5" name="QC_6_BD.16_3#7e19d77ad.choices?pid=2d5e95c70&amp;color=0,0,0&amp;vtp=1&amp;bbb=1"/>
          <p:cNvSpPr/>
          <p:nvPr/>
        </p:nvSpPr>
        <p:spPr>
          <a:xfrm>
            <a:off x="722376" y="183874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7e19d77ad?vop=1&amp;pid=2d5e95c70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本题考查对流层的特点。读图可知，图中大气层A层位于最底层，是对流层，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对流旺盛，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、杂质几乎都位于该层，雨、雪、云、雾等天气现象复杂多变，①③正确；由所学可知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流层气温随高度的升高而递减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，而太阳辐射随高度的升高而增强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，故可推测对流层大气热量的直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接来源不是太阳辐射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，②④错误。综上，C正确，A、B、D错误。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64C90-9A68-F22F-66A8-63BAD8958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963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b492d355.fixed?pid=528722d4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eb492d355.fixed?pid=528722d4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大气的组成和垂直分层</a:t>
            </a:r>
            <a:endParaRPr lang="en-US" altLang="zh-CN" sz="4400" dirty="0"/>
          </a:p>
        </p:txBody>
      </p:sp>
      <p:pic>
        <p:nvPicPr>
          <p:cNvPr id="4" name="C_3#eb492d355.fixed?pid=528722d4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b492d355.fixed?pid=528722d4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6b6bc9308?pid=2d5e95c70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神舟十六号载人飞船返回舱下降着陆过程中(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6b6bc9308.bracket?pid=2d5e95c70&amp;color=0,0,0&amp;vpa=6&amp;vtp=1"/>
          <p:cNvSpPr/>
          <p:nvPr/>
        </p:nvSpPr>
        <p:spPr>
          <a:xfrm>
            <a:off x="595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9_2#6b6bc9308.choices?pid=2d5e95c70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.气温越来越高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.从臭氧层进入平流层和对流层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.气温先降—再升—再降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—再升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.气温先升—再降—再升—再降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6b6bc9308?vop=1&amp;pid=2d5e95c70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本题考查大气的垂直分层及各层特点。根据高度和气温垂直变化规律判断，图中A层、B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层分别为对流层、平流层、高层大气。在约400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km高度运行的神舟十六号载人飞船返回舱下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，先经过高层大气，而臭氧层位于平流层（B层），B错误。读图可知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，返回舱进入高层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大气后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，气温是先下降再上升，进入平流层后气温逐渐降低，进入对流层后气温逐渐升高，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0e362a7c.fixed?pid=528722d4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90e362a7c.fixed?pid=528722d4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第一节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大气的组成和垂直分层</a:t>
            </a:r>
            <a:endParaRPr lang="en-US" altLang="zh-CN" sz="4400" dirty="0"/>
          </a:p>
        </p:txBody>
      </p:sp>
      <p:pic>
        <p:nvPicPr>
          <p:cNvPr id="4" name="C_3#90e362a7c.fixed?pid=528722d4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0e362a7c.fixed?pid=528722d41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346E15-268F-AB51-2061-746B67B9F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9824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377ce2cd9?pid=90e362a7c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［辽宁省实验中学2024高一期中］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美国科学家在新泽西州的一家农场里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对二氧化碳对不同作物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不同生长期的影响进行了大量的试验研究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他们发现二氧化碳在农作物的生长旺盛期和成熟期作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用最显著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在这两个时期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如果每周施用两次二氧化碳气体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施用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4~5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次后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蔬菜可增产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90%，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水稻增产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70%，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大豆增产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60%，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高粱甚至可以增产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200%。据此完成下面小题。</a:t>
            </a:r>
            <a:endParaRPr lang="en-US" altLang="zh-CN" sz="2000" dirty="0"/>
          </a:p>
        </p:txBody>
      </p:sp>
      <p:sp>
        <p:nvSpPr>
          <p:cNvPr id="3" name="QC_5_BD.23_1#7f63d7afe?pid=377ce2cd9&amp;color=0,0,0&amp;vtp=1&amp;bbb=1"/>
          <p:cNvSpPr/>
          <p:nvPr/>
        </p:nvSpPr>
        <p:spPr>
          <a:xfrm>
            <a:off x="722376" y="284503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1.干洁空气中，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二氧化碳的特征是(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4_1#7f63d7afe.bracket?pid=377ce2cd9&amp;color=0,0,0&amp;vpa=7&amp;vtp=1"/>
          <p:cNvSpPr/>
          <p:nvPr/>
        </p:nvSpPr>
        <p:spPr>
          <a:xfrm>
            <a:off x="4689539" y="2845030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23_2#7f63d7afe.choices?pid=377ce2cd9&amp;color=0,0,0&amp;vtp=1&amp;bbb=1"/>
          <p:cNvSpPr/>
          <p:nvPr/>
        </p:nvSpPr>
        <p:spPr>
          <a:xfrm>
            <a:off x="722376" y="328178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A.约占大气总质量的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0.038%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.在干洁空气中含量最高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C.在地球不同地区分布不均匀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.是地球生物体的基本组成元素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7f63d7afe?vop=1&amp;pid=377ce2cd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本题考查大气的组成成分。读材料并结合所学知识可知，二氧化碳约占25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km以下干洁空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气总体积的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0.038％，含量较低且处于变动之中，A、B错误；一般来说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，人类生产生活燃烧大量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矿物燃料的地区及毁林严重的地区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，二氧化碳含量较高，反之，二氧化碳含量较少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，所以二氧化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碳在地球不同地区分布不均匀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，C正确；二氧化碳为由碳元素和氧元素构成的分子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，故二氧化碳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并不是生物体的基本组成元素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3761B-E01A-CBEC-813A-FE367EF6A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060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f8ab02c16?pid=377ce2cd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2.施用二氧化碳气体可以使农作物增产，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主要是因为二氧化碳(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f8ab02c16.bracket?pid=377ce2cd9&amp;color=0,0,0&amp;vpa=8&amp;vtp=1"/>
          <p:cNvSpPr/>
          <p:nvPr/>
        </p:nvSpPr>
        <p:spPr>
          <a:xfrm>
            <a:off x="7737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6_2#f8ab02c16.choices?pid=377ce2cd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.是绿色植物进行光合作用的基本原料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.能吸收紫外线使植物免受伤害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C.能吸收地面辐射使大气温度升高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.直接影响地面温度，增加降水量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f8ab02c16?vop=1&amp;pid=377ce2cd9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本题考查大气的组成成分对人类生产生活的影响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。二氧化碳是绿色植物光合作用的基本原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，提高二氧化碳浓度可以使农作物增产，A正确；臭氧能吸收紫外线，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使植物免受过度伤害，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但二氧化碳对紫外线的吸收作用十分微弱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大气中的二氧化碳和水汽吸收地面长波辐射，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使大气增温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，较高的气温并不一定会使农作物增产，C错误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；空气中二氧化碳含量不会直接影响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地面温度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，与降水量变化关系也不大，D错误。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2#f8ab02c16?vop=1&amp;pid=377ce2cd9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人类活动对大气环境的影响</a:t>
            </a:r>
            <a:endParaRPr lang="en-US" altLang="zh-CN" sz="2000" dirty="0"/>
          </a:p>
        </p:txBody>
      </p:sp>
      <p:pic>
        <p:nvPicPr>
          <p:cNvPr id="3" name="QC_5_AS.28_3#f8ab02c16?vop=1&amp;pid=377ce2cd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493081"/>
            <a:ext cx="530352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335F27-3267-B756-CE9B-F1857FAE1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CFC48-F8BF-343D-8EA4-B3F775486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200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9_1#77ed03fbd?htil=2&amp;pid=90e362a7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1968" y="1026864"/>
            <a:ext cx="4846320" cy="324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29_2#77ed03fbd?htil=2&amp;pid=90e362a7c&amp;color=0,0,0&amp;vtp=1&amp;bt=1&amp;bbb=1&amp;hb=1"/>
          <p:cNvSpPr/>
          <p:nvPr/>
        </p:nvSpPr>
        <p:spPr>
          <a:xfrm>
            <a:off x="722376" y="972000"/>
            <a:ext cx="5769864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臭氧层是大气层中臭氧浓度较高的区域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位于距离地面约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20~30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千米的高空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它能吸收紫外线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保护人类健康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月份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30°S~80°S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平流层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臭氧总量多年变化状况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30_1#d08fce0aa?htil=2&amp;pid=77ed03fbd&amp;color=0,0,0&amp;vtp=1&amp;bbb=1"/>
          <p:cNvSpPr/>
          <p:nvPr/>
        </p:nvSpPr>
        <p:spPr>
          <a:xfrm>
            <a:off x="722376" y="2845030"/>
            <a:ext cx="576986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3.随时间的推移，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臭氧总量(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30_2#d08fce0aa.choices?htil=2&amp;pid=77ed03fbd&amp;color=0,0,0&amp;vtp=1&amp;bbb=1"/>
          <p:cNvSpPr/>
          <p:nvPr/>
        </p:nvSpPr>
        <p:spPr>
          <a:xfrm>
            <a:off x="722376" y="3281783"/>
            <a:ext cx="576986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92882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.最大值所在位置南移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.在高纬地区下降明显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992882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C.随纬度增高而递增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.未发生明显变化</a:t>
            </a:r>
            <a:endParaRPr lang="en-US" altLang="zh-CN" sz="2000" dirty="0"/>
          </a:p>
        </p:txBody>
      </p:sp>
      <p:sp>
        <p:nvSpPr>
          <p:cNvPr id="6" name="QC_5_AN.31_1#d08fce0aa.bracket?pid=77ed03fbd&amp;color=0,0,0&amp;vpa=9&amp;vtp=1"/>
          <p:cNvSpPr/>
          <p:nvPr/>
        </p:nvSpPr>
        <p:spPr>
          <a:xfrm>
            <a:off x="3927539" y="28450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d08fce0aa?vop=1&amp;pid=77ed03fbd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本题考查读图分析能力。读图可知，随时间的推移，臭氧总量整体减少，D错误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；最大值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所在位置向更低的南纬方向移动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，即北移，A错误；随纬度增高而先增加后减少，C错误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，在高纬地区臭氧总量下降快，即下降明显，B正确。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69DA6-959E-9306-FC3C-9A8C85E39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6280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fab88227c?pid=77ed03fb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臭氧总量减少可能导致(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fab88227c.bracket?pid=77ed03fbd&amp;color=0,0,0&amp;vpa=10&amp;vtp=1"/>
          <p:cNvSpPr/>
          <p:nvPr/>
        </p:nvSpPr>
        <p:spPr>
          <a:xfrm>
            <a:off x="367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33_2#fab88227c.choices?pid=77ed03fb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15029" algn="l"/>
                <a:tab pos="5483957" algn="l"/>
                <a:tab pos="8473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.到达地面紫外线增多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B.平流层气温升高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C.对流层云雨现象增多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.电离层高度增加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fab88227c?vop=1&amp;pid=77ed03fbd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本题考查臭氧的功能。臭氧可以吸收紫外线，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臭氧总量减少可能导致到达地面紫外线增加，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正确；平流层因吸收紫外线减少，气温降低，B错误;臭氧总量与对流层云雨现象无关，C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臭氧总量与电离层高度无关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AD981-007D-DD39-850A-8282BB74D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7082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6_1#77804c90f?pid=90e362a7c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［山东临沂2025高一期中］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我国北极科学考察队对北极太平洋某一区域开展了探空观测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极低层大气垂直结构特征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下图示意科考期间探空观测的平均温度和风速垂直分布状况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36_2#77804c90f?pid=90e362a7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1144" y="2476696"/>
            <a:ext cx="3035808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37_1#6e2ddae61?pid=77804c90f&amp;color=0,0,0&amp;vtp=1&amp;bt=1&amp;bbb=1"/>
          <p:cNvSpPr/>
          <p:nvPr/>
        </p:nvSpPr>
        <p:spPr>
          <a:xfrm>
            <a:off x="722376" y="472459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科考期间观测区域的对流层顶高度大致在(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8_1#6e2ddae61.bracket?pid=77804c90f&amp;color=0,0,0&amp;vpa=11&amp;vtp=1"/>
          <p:cNvSpPr/>
          <p:nvPr/>
        </p:nvSpPr>
        <p:spPr>
          <a:xfrm>
            <a:off x="5705539" y="4724596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37_2#6e2ddae61.choices?pid=77804c90f&amp;color=0,0,0&amp;vtp=1&amp;bbb=1"/>
          <p:cNvSpPr/>
          <p:nvPr/>
        </p:nvSpPr>
        <p:spPr>
          <a:xfrm>
            <a:off x="722376" y="5157319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A.5～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～11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～27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6e2ddae61?vop=1&amp;pid=77804c90f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本题考查对流层的高度特征。据平均温度分布状况图分析可知，图中5～7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km气温随海拔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升高而降低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，所以仍在对流层，A错误；9～10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km气温随海拔升高而降低，10～11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km气温随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海拔升高而升高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，说明到达了对流层顶，进入平流层，B正确；13～15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km随海拔升高温度基本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保持不变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、25～27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km整体上气温随海拔升高而升高，故二者均属于平流层，不是对流层，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2#6e2ddae61?vop=1&amp;pid=77804c90f&amp;color=0,0,0&amp;mp=1&amp;vtp=1&amp;bt=1&amp;bbb=1"/>
          <p:cNvSpPr/>
          <p:nvPr/>
        </p:nvSpPr>
        <p:spPr>
          <a:xfrm>
            <a:off x="722376" y="97200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图解</a:t>
            </a:r>
            <a:endParaRPr lang="en-US" altLang="zh-CN" sz="2000" dirty="0"/>
          </a:p>
        </p:txBody>
      </p:sp>
      <p:pic>
        <p:nvPicPr>
          <p:cNvPr id="3" name="QC_5_AS.39_3#6e2ddae61?vop=1&amp;pid=77804c90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3312"/>
            <a:ext cx="4315968" cy="3099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1#ccf190309?htil=1&amp;pid=4b6fc6be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0594" y="1026864"/>
            <a:ext cx="1911096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" name="QM_5_BD.1_1#ccf190309?htil=1&amp;pid=4b6fc6be4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M_5_BD.1_2#ccf190309?htil=1&amp;pid=4b6fc6be4&amp;color=0,0,0&amp;vtp=1&amp;bt=1&amp;bbb=1&amp;hb=1"/>
          <p:cNvSpPr/>
          <p:nvPr/>
        </p:nvSpPr>
        <p:spPr>
          <a:xfrm>
            <a:off x="722376" y="972000"/>
            <a:ext cx="871423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浙江丽水五校协作体2025高一联考］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下图为干洁空气组成示意图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5" name="QC_6_BD.2_1#d33775330?htil=1&amp;pid=ccf190309&amp;color=0,0,0&amp;vtp=1&amp;bbb=1"/>
          <p:cNvSpPr/>
          <p:nvPr/>
        </p:nvSpPr>
        <p:spPr>
          <a:xfrm>
            <a:off x="722376" y="1930630"/>
            <a:ext cx="871423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1.下列对甲、乙及组成它们的元素的叙述，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BD.2_2#d33775330.choices?htil=1&amp;pid=ccf190309&amp;color=0,0,0&amp;vtp=1&amp;bbb=1"/>
          <p:cNvSpPr/>
          <p:nvPr/>
        </p:nvSpPr>
        <p:spPr>
          <a:xfrm>
            <a:off x="722376" y="2367383"/>
            <a:ext cx="8714232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A.甲—氧气，对地面具有保温作用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.甲—氮气，氮是组成地球上生物体的基本元素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.乙—氮气，吸收紫外线有杀菌作用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.乙—氧气，植物光合作用的基本原料</a:t>
            </a:r>
            <a:endParaRPr lang="en-US" altLang="zh-CN" sz="2000" dirty="0"/>
          </a:p>
        </p:txBody>
      </p:sp>
      <p:sp>
        <p:nvSpPr>
          <p:cNvPr id="7" name="QC_6_AN.3_1#d33775330.bracket?pid=ccf190309&amp;color=0,0,0&amp;vpa=1&amp;vtp=1"/>
          <p:cNvSpPr/>
          <p:nvPr/>
        </p:nvSpPr>
        <p:spPr>
          <a:xfrm>
            <a:off x="6721539" y="193063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27373-F21F-3F02-880E-7FAED0B83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097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0_1#89a2d553c?pid=77804c90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科考期间观测区域(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1_1#89a2d553c.bracket?pid=77804c90f&amp;color=0,0,0&amp;vpa=12&amp;vtp=1"/>
          <p:cNvSpPr/>
          <p:nvPr/>
        </p:nvSpPr>
        <p:spPr>
          <a:xfrm>
            <a:off x="3165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0_2#89a2d553c.choices?pid=77804c90f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.近地面大气的对流运动旺盛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.高空气温随高度增加而降低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C.近地面风速变化的趋势复杂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.平流层平均风速大于对流层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89a2d553c?vop=1&amp;pid=77804c90f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本题考查大气垂直分层的特点。科考期间观测区域，近地面温度较低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，说明对流运动不是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很旺盛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，A错误；读图可知，13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km到25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km气温随海拔升高而基本保持不变，25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km以上随海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拔升高温度升高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，B错误；读图可知，近地面风速变化剧烈，变化趋势波动大（不稳定），C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读图可知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，平流层平均风速小于对流层，D错误。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d33775330?vop=1&amp;pid=ccf19030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本题考查大气的成分及作用。干洁空气主要包括氮气、氧气、二氧化碳等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，其中主要是氮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气和氧气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，25千米以下的干洁空气中，氮气占干洁空气总体积的78%，氧气占21%。读图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，甲占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干洁空气的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78%，表示氮气，A错误；氮是组成地球上生物体的基本元素，B正确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；乙占干洁空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21%，表示氧气，C错误；乙是氧气，植物光合作用的基本原料是二氧化碳，D错误。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D8290-A03D-457B-3A4C-79274D247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0389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20dfb769e?pid=ccf190309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下列有关水汽和杂质的说法正确的是(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20dfb769e.bracket?pid=ccf190309&amp;color=0,0,0&amp;vpa=2&amp;vtp=1"/>
          <p:cNvSpPr/>
          <p:nvPr/>
        </p:nvSpPr>
        <p:spPr>
          <a:xfrm>
            <a:off x="5184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_2#20dfb769e.choices?pid=ccf190309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.大气中的水汽和杂质属于干洁空气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.水汽和杂质在大气组成中占比最大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C.大气中的水汽能使大气能见度变差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.杂质作为凝结核，是成云致雨的必要条件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20dfb769e?vop=1&amp;pid=ccf19030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本题考查水汽和杂质的特点。干洁空气是指除去水汽和杂质的空气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，所以大气中的水汽和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杂质不属于干洁空气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，A错误；大气中干洁空气在大气组成中占比最大，而非水汽和杂质，B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大气中的杂质会使大气能见度变差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，水汽一般不会使大气能见度变差，C错误；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杂质作为凝结核，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是成云致雨的必要条件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25111-624F-588C-6622-34E939C21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135085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996</Words>
  <Application>Microsoft Office PowerPoint</Application>
  <PresentationFormat>宽屏</PresentationFormat>
  <Paragraphs>153</Paragraphs>
  <Slides>43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2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2025-05-16T01:40:39Z</dcterms:created>
  <dcterms:modified xsi:type="dcterms:W3CDTF">2025-05-16T02:04:01Z</dcterms:modified>
  <cp:category/>
  <cp:contentStatus/>
</cp:coreProperties>
</file>