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sldIdLst>
    <p:sldId id="256" r:id="rId2"/>
    <p:sldId id="257" r:id="rId3"/>
    <p:sldId id="337" r:id="rId4"/>
    <p:sldId id="258" r:id="rId5"/>
    <p:sldId id="259" r:id="rId6"/>
    <p:sldId id="338" r:id="rId7"/>
    <p:sldId id="260" r:id="rId8"/>
    <p:sldId id="261" r:id="rId9"/>
    <p:sldId id="339" r:id="rId10"/>
    <p:sldId id="262" r:id="rId11"/>
    <p:sldId id="263" r:id="rId12"/>
    <p:sldId id="340" r:id="rId13"/>
    <p:sldId id="264" r:id="rId14"/>
    <p:sldId id="265" r:id="rId15"/>
    <p:sldId id="341" r:id="rId16"/>
    <p:sldId id="266" r:id="rId17"/>
    <p:sldId id="267" r:id="rId18"/>
    <p:sldId id="342" r:id="rId19"/>
    <p:sldId id="268" r:id="rId20"/>
    <p:sldId id="269" r:id="rId21"/>
    <p:sldId id="270" r:id="rId22"/>
    <p:sldId id="271" r:id="rId23"/>
    <p:sldId id="343" r:id="rId24"/>
    <p:sldId id="272" r:id="rId25"/>
    <p:sldId id="273" r:id="rId26"/>
    <p:sldId id="344" r:id="rId27"/>
    <p:sldId id="274" r:id="rId28"/>
    <p:sldId id="275" r:id="rId29"/>
    <p:sldId id="345" r:id="rId30"/>
    <p:sldId id="276" r:id="rId31"/>
    <p:sldId id="277" r:id="rId32"/>
    <p:sldId id="346" r:id="rId33"/>
    <p:sldId id="279" r:id="rId34"/>
    <p:sldId id="280" r:id="rId35"/>
    <p:sldId id="281" r:id="rId36"/>
    <p:sldId id="347" r:id="rId37"/>
    <p:sldId id="282" r:id="rId38"/>
    <p:sldId id="283" r:id="rId39"/>
    <p:sldId id="284" r:id="rId40"/>
    <p:sldId id="348" r:id="rId41"/>
    <p:sldId id="285" r:id="rId42"/>
    <p:sldId id="286" r:id="rId43"/>
    <p:sldId id="349" r:id="rId44"/>
    <p:sldId id="287" r:id="rId45"/>
    <p:sldId id="288" r:id="rId46"/>
    <p:sldId id="289" r:id="rId4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243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9116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db4b7ff4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太阳对地球的影响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ae7ed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太阳辐射的分布及其影响因素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b2c39d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太阳辐射对地球的影响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9279a47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太阳活动对地球的影响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db4b7ff4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第二节 太阳对地球的影响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9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8_1#018dfdcff?pid=5b2c39d77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［广东清远2025高一月考］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当地时间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日上午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卡塔尔世界杯赛事电力供应来源之一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由中国某公司承建的卡塔尔阿尔卡萨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800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兆瓦光伏项目顺利举行了投产庆祝仪式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该项目不仅为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卡塔尔世界杯提供绿色清洁能源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更为卡塔尔能源转型和经济多元化揭开了可持续发展的大幕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据此完成下面小题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C_6_BD.9_1#9075c01be?pid=018dfdcff&amp;color=0,0,0&amp;vtp=1&amp;bbb=1"/>
          <p:cNvSpPr/>
          <p:nvPr/>
        </p:nvSpPr>
        <p:spPr>
          <a:xfrm>
            <a:off x="722376" y="28450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3.关于太阳能，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10_1#9075c01be.bracket?pid=018dfdcff&amp;color=0,0,0&amp;vpa=3&amp;vtp=1"/>
          <p:cNvSpPr/>
          <p:nvPr/>
        </p:nvSpPr>
        <p:spPr>
          <a:xfrm>
            <a:off x="4676839" y="284503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6_BD.9_2#9075c01be.choices?pid=018dfdcff&amp;color=0,0,0&amp;vtp=1&amp;bbb=1"/>
          <p:cNvSpPr/>
          <p:nvPr/>
        </p:nvSpPr>
        <p:spPr>
          <a:xfrm>
            <a:off x="722376" y="3281783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A.太阳能资源稳定，不受天气影响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.人类不能直接从自然界获取太阳能，往往需要转化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.光伏电站对太阳活动有显著影响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.太阳能属于清洁能源，可再生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1_1#9075c01be?vop=1&amp;pid=018dfdcff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本题考查太阳能的特点。太阳能资源不稳定，受天气影响大，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阴雨天气时太阳能利用受限，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错误；太阳能提供光热资源，人类能直接获取，如利用太阳能锅灶烧水，B错误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；光伏电站对太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阳活动没有影响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，C错误；太阳能属于可再生资源，清洁无污染，D正确。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418004-2FBD-05B1-CC80-5ECC3239BC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5734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_1#5f776f46d?pid=018dfdcff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太阳辐射对地球的影响是(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3_1#5f776f46d.bracket?pid=018dfdcff&amp;color=0,0,0&amp;vpa=4&amp;vtp=1"/>
          <p:cNvSpPr/>
          <p:nvPr/>
        </p:nvSpPr>
        <p:spPr>
          <a:xfrm>
            <a:off x="3927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12_2#5f776f46d.choices?pid=018dfdcff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A.人类生产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、生活的唯一能量来源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.为生物生长、水体运动等提供动力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C.引起地震等地质灾害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.促使地球各地降水增多，引发洪灾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4_1#5f776f46d?vop=1&amp;pid=018dfdcff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本题考查太阳辐射对地球的影响。太阳辐射是人类生产、生活的主要能量来源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，不是唯一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能量来源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，A错误；太阳辐射为生物生长、水体运动等提供动力，B正确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；地震一般是由地球内能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释放引发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，C错误；太阳辐射不会使地球各地降水增多，引发洪灾，D错误。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51D8DD-F1E7-67D6-698A-45F8325793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8076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15_1#c240d81af?htil=2&amp;pid=59279a47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63256" y="1026864"/>
            <a:ext cx="3685032" cy="323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15_2#c240d81af?htil=2&amp;pid=59279a476&amp;color=0,0,0&amp;vtp=1&amp;bt=1&amp;bbb=1&amp;hb=1"/>
          <p:cNvSpPr/>
          <p:nvPr/>
        </p:nvSpPr>
        <p:spPr>
          <a:xfrm>
            <a:off x="722376" y="972000"/>
            <a:ext cx="6931152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［辽宁丹东七校协作体2025高一联考］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某年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太阳表面爆发黑子群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下图为某校一位同学在天文台望远镜中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观测黑子后绘制的黑子位置示意图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6_BD.16_1#12084032b?htil=2&amp;pid=c240d81af&amp;color=0,0,0&amp;vtp=1&amp;bbb=1"/>
          <p:cNvSpPr/>
          <p:nvPr/>
        </p:nvSpPr>
        <p:spPr>
          <a:xfrm>
            <a:off x="722376" y="2387830"/>
            <a:ext cx="6931152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5.该同学在望远镜（肉眼）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中看到的是太阳的(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BD.16_2#12084032b.choices?htil=2&amp;pid=c240d81af&amp;color=0,0,0&amp;vtp=1&amp;bbb=1"/>
          <p:cNvSpPr/>
          <p:nvPr/>
        </p:nvSpPr>
        <p:spPr>
          <a:xfrm>
            <a:off x="722376" y="2824583"/>
            <a:ext cx="6931152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1996313" algn="l"/>
                <a:tab pos="3700526" algn="l"/>
                <a:tab pos="5417439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.太阳风层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B.色球层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C.日冕层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.光球层</a:t>
            </a:r>
            <a:endParaRPr lang="en-US" altLang="zh-CN" sz="2000" dirty="0"/>
          </a:p>
        </p:txBody>
      </p:sp>
      <p:sp>
        <p:nvSpPr>
          <p:cNvPr id="6" name="QC_6_AN.17_1#12084032b.bracket?pid=c240d81af&amp;color=0,0,0&amp;vpa=5&amp;vtp=1"/>
          <p:cNvSpPr/>
          <p:nvPr/>
        </p:nvSpPr>
        <p:spPr>
          <a:xfrm>
            <a:off x="5946839" y="238783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8_1#12084032b?vop=1&amp;pid=c240d81af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本题考查太阳大气层结构。太阳的光球表面有时会出现一些黑斑点，这就是太阳黑子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阳黑子是在太阳的光球层上发生的一种太阳活动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，D正确，B、C错误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；太阳风层不属于太阳大气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66D7E5-49E7-3689-1A63-298E2C7A91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3345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9_1#73581c7fd?pid=c240d81af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6.有关太阳黑子的叙述，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0_1#73581c7fd.bracket?pid=c240d81af&amp;color=0,0,0&amp;vpa=6&amp;vtp=1"/>
          <p:cNvSpPr/>
          <p:nvPr/>
        </p:nvSpPr>
        <p:spPr>
          <a:xfrm>
            <a:off x="4689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9_2#73581c7fd.choices?pid=c240d81af&amp;color=0,0,0&amp;vtp=1&amp;bbb=1"/>
          <p:cNvSpPr/>
          <p:nvPr/>
        </p:nvSpPr>
        <p:spPr>
          <a:xfrm>
            <a:off x="722376" y="1401987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A.黑子发生在色球层，是太阳活动的主要标志之一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.从数量众多到数量稀少，黑子的周期是11年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.黑子和耀斑的变化很多时候同步起落，因此它们有相关性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.黑子是出现在太阳表面的黑色区域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ec7214f47.fixed?pid=db4b7ff4c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ec7214f47.fixed?pid=db4b7ff4c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第二节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太阳对地球的影响</a:t>
            </a:r>
            <a:endParaRPr lang="en-US" altLang="zh-CN" sz="4400" dirty="0"/>
          </a:p>
        </p:txBody>
      </p:sp>
      <p:pic>
        <p:nvPicPr>
          <p:cNvPr id="4" name="C_3#ec7214f47.fixed?pid=db4b7ff4c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ec7214f47.fixed?pid=db4b7ff4c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1_1#73581c7fd?vop=1&amp;pid=c240d81af&amp;color=0,0,0&amp;vtp=1&amp;bt=1&amp;bbb=1"/>
          <p:cNvSpPr/>
          <p:nvPr/>
        </p:nvSpPr>
        <p:spPr>
          <a:xfrm>
            <a:off x="722376" y="972000"/>
            <a:ext cx="1075334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本题考查太阳黑子的特点。</a:t>
            </a:r>
            <a:endParaRPr lang="en-US" altLang="zh-CN" sz="2200" dirty="0"/>
          </a:p>
        </p:txBody>
      </p:sp>
      <p:graphicFrame>
        <p:nvGraphicFramePr>
          <p:cNvPr id="15" name="QC_6_AS.21_2#73581c7fd?colgroup=36,4&amp;vop=1&amp;pid=c240d81af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891966"/>
              </p:ext>
            </p:extLst>
          </p:nvPr>
        </p:nvGraphicFramePr>
        <p:xfrm>
          <a:off x="722376" y="1524768"/>
          <a:ext cx="10725912" cy="3027680"/>
        </p:xfrm>
        <a:graphic>
          <a:graphicData uri="http://schemas.openxmlformats.org/drawingml/2006/table">
            <a:tbl>
              <a:tblPr/>
              <a:tblGrid>
                <a:gridCol w="94548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10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太阳黑子是太阳活动强弱的主要标志之一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发生在光球层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A错误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太阳黑子有些年份数量多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有些年份数量少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从数量众多的年份到下一个数量众多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的年份的时间间隔大约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11年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即太阳黑子的活动周期约是11年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B错误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长期的观测发现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太阳黑子活动强烈的年份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太阳耀斑往往也较多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二者很多时候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同步起落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具有相关性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C正确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太阳黑子区域温度比周边略低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发射的可见光略少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在太阳表面显得暗一些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并不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是黑色区域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D错误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1_3#73581c7fd?vop=1&amp;pid=c240d81af&amp;color=0,0,0&amp;mp=1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本题易错选D项，误以为太阳黑子是太阳表面的黑色区域。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需要注意的是太阳黑子不黑，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是因为其温度比周围低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，导致亮度比周围区域低很多，因此看上去像是暗淡的黑点。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e1ce965ee.fixed?pid=db4b7ff4c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e1ce965ee.fixed?pid=db4b7ff4c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第二节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太阳对地球的影响</a:t>
            </a:r>
            <a:endParaRPr lang="en-US" altLang="zh-CN" sz="4400" dirty="0"/>
          </a:p>
        </p:txBody>
      </p:sp>
      <p:pic>
        <p:nvPicPr>
          <p:cNvPr id="4" name="C_3#e1ce965ee.fixed?pid=db4b7ff4c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e1ce965ee.fixed?pid=db4b7ff4c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E246A8-65EC-77AD-8049-108A5BEDA9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31298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2_1#9da83339e?pid=e1ce965ee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［陕西西安中学2025开学考］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门头沟区地处北京市的西偏南方向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山地面积占区域面积的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98.5%。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门头沟气象站和斋堂气象站均位于门头沟区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门头沟气象站地处平原和浅山区过渡地带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斋堂气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象站属于高山站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位于门头沟区中部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下图示意北京市门头沟气象站和斋堂气象站月平均日照时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22_2#9da83339e?pid=e1ce965e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7680" y="2933896"/>
            <a:ext cx="3593592" cy="222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23_1#554b110a1?pid=9da83339e&amp;color=0,0,0&amp;vtp=1&amp;bbb=1"/>
          <p:cNvSpPr/>
          <p:nvPr/>
        </p:nvSpPr>
        <p:spPr>
          <a:xfrm>
            <a:off x="722376" y="528339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1.门头沟和斋堂两个气象站5月平均日照时数均较6月多，其原因是5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24_1#554b110a1.bracket?pid=9da83339e&amp;color=0,0,0&amp;vpa=7&amp;vtp=1"/>
          <p:cNvSpPr/>
          <p:nvPr/>
        </p:nvSpPr>
        <p:spPr>
          <a:xfrm>
            <a:off x="8693214" y="5283396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5_BD.23_2#554b110a1.choices?pid=9da83339e&amp;color=0,0,0&amp;vtp=1&amp;bbb=1"/>
          <p:cNvSpPr/>
          <p:nvPr/>
        </p:nvSpPr>
        <p:spPr>
          <a:xfrm>
            <a:off x="722376" y="57201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142029" algn="l"/>
                <a:tab pos="5483957" algn="l"/>
                <a:tab pos="8092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.大气透明度低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B.降水少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C.植被稀疏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.昼夜温差大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5_1#554b110a1?vop=1&amp;pid=9da83339e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本题考查影响太阳辐射的因素。门头沟和斋堂两个气象站均位于季风气候区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，降水主要集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中在夏季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，门头沟区5月雨季还未来临，降水少，晴天多，大气透明度高，平均日照时数较多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，A错误；植被覆盖度、昼夜温差不影响日照时数，C、D错误。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C2E0B1-BD42-2315-9586-C918B06574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36247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6_1#971495e16?pid=9da83339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2.导致两站点11月至次年2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月平均日照时数均较少的天气可能是(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7_1#971495e16.bracket?pid=9da83339e&amp;color=0,0,0&amp;vpa=8&amp;vtp=1"/>
          <p:cNvSpPr/>
          <p:nvPr/>
        </p:nvSpPr>
        <p:spPr>
          <a:xfrm>
            <a:off x="7918514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26_2#971495e16.choices?pid=9da83339e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.晴朗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B.大风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C.阴雨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.雾霾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971495e16?vop=1&amp;pid=9da83339e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本题考查影响太阳辐射的因素。11月至次年2月为冬季，降水较少，晴天多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，平均日照时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数应较多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，与图示不符，A、C错误；大风不影响日照时数，B错误；11月至次年2月为冬季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候寒冷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，是取暖季节，能源消耗较多，空气污染严重，雾霾对太阳辐射的削弱作用强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，因此造成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平均日照时数较少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EA2EC6-9EDE-C89C-F584-902A091C0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756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74530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9_1#9f6e6dc8b?pid=e1ce965ee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［吉林八校联盟2025高一联考］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北京时间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太阳多次爆发高强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度耀斑和日冕物质抛射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据专家介绍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当强烈的地磁暴发生时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太阳风注入地球极区的带电粒子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会大幅度增加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注入地球磁场的纬度范围也会扩大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下图为太阳结构示意图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29_2#9f6e6dc8b?pid=e1ce965e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73168" y="2476696"/>
            <a:ext cx="2642616" cy="180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30_1#5c70bd688?pid=9f6e6dc8b&amp;color=0,0,0&amp;vtp=1&amp;bbb=1"/>
          <p:cNvSpPr/>
          <p:nvPr/>
        </p:nvSpPr>
        <p:spPr>
          <a:xfrm>
            <a:off x="722376" y="440709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耀斑和日冕物质抛射分别发生于(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31_1#5c70bd688.bracket?pid=9f6e6dc8b&amp;color=0,0,0&amp;vpa=9&amp;vtp=1"/>
          <p:cNvSpPr/>
          <p:nvPr/>
        </p:nvSpPr>
        <p:spPr>
          <a:xfrm>
            <a:off x="4689539" y="4407096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5_BD.30_2#5c70bd688.choices?pid=9f6e6dc8b&amp;color=0,0,0&amp;vtp=1&amp;bbb=1"/>
          <p:cNvSpPr/>
          <p:nvPr/>
        </p:nvSpPr>
        <p:spPr>
          <a:xfrm>
            <a:off x="722376" y="48311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A.②圈层和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③圈层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.①圈层和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③圈层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.①圈层和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②圈层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.③圈层和②圈层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2_1#5c70bd688?vop=1&amp;pid=9f6e6dc8b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本题考查太阳活动的特征。读图分析可知，①为光球层，②为色球层，③为日冕层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，耀斑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发生在色球层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，日冕物质抛射在日冕层，分别对应②圈层和③圈层。A正确。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7FCACF-5FE3-9D6F-77D8-0603EE1F69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83483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3_1#5d352c527?sp=1&amp;pid=9f6e6dc8b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此次太阳活动爆发可能给地球带来的影响是(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4_1#5d352c527.bracket?pid=9f6e6dc8b&amp;color=0,0,0&amp;vpa=10&amp;vtp=1"/>
          <p:cNvSpPr/>
          <p:nvPr/>
        </p:nvSpPr>
        <p:spPr>
          <a:xfrm>
            <a:off x="5946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33_2#5d352c527?pid=9f6e6dc8b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①影响南水北调的输水量</a:t>
            </a:r>
            <a:r>
              <a:rPr lang="en-US" altLang="zh-CN" sz="20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②黑龙江漠河会出现极光</a:t>
            </a:r>
            <a:r>
              <a:rPr lang="en-US" altLang="zh-CN" sz="20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③赤道地区降水增多</a:t>
            </a:r>
            <a:r>
              <a:rPr lang="en-US" altLang="zh-CN" sz="20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④航天器与地面通信中断</a:t>
            </a:r>
            <a:endParaRPr lang="en-US" altLang="zh-CN" sz="2000" spc="-100" dirty="0"/>
          </a:p>
        </p:txBody>
      </p:sp>
      <p:sp>
        <p:nvSpPr>
          <p:cNvPr id="5" name="QC_5_BD.33_3#5d352c527.choices?pid=9f6e6dc8b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5_1#5d352c527?vop=1&amp;pid=9f6e6dc8b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本题考查太阳活动对地球的影响。太阳活动对南水北调输水量无影响，①错误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；由材料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当强烈的地磁暴发生时，太阳风注入地球极区的带电粒子会大幅度增加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，注入地球磁场的纬度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范围也会扩大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”可知，极光出现的范围扩大，我国最北端漠河附近纬度较高，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可能会出现极光，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正确；耀斑和日冕物质抛射对降水没有确定性影响，③错误；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太阳活动干扰无线电短波通信，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可能导致航天器与地面通信中断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，④正确。D正确。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5_2#5d352c527?vop=1&amp;pid=9f6e6dc8b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知识归纳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太阳外部圈层结构及对应的太阳活动</a:t>
            </a:r>
            <a:endParaRPr lang="en-US" altLang="zh-CN" sz="2000" dirty="0"/>
          </a:p>
        </p:txBody>
      </p:sp>
      <p:pic>
        <p:nvPicPr>
          <p:cNvPr id="3" name="QC_5_AS.35_3#5d352c527?vop=1&amp;pid=9f6e6dc8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493081"/>
            <a:ext cx="4242816" cy="346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0FB19-B74B-1631-428D-E7AAD43709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52599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611aafddc?pid=d105879f8&amp;color=0,0,0&amp;vtp=1&amp;bt=1&amp;bb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素材背景：吉林省日照时数分布图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考查点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：影响日照时数差异的因素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、人类活动对日照时数的影响</a:t>
            </a:r>
          </a:p>
          <a:p>
            <a:pPr lvl="0" latinLnBrk="1">
              <a:lnSpc>
                <a:spcPts val="3600"/>
              </a:lnSpc>
            </a:pPr>
            <a:r>
              <a:rPr lang="en-US" altLang="zh-CN" sz="2000" b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难度系数：</a:t>
            </a:r>
            <a:r>
              <a:rPr lang="en-US" altLang="zh-CN" sz="200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0.65</a:t>
            </a:r>
            <a:r>
              <a:rPr lang="en-US" altLang="zh-CN" sz="2000" b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创新系数：</a:t>
            </a:r>
            <a:r>
              <a:rPr lang="en-US" altLang="zh-CN" sz="200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0.7</a:t>
            </a:r>
            <a:endParaRPr lang="en-US" altLang="zh-CN" sz="2000" dirty="0"/>
          </a:p>
        </p:txBody>
      </p:sp>
      <p:pic>
        <p:nvPicPr>
          <p:cNvPr id="4" name="QM_5_BD.36_1#0b778268e?htil=3&amp;pid=d105879f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34494" y="2444726"/>
            <a:ext cx="3264408" cy="2651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M_5_BD.36_1#0b778268e?htil=3&amp;pid=d105879f8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68" y="2499590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M_5_BD.36_2#0b778268e?htil=3&amp;pid=d105879f8&amp;color=0,0,0&amp;vtp=1&amp;bbb=1&amp;hb=1"/>
          <p:cNvSpPr/>
          <p:nvPr/>
        </p:nvSpPr>
        <p:spPr>
          <a:xfrm>
            <a:off x="722376" y="2389862"/>
            <a:ext cx="7351776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年日照时数是指在一年内太阳辐射照射到地面达到或超过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平方米的各段时间的总和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以小时为单位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1962—2012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年吉林省年平均日照时数的空间分布和季节分配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7_1#3b26a1ed6?sp=1&amp;pid=0b778268e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5.吉林省西北部地区的年平均日照时数比东南部地区多出约600小时，这个差额主要来自夏季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主要影响因素有(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8_1#3b26a1ed6.bracket?pid=0b778268e&amp;color=0,0,0&amp;vpa=11&amp;vtp=1"/>
          <p:cNvSpPr/>
          <p:nvPr/>
        </p:nvSpPr>
        <p:spPr>
          <a:xfrm>
            <a:off x="2700401" y="14292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37_2#3b26a1ed6?pid=0b778268e&amp;color=0,0,0&amp;vtp=1&amp;bbb=1"/>
          <p:cNvSpPr/>
          <p:nvPr/>
        </p:nvSpPr>
        <p:spPr>
          <a:xfrm>
            <a:off x="722376" y="19326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84829" algn="l"/>
                <a:tab pos="5356957" algn="l"/>
                <a:tab pos="80290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①纬度位置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②海陆位置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③地形状况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植被覆盖率</a:t>
            </a:r>
            <a:endParaRPr lang="en-US" altLang="zh-CN" sz="2000" dirty="0"/>
          </a:p>
        </p:txBody>
      </p:sp>
      <p:sp>
        <p:nvSpPr>
          <p:cNvPr id="5" name="QC_6_BD.37_3#3b26a1ed6.choices?pid=0b778268e&amp;color=0,0,0&amp;vtp=1&amp;bbb=1"/>
          <p:cNvSpPr/>
          <p:nvPr/>
        </p:nvSpPr>
        <p:spPr>
          <a:xfrm>
            <a:off x="722376" y="2369415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9_1#3b26a1ed6?vop=1&amp;pid=0b778268e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本题考查影响日照时数的因素。夏季，吉林省纬度越高的地区白昼越长，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日照时数越长，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正确；吉林省西北部距海较远，晴天更多，日照时数更长，②正确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；吉林省东南部位于长白山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迎风坡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，夏季降水多，日照时数较少，③正确。无法根据图中信息得知两区域的植被覆盖率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。A正确。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1_1#45924158c?htil=1&amp;pid=1ae7edde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2217" y="1026864"/>
            <a:ext cx="4480560" cy="335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1_2#45924158c?htil=1&amp;pid=1ae7edde6&amp;color=0,0,0&amp;vtp=1&amp;bt=1&amp;bbb=1&amp;hb=1"/>
          <p:cNvSpPr/>
          <p:nvPr/>
        </p:nvSpPr>
        <p:spPr>
          <a:xfrm>
            <a:off x="722376" y="972000"/>
            <a:ext cx="6135624" cy="2743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［河北衡水中学2025高一期中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光伏发电是利用太阳光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照射到半导体材料上产生电流直接发电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光伏农业是光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伏发电与农业生产相结合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棚顶太阳能发电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棚内发展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农业生产的新型光伏系统工程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是现代农业发展的一种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新模式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下图为我国年太阳辐射总量分布图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C_6_BD.2_1#ded5568c3?htil=1&amp;pid=45924158c&amp;color=0,0,0&amp;vtp=1&amp;bbb=1"/>
          <p:cNvSpPr/>
          <p:nvPr/>
        </p:nvSpPr>
        <p:spPr>
          <a:xfrm>
            <a:off x="722376" y="3759430"/>
            <a:ext cx="613562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影响光伏农业生产的主要自然因素是(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BD.2_2#ded5568c3.choices?htil=1&amp;pid=45924158c&amp;color=0,0,0&amp;vtp=1&amp;bbb=1&amp;hb=1"/>
          <p:cNvSpPr/>
          <p:nvPr/>
        </p:nvSpPr>
        <p:spPr>
          <a:xfrm>
            <a:off x="722376" y="4196183"/>
            <a:ext cx="613562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R="0" lvl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A.气温高低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</a:p>
          <a:p>
            <a:pPr marR="0" lvl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B.天气状况</a:t>
            </a:r>
            <a:endParaRPr lang="en-US" altLang="zh-CN" sz="20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marR="0" lvl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C.风速大小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</a:p>
          <a:p>
            <a:pPr marR="0" lvl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D.土壤肥力</a:t>
            </a:r>
            <a:endParaRPr lang="en-US" altLang="zh-CN" sz="2000" dirty="0"/>
          </a:p>
        </p:txBody>
      </p:sp>
      <p:sp>
        <p:nvSpPr>
          <p:cNvPr id="6" name="QC_6_AN.3_1#ded5568c3.bracket?pid=45924158c&amp;color=0,0,0&amp;vpa=1&amp;vtp=1"/>
          <p:cNvSpPr/>
          <p:nvPr/>
        </p:nvSpPr>
        <p:spPr>
          <a:xfrm>
            <a:off x="5197539" y="375943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3DAAE6-BB82-C5BF-A15D-5845069700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95528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40_1#433fd88cb?pid=0b778268e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6.吉林省冬季和夏季的平均日照时数相差仅5.2个百分点,但是平均气温相差40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左右，与冬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、夏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温差大无关的因素是(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6_BD.40_1#433fd88cb?pid=0b778268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>
                <a:blip r:embed="rId3"/>
                <a:stretch>
                  <a:fillRect l="-1474" b="-11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1_1#433fd88cb.bracket?pid=0b778268e&amp;color=0,0,0&amp;vpa=12&amp;vtp=1"/>
          <p:cNvSpPr/>
          <p:nvPr/>
        </p:nvSpPr>
        <p:spPr>
          <a:xfrm>
            <a:off x="3208401" y="1429200"/>
            <a:ext cx="357188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40_2#433fd88cb.choices?pid=0b778268e&amp;color=0,0,0&amp;vtp=1&amp;bbb=1"/>
          <p:cNvSpPr/>
          <p:nvPr/>
        </p:nvSpPr>
        <p:spPr>
          <a:xfrm>
            <a:off x="722376" y="193266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.太阳高度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B.昼夜温差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C.昼夜长短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.季风环流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2_1#433fd88cb?vop=1&amp;pid=0b778268e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本题考查影响温差的因素。昼夜温差与年温差没有直接联系，B符合题意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。冬季吉林省昼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短夜长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，太阳高度小，离冬季风源地近，气温较低；夏季吉林省昼长夜短，且太阳高度较大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加上受温暖的东南季风影响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，气温较高，A、C、D不符合题意。故选B。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1648C9-8C70-7EFC-2D50-9FF5CDBA13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360662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3_1#246ccc6f4?pid=0b778268e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7.近几年吉林省中西部地区的年平均日照时数呈总体增加趋势，冬季尤为显著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，最可能的原因是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44_1#246ccc6f4.bracket?pid=0b778268e&amp;color=0,0,0&amp;vpa=13&amp;vtp=1"/>
          <p:cNvSpPr/>
          <p:nvPr/>
        </p:nvSpPr>
        <p:spPr>
          <a:xfrm>
            <a:off x="909701" y="1426464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43_2#246ccc6f4.choices?pid=0b778268e&amp;color=0,0,0&amp;vtp=1&amp;bbb=1"/>
          <p:cNvSpPr/>
          <p:nvPr/>
        </p:nvSpPr>
        <p:spPr>
          <a:xfrm>
            <a:off x="722376" y="193043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529" algn="l"/>
                <a:tab pos="5356957" algn="l"/>
                <a:tab pos="8283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.全球气候变暖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B.酸雨强度减轻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C.森林覆盖率提高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.大气污染减轻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5_1#246ccc6f4?vop=1&amp;pid=0b778268e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本题考查日照时数变化的原因。结合题干信息“冬季尤为显著”分析可知，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全球气候变暖、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森林覆盖率无明显季节性变化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，与题干不符，A、C错误；酸雨强度对太阳辐射影响小，B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吉林省纬度较高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，冬季寒冷，取暖燃煤排放的废气较多，污染严重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，集中供暖可以大大缓解大气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污染的程度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，提高空气能见度，增加日照时数，D正确。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1#ded5568c3?vop=1&amp;pid=45924158c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本题考查影响太阳辐射的因素。根据材料可知，光伏农业利用太阳能发电获得能源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需要有充足的光照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，选项中只有天气状况可以影响光照条件，故B正确，A、C、D错误。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E8675B-7E09-8AA4-3B80-28A2B4AD5D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1779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bd82e3304?pid=45924158c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2.关于我国年太阳辐射总量分布规律，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6_1#bd82e3304.bracket?pid=45924158c&amp;color=0,0,0&amp;vpa=2&amp;vtp=1"/>
          <p:cNvSpPr/>
          <p:nvPr/>
        </p:nvSpPr>
        <p:spPr>
          <a:xfrm>
            <a:off x="7229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5_2#bd82e3304.choices?pid=45924158c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.由东南向西北递减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.由南向北递增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.①最高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，受地形影响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.②最低，受纬度影响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1#bd82e3304?vop=1&amp;pid=45924158c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本题考查我国年太阳辐射总量分布规律。读图可知，我国年太阳辐射总量①地最高，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，并不是由东南向西北递减，也不是由南向北递增，A、B错误；①地为青藏高原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，受地形影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，成为我国年太阳辐射总量高值中心，C正确；②地为四川盆地，受地形和天气状况影响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为我国年太阳辐射总量低值中心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5BD573-40CD-207B-DEBA-62E0A00374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1391361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1064</Words>
  <Application>Microsoft Office PowerPoint</Application>
  <PresentationFormat>宽屏</PresentationFormat>
  <Paragraphs>176</Paragraphs>
  <Slides>46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5" baseType="lpstr">
      <vt:lpstr>仿宋</vt:lpstr>
      <vt:lpstr>汉仪舒圆黑简体</vt:lpstr>
      <vt:lpstr>SimHei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2025-05-16T01:38:42Z</dcterms:created>
  <dcterms:modified xsi:type="dcterms:W3CDTF">2025-05-16T01:59:48Z</dcterms:modified>
  <cp:category/>
  <cp:contentStatus/>
</cp:coreProperties>
</file>