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338" r:id="rId4"/>
    <p:sldId id="258" r:id="rId5"/>
    <p:sldId id="259" r:id="rId6"/>
    <p:sldId id="260" r:id="rId7"/>
    <p:sldId id="339" r:id="rId8"/>
    <p:sldId id="261" r:id="rId9"/>
    <p:sldId id="263" r:id="rId10"/>
    <p:sldId id="264" r:id="rId11"/>
    <p:sldId id="265" r:id="rId12"/>
    <p:sldId id="340" r:id="rId13"/>
    <p:sldId id="266" r:id="rId14"/>
    <p:sldId id="267" r:id="rId15"/>
    <p:sldId id="341" r:id="rId16"/>
    <p:sldId id="268" r:id="rId17"/>
    <p:sldId id="269" r:id="rId18"/>
    <p:sldId id="342" r:id="rId19"/>
    <p:sldId id="270" r:id="rId20"/>
    <p:sldId id="271" r:id="rId21"/>
    <p:sldId id="272" r:id="rId22"/>
    <p:sldId id="343" r:id="rId23"/>
    <p:sldId id="273" r:id="rId24"/>
    <p:sldId id="274" r:id="rId25"/>
    <p:sldId id="344" r:id="rId26"/>
    <p:sldId id="275" r:id="rId27"/>
    <p:sldId id="276" r:id="rId28"/>
    <p:sldId id="345" r:id="rId29"/>
    <p:sldId id="277" r:id="rId30"/>
    <p:sldId id="279" r:id="rId31"/>
    <p:sldId id="346" r:id="rId32"/>
    <p:sldId id="280" r:id="rId33"/>
    <p:sldId id="281" r:id="rId34"/>
    <p:sldId id="282" r:id="rId35"/>
    <p:sldId id="283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74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0693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2093a5d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第四章高考强化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2093a5d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第四章高考强化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a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_1#8ffb2e33f?vop=1&amp;pid=864ec6f63&amp;color=0,0,0&amp;vtp=1&amp;bt=1&amp;bbb=1&amp;hb=1"/>
          <p:cNvSpPr/>
          <p:nvPr/>
        </p:nvSpPr>
        <p:spPr>
          <a:xfrm>
            <a:off x="722376" y="100584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本题考查喀斯特地貌形成条件。化学溶蚀是形成溶洞的关键过程。在石灰岩地区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，地下水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会溶蚀岩层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，形成溶洞。随着溶洞内部岩层不断被溶蚀，上部岩层逐渐失去支撑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，可能会因重力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发生崩塌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。重力崩塌有助于扩大溶洞的空间，是溶洞形成过程中的重要环节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。流水侵蚀也可以进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一步扩大溶洞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，尤其是在溶洞形成初期，水流可以带走被溶蚀的物质，加速溶洞的形成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，①②⑤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。冰川刨蚀主要通过冰川的移动和磨蚀等作用来塑造地表，与溶洞的形成无关，③错误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力吹蚀在干旱区和半干旱区对地貌形成的影响较为显著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，该地位于湿润区，风力作用较弱，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_2#8ffb2e33f?vop=1&amp;pid=864ec6f63&amp;color=0,0,0&amp;mp=1&amp;vtp=1&amp;bt=1&amp;bbb=1&amp;hb=1"/>
          <p:cNvSpPr/>
          <p:nvPr/>
        </p:nvSpPr>
        <p:spPr>
          <a:xfrm>
            <a:off x="722376" y="1005840"/>
            <a:ext cx="10753344" cy="533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喀斯特地貌的形成过程（以石灰岩分布区为例）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1）地下水的溶蚀作用：石灰岩是一种富含碳酸钙的岩石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，是发生喀斯特作用的可溶性岩石中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“主力军”，当它接触到含有二氧化碳的水时，会发生化学反应生成碳酸氢钙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，这是一种可溶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于水的物质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。地下水挟带的二氧化碳，通过石灰岩的裂隙和孔隙渗透，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与其中的碳酸钙发生反应，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石灰岩逐渐被侵蚀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，形成洞穴。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2）岩石的结构裂隙通道：石灰岩中的天然裂隙和孔隙为地下水提供了通道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，这些通道有助于地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下水的流动和溶蚀作用的进行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。随着时间的推移，这些裂隙和孔隙会逐渐扩大，形成更大的洞穴。</a:t>
            </a:r>
            <a:endParaRPr lang="en-US" altLang="zh-CN" sz="2000" spc="-5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3）流水搬运作用：在溶洞的形成过程中，水不仅起到溶解作用，还起到搬运作用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。被溶蚀的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物质会被流水带走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，而当富含碳酸氢钙的水流遇到合适的外部条件时，会重新析出碳酸钙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石钟乳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、石笋等。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4）重力崩塌作用：随着洞穴的不断扩大，洞穴顶部的岩石可能会因为重力而崩塌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，形成新的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洞穴空间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。这种崩塌作用会导致洞穴结构的变化，有时会形成较大的洞穴室或通道。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A7A541-F2E8-4C51-9EA8-B978C321E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7224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80e71dde1?pid=864ec6f6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3.可推断，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该溶洞内的粉砂质黏土沉积物主要源自(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0_1#80e71dde1.bracket?pid=864ec6f63&amp;color=0,0,0&amp;vpa=3&amp;vtp=1"/>
          <p:cNvSpPr/>
          <p:nvPr/>
        </p:nvSpPr>
        <p:spPr>
          <a:xfrm>
            <a:off x="645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9_2#80e71dde1.choices?pid=864ec6f63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11260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.洞顶的滴水化学淀积物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.人类活动遗留的堆填物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11260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C.洞内石灰岩崩塌堆积物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.地质时期的流水搬运物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80e71dde1?vop=1&amp;pid=864ec6f63&amp;color=0,0,0&amp;vtp=1&amp;bt=1&amp;bbb=1&amp;hb=1"/>
          <p:cNvSpPr/>
          <p:nvPr/>
        </p:nvSpPr>
        <p:spPr>
          <a:xfrm>
            <a:off x="722376" y="100584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本题考查沉积物来源分析。石灰岩溶洞内常见的滴水现象会导致水中的碳酸氢钙反应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出碳酸钙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，形成石钟乳和石笋等，与粉砂质黏土沉积物不同，A错误。由材料可知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，溶洞内有文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，这表明古人类曾在洞内活动过，然而，文化层通常是多种物质的混合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，不仅限于粉砂质黏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，且文化层位于沉积物表层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，故人类活动遗留的堆填物不能成为整个溶洞内粉砂质黏土沉积物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的主要来源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，B错误。溶洞内的岩石由于长期受到溶蚀作用，可能会发生崩塌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，但其堆积物应以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较大的石块为主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，与细颗粒的粉砂质黏土沉积物不同，C错误。该地位于云南省，降水丰富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水作用会对地貌产生重要影响，因此可推测该溶洞内的粉砂质黏土沉积物可能主要源自地质时期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的流水搬运物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F35D8B-D23D-C1F3-F889-0FA98531E3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1432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2_1#4909cf137?pid=0ea78d179&amp;color=0,0,0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［全国新课标2023·9］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青藏高原常见的草毡层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由交织缠结的植物活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死根系与细颗粒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物混杂而成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草毡层的厚度约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20～30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厘米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随地表起伏无明显变化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草毡层中的细颗粒物与下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伏物质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粗碎屑或基岩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的矿物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化学成分显著不同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草毡层对青藏高原生态安全具有重要意义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据此完成下题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4_BD.12_2#4909cf137?pid=0ea78d17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0339" y="2967736"/>
            <a:ext cx="3328274" cy="2150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13_1#608947626?pid=4909cf137&amp;color=0,0,0&amp;vtp=1&amp;bbb=1"/>
          <p:cNvSpPr/>
          <p:nvPr/>
        </p:nvSpPr>
        <p:spPr>
          <a:xfrm>
            <a:off x="722376" y="524710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青藏高原草毡层中的细颗粒物主要来自(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14_1#608947626.bracket?pid=4909cf137&amp;color=0,0,0&amp;vpa=4&amp;vtp=1"/>
          <p:cNvSpPr/>
          <p:nvPr/>
        </p:nvSpPr>
        <p:spPr>
          <a:xfrm>
            <a:off x="5438839" y="5247102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13_2#608947626.choices?pid=4909cf137&amp;color=0,0,0&amp;vtp=1&amp;bbb=1"/>
          <p:cNvSpPr/>
          <p:nvPr/>
        </p:nvSpPr>
        <p:spPr>
          <a:xfrm>
            <a:off x="722376" y="567118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.基岩风化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B.流水搬运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C.冰川搬运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.风力搬运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608947626?vop=1&amp;pid=4909cf137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本题考查外力作用、地理环境的整体性。基岩风化后与原物质的成分相同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，但材料中表明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草毡层中的细颗粒物与下伏物质的矿物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、化学成分显著不同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，所以细颗粒物的主要来源不是基岩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，A错误；草毡层的厚度随地表起伏无明显变化，如果是流水搬运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，地势平缓处的堆积会更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，B错误；冰川搬运的物质往往大小混杂，而草毡层中的是细颗粒物，C错误；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青藏高原海拔高，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风力作用显著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，易搬运细颗粒物与植物的活、死根系混杂在一起，D正确。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AA64D7-9778-6018-064D-2875346153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87546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6_1#33856889d?pid=0ea78d179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［广东2022·3~4］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河床纵剖面是指由河源至河口的河床最低点的连线剖面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青藏高原东南部的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帕隆藏布江某段河床纵剖面呈阶梯状形态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近几十年来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在该河段有湖泊发育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下图示意该段河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床纵剖面形态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6_2#33856889d?pid=0ea78d17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7600" y="2510536"/>
            <a:ext cx="4873752" cy="280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ea78d179.fixed?pid=2093a5d58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0ea78d179.fixed?pid=2093a5d5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第四章高考强化</a:t>
            </a:r>
            <a:endParaRPr lang="en-US" altLang="zh-CN" sz="4400" dirty="0"/>
          </a:p>
        </p:txBody>
      </p:sp>
      <p:pic>
        <p:nvPicPr>
          <p:cNvPr id="4" name="C_3#0ea78d179.fixed?pid=2093a5d5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0ea78d179.fixed?pid=2093a5d5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1468f21d1?pid=33856889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5.第Ⅰ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段河床纵剖面阶梯状形态形成的自然原因是(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17_2#1468f21d1.choices?pid=33856889d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.地质构造差异抬升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B.河流的阶段性下切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C.原始河床地形差异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.滑坡、泥石流作用</a:t>
            </a:r>
            <a:endParaRPr lang="en-US" altLang="zh-CN" sz="2000" dirty="0"/>
          </a:p>
        </p:txBody>
      </p:sp>
      <p:sp>
        <p:nvSpPr>
          <p:cNvPr id="4" name="QC_5_AN.18_1#1468f21d1.bracket?pid=33856889d&amp;color=0,0,0&amp;vpa=5&amp;vtp=1"/>
          <p:cNvSpPr/>
          <p:nvPr/>
        </p:nvSpPr>
        <p:spPr>
          <a:xfrm>
            <a:off x="645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1468f21d1?vop=1&amp;pid=33856889d&amp;color=0,0,0&amp;vtp=1&amp;bt=1&amp;bbb=1&amp;hb=1"/>
          <p:cNvSpPr/>
          <p:nvPr/>
        </p:nvSpPr>
        <p:spPr>
          <a:xfrm>
            <a:off x="722376" y="100584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本题考查流水地貌的形成。该地位于青藏高原东南部，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位于东南季风和西南季风迎风坡，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降水较多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，河流径流量大，并且从图中看该河床的整体落差很大，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所以流水下切侵蚀能力很强，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会形成众多两岸陡峭的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“V”形峡谷，随着侵蚀加剧，两岸易发生滑坡、泥石流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，砂石等在河床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堆积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，从而使部分河床落差减小，形成阶梯状河床，D正确；读图可知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，图中现状河床纵剖面海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拔从上游到下游波动下降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，而通常情况下河床纵剖面海拔是从上游到下游持续下降的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，地质构造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差异抬升可能使河床纵剖面呈阶梯状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，但不会使其从上游到下游波动下降，A错误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；河流的下切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作用会使河床加深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，而图中现状河床纵剖面海拔整体高于推测原始河床，B错误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；图中推测的原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始河床的纵剖面并没有呈阶梯状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，所以不是原始河床地形差异造成的，C错误。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F3C958-A5C3-72E9-5A75-1EEAFED17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0006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569708cd4?pid=33856889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6.在第Ⅱ段河床，纵剖面①→②→③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的发育过程反映该段河床(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1_1#569708cd4.bracket?pid=33856889d&amp;color=0,0,0&amp;vpa=6&amp;vtp=1"/>
          <p:cNvSpPr/>
          <p:nvPr/>
        </p:nvSpPr>
        <p:spPr>
          <a:xfrm>
            <a:off x="7737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0_2#569708cd4.choices?pid=33856889d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35629" algn="l"/>
                <a:tab pos="5433157" algn="l"/>
                <a:tab pos="82449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.淤积大于侵蚀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B.侵蚀大于淤积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.侵蚀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-淤积平衡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.持续不断侵蚀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569708cd4?vop=1&amp;pid=33856889d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本题考查地表形态变化原因分析。“近几十年来，在该河段有湖泊发育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”，说明近几十年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来该河段河流流速变慢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，利于河流泥沙淤积，并且由第Ⅱ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段河床剖面可知①→②→③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自2007年到未来）河床呈抬高趋势，说明该段河床淤积大于侵蚀，A正确。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02359A-A370-03E9-4B58-959A21A7B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00567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3_1#08fc76a17?pid=0ea78d179&amp;color=0,0,0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［海南2022·8］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在阿尔卑斯山脉南侧某些狭窄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少风的河谷上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分布着一种独特的石顶泥柱景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它是由夹杂石块的堆积物在外力作用下形成的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泥柱由坚固的泥土组成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高度多在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6~30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米之间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其顶端盖有一个石块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往往顶端石块越大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泥柱越高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表层无石块覆盖的地方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泥土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易受侵蚀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难以形成泥柱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pic>
        <p:nvPicPr>
          <p:cNvPr id="3" name="QM_4_BD.23_2#08fc76a17?pid=0ea78d17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69664" y="2967736"/>
            <a:ext cx="3849624" cy="213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24_1#63ef2b6b7?pid=08fc76a17&amp;color=0,0,0&amp;vtp=1&amp;bbb=1"/>
          <p:cNvSpPr/>
          <p:nvPr/>
        </p:nvSpPr>
        <p:spPr>
          <a:xfrm>
            <a:off x="722376" y="52283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石顶泥柱顶端的石块在其形成中所起的作用主要是减弱(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5_1#63ef2b6b7.bracket?pid=08fc76a17&amp;color=0,0,0&amp;vpa=7&amp;vtp=1"/>
          <p:cNvSpPr/>
          <p:nvPr/>
        </p:nvSpPr>
        <p:spPr>
          <a:xfrm>
            <a:off x="7216839" y="5228336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24_2#63ef2b6b7.choices?pid=08fc76a17&amp;color=0,0,0&amp;vtp=1&amp;bbb=1"/>
          <p:cNvSpPr/>
          <p:nvPr/>
        </p:nvSpPr>
        <p:spPr>
          <a:xfrm>
            <a:off x="722376" y="56524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.风力侵蚀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B.流水侵蚀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C.冰川侵蚀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.雨水侵蚀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6_1#63ef2b6b7?vop=1&amp;pid=08fc76a17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本题考查外力作用。由材料“狭窄、少风的河谷”可知该地风力侵蚀作用不强，A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流水侵蚀指在地表径流作用下发生的侵蚀过程，雨水侵蚀则是具有一定动能的雨滴落下时发生的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侵蚀作用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，泥柱顶端的石块无法减弱流水侵蚀，但在雨水降落过程中可起到保护作用，B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正确；冰川侵蚀发生在冰川覆盖区域，从图中可以看出，当地并无冰川分布，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24DF4-CCF7-3811-69A9-536A6FC6D9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71583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7_1#054ceec22?pid=0ea78d179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［辽宁2021·12~13］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某内陆断陷湖位于松嫩平原南部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属于盐碱湖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如图为该湖中部区域一东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西向剖面示意图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图中水域西侧盐度偏低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湖底有深厚的软泥层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当地居民称之为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酱缸包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”）。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据此完成下面小题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4_BD.27_2#054ceec22?pid=0ea78d17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510536"/>
            <a:ext cx="5285232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28_1#402a17438?pid=054ceec22&amp;color=0,0,0&amp;vtp=1&amp;bt=1&amp;bbb=1"/>
          <p:cNvSpPr/>
          <p:nvPr/>
        </p:nvSpPr>
        <p:spPr>
          <a:xfrm>
            <a:off x="722376" y="41996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8.东侧湖滩和台地比西侧宽,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主要因为(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9_1#402a17438.bracket?pid=054ceec22&amp;color=0,0,0&amp;vpa=8&amp;vtp=1"/>
          <p:cNvSpPr/>
          <p:nvPr/>
        </p:nvSpPr>
        <p:spPr>
          <a:xfrm>
            <a:off x="4992751" y="4199636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28_2#402a17438.choices?pid=054ceec22&amp;color=0,0,0&amp;vtp=1&amp;bbb=1"/>
          <p:cNvSpPr/>
          <p:nvPr/>
        </p:nvSpPr>
        <p:spPr>
          <a:xfrm>
            <a:off x="722376" y="463134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.西侧坡积洪积物较少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.西侧地壳运动以水平方向为主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C.东侧风力堆积物较多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.东侧地壳相对下降的幅度较小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B46390-669C-11D6-56E4-02778D307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00339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0_1#402a17438?vop=1&amp;pid=054ceec22&amp;color=0,0,0&amp;vtp=1&amp;bt=1&amp;bbb=1&amp;hb=1"/>
          <p:cNvSpPr/>
          <p:nvPr/>
        </p:nvSpPr>
        <p:spPr>
          <a:xfrm>
            <a:off x="722376" y="100584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本题考查内外力作用对地表形态的影响。由图文信息可知，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该湖为断裂下陷形成的构造湖，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地壳运动的垂直运动导致两侧地块相对上升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，中间地块相对下降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，在出现降水时两侧地块的部分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坡面径流挟带泥沙进入相对下降的中间地块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，形成湖盆，B错误；读图可知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，东侧湖滩和台地比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西侧宽是因为湖泊位置偏西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，可能是因为东侧地壳相对下降的幅度较小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，相对下降地块整体东部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、西部低，D正确；坡积洪积物少可能导致西侧台地较窄，但不会导致湖滩明显窄于东侧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；构成湖滩和台地的物质主要为流水沉积物，且断陷湖位于东部季风区，风力作用弱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堆积物对湖滩和台地的影响很小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6E4396-B14E-2DB4-FC68-9CFA0AD5B9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4746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1_1#04689fd72?pid=054ceec2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9.“酱缸包”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的主要成因是(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2_1#04689fd72.bracket?pid=054ceec22&amp;color=0,0,0&amp;vpa=9&amp;vtp=1"/>
          <p:cNvSpPr/>
          <p:nvPr/>
        </p:nvSpPr>
        <p:spPr>
          <a:xfrm>
            <a:off x="3899726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1_2#04689fd72.choices?pid=054ceec22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.湖底低洼沉积物比较多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.湖底淤泥的含盐量较低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C.地下涌泉使沉积物变软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.入湖沉积物颗粒比较粗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3_1#04689fd72?vop=1&amp;pid=054ceec22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本题考查地貌的成因。“酱缸包”主要分布在湖的西侧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，图中显示西侧沉积物相对东侧要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，A错误；湖底淤泥含盐量与“酱缸包”形成关系不大，B错误；图中“酱缸包”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位于断层处，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地下水沿着断层涌出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，使沉积物被软化，形成软泥层，C正确；“酱缸包”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是湖底深厚的软泥层，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颗粒较细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3_2#04689fd72?vop=1&amp;pid=054ceec22&amp;color=0,0,0&amp;mp=1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解答本题的关键是获得“酱缸包”位于断层的信息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。结合断层多地下水出露可判断该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地沉积物被地下水软化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426d32979?pid=0ea78d179&amp;color=0,0,0&amp;vtp=1&amp;bt=1&amp;bbb=1&amp;hb=1"/>
          <p:cNvSpPr/>
          <p:nvPr/>
        </p:nvSpPr>
        <p:spPr>
          <a:xfrm>
            <a:off x="722376" y="1005840"/>
            <a:ext cx="10753344" cy="228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［山东2024·10］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锡拉岛位于地中海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整个岛屿被厚厚的火山岩和火山灰覆盖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夏季岛上北风频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3600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年前的古锡拉岛是一个圆形的大岛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范围包括现在的锡拉岛和附近小岛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以及这些岛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屿之间的海域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后来演变成环形群岛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其中最大的岛屿为锡拉岛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锡拉岛的西部葡萄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种植历史悠久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当地农民在管理葡萄时将葡萄藤盘成圆形的篮子状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并将葡萄果实置于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篮子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内生长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pic>
        <p:nvPicPr>
          <p:cNvPr id="3" name="QM_4_BD.1_3#426d32979?iti=1&amp;htil=1&amp;pid=0ea78d17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2264" y="3424936"/>
            <a:ext cx="2587752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1_4#426d32979?iti=2&amp;htil=1&amp;pid=0ea78d179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4968" y="3635248"/>
            <a:ext cx="2075688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1_5#426d32979?iti=1&amp;htil=1&amp;pid=0ea78d179&amp;color=0,0,0&amp;vtp=1"/>
          <p:cNvSpPr/>
          <p:nvPr/>
        </p:nvSpPr>
        <p:spPr>
          <a:xfrm>
            <a:off x="3321209" y="5444744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1_6#426d32979?iti=2&amp;htil=1&amp;pid=0ea78d179&amp;color=0,0,0&amp;vtp=1"/>
          <p:cNvSpPr/>
          <p:nvPr/>
        </p:nvSpPr>
        <p:spPr>
          <a:xfrm>
            <a:off x="8690738" y="5444744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112c337b8?pid=426d3297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导致古锡拉岛演变为环形群岛的主要地质作用是(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_1#112c337b8.bracket?pid=426d32979&amp;color=0,0,0&amp;vpa=1&amp;vtp=1"/>
          <p:cNvSpPr/>
          <p:nvPr/>
        </p:nvSpPr>
        <p:spPr>
          <a:xfrm>
            <a:off x="6467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_2#112c337b8.choices?pid=426d32979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.火山喷发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B.地壳运动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C.海浪侵蚀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.风力侵蚀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112c337b8?vop=1&amp;pid=426d32979&amp;color=0,0,0&amp;vtp=1&amp;bt=1&amp;bbb=1&amp;hb=1"/>
          <p:cNvSpPr/>
          <p:nvPr/>
        </p:nvSpPr>
        <p:spPr>
          <a:xfrm>
            <a:off x="722376" y="1005840"/>
            <a:ext cx="10753344" cy="3670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本题考查塑造地表形态的内、外力作用。依据材料信息可知，锡拉岛位于地中海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，被厚厚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的火山岩和火山灰覆盖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，说明该地区火山活动多发；该地区约3600年前为一个圆形岛屿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，符合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火山岛的形态特征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，后续的多次火山喷发使其最初的形态遭到破坏，逐渐演变成环形群岛，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。地壳运动造成的地质变迁一般尺度较大，且通常有明显的分界线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，而该群岛范围较小且呈不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规则形态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，故其形态演变的主要地质作用不是地壳运动，B错误。该地区地处地中海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，夏季主要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受副热带高压带控制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，只有冬季受盛行西风影响，因此海浪对岛屿的侵蚀作用较弱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，很难将整个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岛屿侵蚀成环形群岛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，C错误。风力侵蚀一般在干旱半干旱的内陆地区作用明显，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该地为海岛，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面积较小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，且冬季降水量大，风力侵蚀强度不大，D错误。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3F2AF1-DAE4-3B77-5F30-31CB66D14A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6634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_1#864ec6f63?pid=0ea78d179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［广东2024·11~12］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发育于云南省临沧市某处半山腰的硝洞是一个石灰岩溶洞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洞内有较厚的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夹杂石灰岩砾石块的粉砂质黏土沉积物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其表层有约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m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厚的文化层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含有古人类活动遗留物的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沉积层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为硝洞剖面示意图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为自洞内望向洞口方向的景观照片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5_3#864ec6f63?iti=3&amp;htil=1&amp;pid=0ea78d17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1408" y="2510536"/>
            <a:ext cx="2578608" cy="295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5_4#864ec6f63?iti=4&amp;htil=1&amp;pid=0ea78d179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7536" y="2812288"/>
            <a:ext cx="2121408" cy="265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5_5#864ec6f63?iti=3&amp;htil=1&amp;pid=0ea78d179&amp;color=0,0,0&amp;vtp=1"/>
          <p:cNvSpPr/>
          <p:nvPr/>
        </p:nvSpPr>
        <p:spPr>
          <a:xfrm>
            <a:off x="3325781" y="5591048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5_6#864ec6f63?iti=4&amp;htil=1&amp;pid=0ea78d179&amp;color=0,0,0&amp;vtp=1"/>
          <p:cNvSpPr/>
          <p:nvPr/>
        </p:nvSpPr>
        <p:spPr>
          <a:xfrm>
            <a:off x="8686165" y="5591048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_1#8ffb2e33f?sp=1&amp;pid=864ec6f6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参与该溶洞形成的主要外力作用包括(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7_1#8ffb2e33f.bracket?pid=864ec6f63&amp;color=0,0,0&amp;vpa=2&amp;vtp=1"/>
          <p:cNvSpPr/>
          <p:nvPr/>
        </p:nvSpPr>
        <p:spPr>
          <a:xfrm>
            <a:off x="5197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6_2#8ffb2e33f?pid=864ec6f63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11260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①化学溶蚀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②重力崩塌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③冰川刨蚀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风力吹蚀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⑤流水侵蚀</a:t>
            </a:r>
            <a:endParaRPr lang="en-US" altLang="zh-CN" sz="2000" dirty="0"/>
          </a:p>
        </p:txBody>
      </p:sp>
      <p:sp>
        <p:nvSpPr>
          <p:cNvPr id="5" name="QC_5_BD.6_3#8ffb2e33f.choices?pid=864ec6f63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.③④⑤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992</Words>
  <Application>Microsoft Office PowerPoint</Application>
  <PresentationFormat>宽屏</PresentationFormat>
  <Paragraphs>154</Paragraphs>
  <Slides>35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3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2025-05-16T01:43:06Z</dcterms:created>
  <dcterms:modified xsi:type="dcterms:W3CDTF">2025-05-16T02:09:04Z</dcterms:modified>
  <cp:category/>
  <cp:contentStatus/>
</cp:coreProperties>
</file>