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320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7" Type="http://schemas.openxmlformats.org/officeDocument/2006/relationships/tableStyles" Target="tableStyles.xml"/><Relationship Id="rId46" Type="http://schemas.openxmlformats.org/officeDocument/2006/relationships/viewProps" Target="viewProps.xml"/><Relationship Id="rId45" Type="http://schemas.openxmlformats.org/officeDocument/2006/relationships/presProps" Target="presProps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b4acea3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不能辨析不同生物所含核苷酸及碱基的种类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22698e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核酸的组成元素及基本单位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7180a86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核酸的种类及其分布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d7548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核酸是由核苷酸连接而成的长链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798316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题型4 生物大分子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4acea3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不能辨析不同生物所含核苷酸及碱基的种类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2a5a0f0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专题1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生物组织中有机物的检测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2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8.png"/><Relationship Id="rId1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7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66.png"/><Relationship Id="rId1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eb5130385?sp=1&amp;pid=b3d7548ab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［天津三中2024高一上期中］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如图为核苷酸长链部分结构图，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下列表述正确的是(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eb5130385.bracket?pid=b3d7548ab&amp;color=0,0,0&amp;vpa=4&amp;vtp=1"/>
          <p:cNvSpPr/>
          <p:nvPr/>
        </p:nvSpPr>
        <p:spPr>
          <a:xfrm>
            <a:off x="10023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1_2#eb5130385?htil=2&amp;pid=b3d7548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64942" y="1490853"/>
            <a:ext cx="2249424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eb5130385.choices?htil=2&amp;pid=b3d7548ab&amp;color=0,0,0&amp;vtp=1&amp;bbb=1"/>
              <p:cNvSpPr/>
              <p:nvPr/>
            </p:nvSpPr>
            <p:spPr>
              <a:xfrm>
                <a:off x="722376" y="1401987"/>
                <a:ext cx="836676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都能构成一个完整核苷酸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.核苷酸链中，每个五碳糖都有2个磷酸与它直接相连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.在一条核苷酸链中，各核苷酸之间是通过③连接起来的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.无论真核细胞还是原核细胞，都有4种碱基和8种核苷酸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1_3#eb5130385.choices?htil=2&amp;pid=b3d7548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8366760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29" r="5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eb5130385?pid=b3d7548ab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一个核苷酸分子中应该是五碳糖的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位和磷酸相连，图中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为五碳糖的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位和磷酸相连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不是一个核苷酸，A错误；由题图可知，核苷酸链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端的五碳糖与1个磷酸相连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，其余五碳糖均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2个磷酸相连，B错误；由图可知，在一条核苷酸链中各核苷酸之间是通过③连接起来的，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；真核细胞和原核细胞都同时含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，都有5种碱基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和8种核苷酸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eb5130385?pid=b3d7548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77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89a8ed478?sp=1&amp;pid=b3d7548ab&amp;color=0,0,0&amp;vtp=1&amp;bt=1&amp;bbb=1&amp;hb=1"/>
          <p:cNvSpPr/>
          <p:nvPr/>
        </p:nvSpPr>
        <p:spPr>
          <a:xfrm>
            <a:off x="722376" y="972000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［江苏常州2025高一上期中］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图甲为某种核苷酸示意图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，图乙为某段核苷酸链示意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89a8ed478.bracket?pid=b3d7548ab&amp;color=0,0,0&amp;vpa=5&amp;vtp=1&amp;bbb=1"/>
          <p:cNvSpPr/>
          <p:nvPr/>
        </p:nvSpPr>
        <p:spPr>
          <a:xfrm>
            <a:off x="3995801" y="1414976"/>
            <a:ext cx="5762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pic>
        <p:nvPicPr>
          <p:cNvPr id="4" name="QC_5_BD.14_3#89a8ed478?iti=1&amp;htil=1&amp;pid=b3d7548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584" y="2631128"/>
            <a:ext cx="2048256" cy="135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4_4#89a8ed478?iti=2&amp;htil=1&amp;pid=b3d7548a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35824" y="1945328"/>
            <a:ext cx="2093976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4_5#89a8ed478?iti=1&amp;htil=1&amp;pid=b3d7548ab&amp;color=0,0,0&amp;vtp=1"/>
          <p:cNvSpPr/>
          <p:nvPr/>
        </p:nvSpPr>
        <p:spPr>
          <a:xfrm>
            <a:off x="3255137" y="4111440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7" name="QC_5_BD.14_6#89a8ed478?iti=2&amp;htil=1&amp;pid=b3d7548ab&amp;color=0,0,0&amp;vtp=1"/>
          <p:cNvSpPr/>
          <p:nvPr/>
        </p:nvSpPr>
        <p:spPr>
          <a:xfrm>
            <a:off x="8627237" y="4120584"/>
            <a:ext cx="311150" cy="38112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38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4_7#89a8ed478.choices?pid=b3d7548ab&amp;color=0,0,0&amp;vtp=1&amp;bbb=1"/>
              <p:cNvSpPr/>
              <p:nvPr/>
            </p:nvSpPr>
            <p:spPr>
              <a:xfrm>
                <a:off x="722376" y="4586962"/>
                <a:ext cx="10753344" cy="1727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A.图甲中所示物质是核糖核苷酸，人体内有4种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.由1条图乙所示核苷酸链构成的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分子，主要分布在细胞质中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.图乙化合物基本组成单位可用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表示，A、C间通过磷酸连接</a:t>
                </a:r>
                <a:endParaRPr lang="en-US" altLang="zh-CN" sz="20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.图乙所示的核苷酸链以碳链作为基本骨架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4_7#89a8ed478.choices?pid=b3d7548a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86962"/>
                <a:ext cx="10753344" cy="17272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6_1#89a8ed478?pid=b3d7548ab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图甲中的五碳糖为核糖，因此该物质是核糖核苷酸，人体内有4种：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腺嘌呤核糖核苷酸、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鸟嘌呤核糖核苷酸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、胞嘧啶核糖核苷酸、尿嘧啶核糖核苷酸，A正确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；图乙的核苷酸链中含有碱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，因此图乙中核苷酸链不能构成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分子，B错误；图乙化合物基本组成单位可用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间通过五碳糖—磷酸—五碳糖连接，C错误；图乙所示的核苷酸链为脱氧核苷酸链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，是以碳链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作为基本骨架的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6_1#89a8ed478?pid=b3d7548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28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97c1722be?sp=1&amp;pid=b3d7548a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［黑龙江哈尔滨2025高一上月考］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图1为某种核苷酸的示意图，图2为某概念模型，请据图回答问题：</a:t>
            </a:r>
            <a:endParaRPr lang="en-US" altLang="zh-CN" sz="2000" spc="-100" dirty="0"/>
          </a:p>
        </p:txBody>
      </p:sp>
      <p:pic>
        <p:nvPicPr>
          <p:cNvPr id="3" name="QO_5_BD.17_3#97c1722be?iti=3&amp;htil=1&amp;pid=b3d7548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1493081"/>
            <a:ext cx="315468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17_4#97c1722be?iti=4&amp;htil=1&amp;pid=b3d7548a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5008" y="2453201"/>
            <a:ext cx="143560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17_5#97c1722be?iti=3&amp;htil=1&amp;pid=b3d7548ab&amp;color=0,0,0&amp;vtp=1&amp;bbb=1"/>
          <p:cNvSpPr/>
          <p:nvPr/>
        </p:nvSpPr>
        <p:spPr>
          <a:xfrm>
            <a:off x="3175952" y="354032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5_BD.17_6#97c1722be?iti=4&amp;htil=1&amp;pid=b3d7548ab&amp;color=0,0,0&amp;vtp=1&amp;bbb=1"/>
          <p:cNvSpPr/>
          <p:nvPr/>
        </p:nvSpPr>
        <p:spPr>
          <a:xfrm>
            <a:off x="8552624" y="354032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_1#22d0ced97?pid=97c1722be&amp;color=0,0,0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1所示的物质是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的基本组成单位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；该物质在生物体内共有4种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，区分依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请指出图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1中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）位置上的氧去掉后便可能成为合成细菌遗传物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质的基本原料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19_1#22d0ced97.blank?pid=97c1722be&amp;color=0,0,0&amp;vpa=6&amp;vtp=1&amp;bbb=1"/>
              <p:cNvSpPr/>
              <p:nvPr/>
            </p:nvSpPr>
            <p:spPr>
              <a:xfrm>
                <a:off x="3330638" y="1012952"/>
                <a:ext cx="21320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核糖核酸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𝐑𝐍𝐀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19_1#22d0ced97.blank?pid=97c1722be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0638" y="1012952"/>
                <a:ext cx="213201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3" t="-3640" r="18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20_1#22d0ced97.blank?pid=97c1722be&amp;color=0,0,0&amp;vpa=7&amp;vtp=1&amp;bbb=1"/>
          <p:cNvSpPr/>
          <p:nvPr/>
        </p:nvSpPr>
        <p:spPr>
          <a:xfrm>
            <a:off x="1239901" y="1388364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碱基的不同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5" name="QB_6_AN.21_1#22d0ced97.blank?pid=97c1722be&amp;color=0,0,0&amp;vpa=8&amp;vtp=1"/>
          <p:cNvSpPr/>
          <p:nvPr/>
        </p:nvSpPr>
        <p:spPr>
          <a:xfrm>
            <a:off x="4437126" y="13883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2_1#22d0ced97?pid=97c1722be&amp;color=0,0,0&amp;vtp=1&amp;bbb=1&amp;hb=1"/>
              <p:cNvSpPr/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图1中的物质由磷酸、核糖和含氮碱基组成；根据图1中③判断，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该核苷酸的五碳糖是核糖，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即该核苷酸为核糖核苷酸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的基本组成单位。组成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的碱基有4种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，可根据碱基的不同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来区分核糖核苷酸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。细菌的遗传物质是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，图1（尿嘧啶核糖核苷酸除外）中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③处的氧去掉后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变为脱氧核糖核苷酸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的基本原料。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22_1#22d0ced97?pid=97c1722b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blipFill rotWithShape="1">
                <a:blip r:embed="rId2"/>
                <a:stretch>
                  <a:fillRect l="-4" r="-25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3_1#42c328c2d?pid=97c1722be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（2）图2为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化学组成成分的比较概念图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，图中阴影部分表示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3_1#42c328c2d?pid=97c1722b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437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_1#42c328c2d.blank?pid=97c1722be&amp;color=0,0,0&amp;vpa=9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胞嘧啶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𝐂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、鸟嘌呤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𝐆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腺嘌呤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6_AN.24_1#42c328c2d.blank?pid=97c1722be&amp;color=0,0,0&amp;vpa=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-944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5_1#42c328c2d?pid=97c1722be&amp;color=0,0,0&amp;vtp=1&amp;bbb=1&amp;hb=1"/>
              <p:cNvSpPr/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的物质有磷酸、脱氧核糖、胞嘧啶、鸟嘌呤、腺嘌呤和胸腺嘧啶，组成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质有磷酸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、核糖、胞嘧啶、鸟嘌呤、腺嘌呤和尿嘧啶；图中阴影部分表示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共有的成分，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包括胞嘧啶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、鸟嘌呤、腺嘌呤、磷酸。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25_1#42c328c2d?pid=97c1722b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r="-240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BD.26_1#c47fa39d8?pid=97c1722be&amp;color=0,0,0&amp;vtp=1&amp;bbb=1&amp;hb=1"/>
          <p:cNvSpPr/>
          <p:nvPr/>
        </p:nvSpPr>
        <p:spPr>
          <a:xfrm>
            <a:off x="722376" y="331981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）生物体细胞中的核酸彻底水解的产物有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种。核酸的功能是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27_1#c47fa39d8.blank?pid=97c1722be&amp;color=0,0,0&amp;vpa=10&amp;vtp=1"/>
          <p:cNvSpPr/>
          <p:nvPr/>
        </p:nvSpPr>
        <p:spPr>
          <a:xfrm>
            <a:off x="5694426" y="3281714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</a:t>
            </a:r>
            <a:endParaRPr lang="en-US" altLang="zh-CN" sz="2000" dirty="0"/>
          </a:p>
        </p:txBody>
      </p:sp>
      <p:sp>
        <p:nvSpPr>
          <p:cNvPr id="7" name="QB_6_AN.28_1#c47fa39d8.blank?pid=97c1722be&amp;color=0,0,0&amp;vpa=11&amp;vtp=1&amp;bbb=1&amp;hb=1"/>
          <p:cNvSpPr/>
          <p:nvPr/>
        </p:nvSpPr>
        <p:spPr>
          <a:xfrm>
            <a:off x="722377" y="328171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在细胞内携带遗传信息，在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生物体的遗传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、变异和蛋白质的生物合成中具有极其重要的作用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29_1#c47fa39d8?pid=97c1722be&amp;color=0,0,0&amp;vtp=1&amp;bbb=1&amp;hb=1"/>
              <p:cNvSpPr/>
              <p:nvPr/>
            </p:nvSpPr>
            <p:spPr>
              <a:xfrm>
                <a:off x="722376" y="4246880"/>
                <a:ext cx="10753344" cy="147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体细胞中的核酸包括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两种，彻底水解的产物有磷酸、核糖和脱氧核糖、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5种碱基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，共8种产物。核酸是细胞（生物体）内携带遗传信息的物质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，在生物体的遗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、变异和蛋白质的生物合成中具有极其重要的作用。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6_AS.29_1#c47fa39d8?pid=97c1722b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46880"/>
                <a:ext cx="10753344" cy="1473200"/>
              </a:xfrm>
              <a:prstGeom prst="rect">
                <a:avLst/>
              </a:prstGeom>
              <a:blipFill rotWithShape="1">
                <a:blip r:embed="rId4"/>
                <a:stretch>
                  <a:fillRect l="-4" r="-8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30_1#97c1722be?pid=b3d7548ab&amp;color=0,0,0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，根据图1中③部位的羟基可知，其中的五碳糖为核糖，该核苷酸为核糖核苷酸；图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化学组成成分比较的概念图，阴影部分是二者共有的组分，包括磷酸、腺嘌呤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啶和鸟嘌呤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30_1#97c1722be?pid=b3d7548a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1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7c5293c5d?pid=68798316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［广东佛山2025高一上期中联考］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一般来说，生物体内合成的相对分子质量超过10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000的有机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化合物被称为生物大分子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。下列有关生物大分子的叙述，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2_1#7c5293c5d.bracket?pid=68798316e&amp;color=0,0,0&amp;vpa=12&amp;vtp=1"/>
          <p:cNvSpPr/>
          <p:nvPr/>
        </p:nvSpPr>
        <p:spPr>
          <a:xfrm>
            <a:off x="828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7c5293c5d.choices?pid=68798316e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A.多糖、蛋白质、核酸、甘油三酯等都是生物大分子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.构成生物大分子的单体在排列顺序上并不都具有多样性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.以氮链为骨架的生物大分子，构成细胞生命大厦的基本框架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.生物大分子都含有C、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四种含量高的元素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1_2#7c5293c5d.choices?pid=6879831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7c5293c5d?pid=68798316e&amp;color=0,0,0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甘油三酯（脂肪）不属于生物大分子，A错误；构成淀粉、纤维素的单体均是葡萄糖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排列顺序上不具有多样性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，而构成蛋白质、核酸的单体在排列顺序上具有多样性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，所以构成生物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大分子的单体在排列顺序上并不都具有多样性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，B正确；生物大分子以碳链为骨架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，构成细胞生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命大厦的基本框架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，C错误；有些生物大分子，如淀粉、糖原，只含C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三种元素，D错误。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3_1#7c5293c5d?pid=68798316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1317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60debc81.fixed?pid=22ebf9db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760debc81.fixed?pid=22ebf9db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核酸是遗传信息的携带者</a:t>
            </a:r>
            <a:endParaRPr lang="en-US" altLang="zh-CN" sz="4400" dirty="0"/>
          </a:p>
        </p:txBody>
      </p:sp>
      <p:pic>
        <p:nvPicPr>
          <p:cNvPr id="4" name="C_3#760debc81.fixed?pid=22ebf9db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60debc81.fixed?pid=22ebf9db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61d9469a1?pid=68798316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［山东烟台2024高一上期中］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多糖、蛋白质、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核酸等生物大分子是由许多单体连接成的多聚体。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5_1#61d9469a1.bracket?pid=68798316e&amp;color=0,0,0&amp;vpa=13&amp;vtp=1"/>
          <p:cNvSpPr/>
          <p:nvPr/>
        </p:nvSpPr>
        <p:spPr>
          <a:xfrm>
            <a:off x="2954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4_2#61d9469a1.choices?pid=68798316e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A.糖原和纤维素的功能不同是因为其单体的排列顺序不同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.氨基酸是蛋白质的单体，不同氨基酸的区别是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.脱氧核苷酸是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的单体，脱氧核苷酸的排列顺序可以储存遗传信息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.细胞质、细胞核中均含有由糖类参与形成的化合物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34_2#61d9469a1.choices?pid=6879831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6_1#61d9469a1?pid=68798316e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糖原和纤维素的功能不同是因为其分子结构不同，A错误；蛋白质的单体是氨基酸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氨基酸的区别是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基的不同，B正确；脱氧核苷酸是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的单体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，生物的遗传信息储存在脱氧核苷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酸的排列顺序中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，C正确；细胞质和细胞核中含有核酸，核酸中含有五碳糖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，故二者均含有由糖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类参与形成的化合物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6_1#61d9469a1?pid=68798316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a4fd7fc57?sp=1&amp;pid=68798316e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［湖南衡阳2025高一上期中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生物大分子是由许多相同或相似的基本单位组成的多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聚体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，如图表示细胞利用基本单位合成生物大分子的示意图，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8_1#a4fd7fc57.bracket?pid=68798316e&amp;color=0,0,0&amp;vpa=14&amp;vtp=1&amp;bbb=1"/>
          <p:cNvSpPr/>
          <p:nvPr/>
        </p:nvSpPr>
        <p:spPr>
          <a:xfrm>
            <a:off x="9825101" y="1429200"/>
            <a:ext cx="7302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pic>
        <p:nvPicPr>
          <p:cNvPr id="4" name="QC_5_BD.37_2#a4fd7fc57?pid=68798316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1728" y="2021528"/>
            <a:ext cx="283464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7_3#a4fd7fc57.choices?pid=68798316e&amp;color=0,0,0&amp;vtp=1&amp;bbb=1"/>
              <p:cNvSpPr/>
              <p:nvPr/>
            </p:nvSpPr>
            <p:spPr>
              <a:xfrm>
                <a:off x="722376" y="28851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A.若该生物大分子是糖原，则该生物大分子是动物细胞内的储能物质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.若该生物大分子携带遗传信息，则该生物大分子一定是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元素，则加热、加酸、加酒精、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低温都能使其变性失活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.若该生物大分子是植物细胞壁的主要成分，则该生物大分子水解产物是葡萄糖和果糖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7_3#a4fd7fc57.choices?pid=68798316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851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9_1#a4fd7fc57?pid=68798316e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糖原是生物大分子，也是动物细胞中的储能物质，A正确；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若该生物大分子携带遗传信息，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则该生物大分子是核酸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，B错误；若该生物大分子含有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，则该生物大分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子是蛋白质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，加热、加酸、加酒精都能使其变性失活，但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低温不会使其变性失活，C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若该生物大分子是植物细胞壁的主要成分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，则该生物大分子可能是纤维素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，纤维素的水解产物是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9_1#a4fd7fc57?pid=68798316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482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0_1#ec3f4b801?sp=1&amp;pid=b4acea382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10.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［江苏镇江2024高一上期中］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不同生物含有的核酸种类不同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。原核生物和真核生物同时含有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，病毒体内含有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。下列关于各种生物或细胞中碱基、核苷酸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、五碳糖种类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的描述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0_1#ec3f4b801?sp=1&amp;pid=b4acea3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B_6_BD.40_2#ec3f4b801?colgroup=7,7,7,7,7&amp;pid=b4acea382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2298700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2130552"/>
                    <a:gridCol w="2130552"/>
                    <a:gridCol w="2130552"/>
                    <a:gridCol w="213055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生物或细胞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噬菌体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烟草叶肉细胞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烟草花叶病毒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豌豆根毛细胞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B_6_BD.40_2#ec3f4b801?colgroup=7,7,7,7,7&amp;pid=b4acea382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2298700"/>
            </p:xfrm>
            <a:graphic>
              <a:graphicData uri="http://schemas.openxmlformats.org/drawingml/2006/table">
                <a:tbl>
                  <a:tblPr/>
                  <a:tblGrid>
                    <a:gridCol w="2157984"/>
                    <a:gridCol w="2130552"/>
                    <a:gridCol w="2130552"/>
                    <a:gridCol w="2130552"/>
                    <a:gridCol w="213055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选项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生物或细胞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烟草叶肉细胞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烟草花叶病毒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豌豆根毛细胞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AN.41_1#ec3f4b801.bracket?pid=b4acea382&amp;color=0,0,0&amp;vpa=15&amp;vtp=1"/>
          <p:cNvSpPr/>
          <p:nvPr/>
        </p:nvSpPr>
        <p:spPr>
          <a:xfrm>
            <a:off x="2827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2_1#ec3f4b801?pid=b4acea382&amp;color=0,0,0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噬菌体属于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病毒，只含有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一种核酸，所以含有4种碱基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脱氧）核苷酸、1种五碳糖（脱氧核糖），A错误；烟草叶肉细胞中同时含有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，所以含有8种核苷酸（4种脱氧核苷酸和4种核糖核苷酸）、2种五碳糖（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脱氧核糖和核糖）、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，B正确；烟草花叶病毒属于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病毒，只含有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一种核酸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、4种（核糖）核苷酸、1种五碳糖（核糖），C错误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；豌豆根毛细胞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中同时含有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两种核酸，所以含有8种核苷酸（4种脱氧核苷酸和4种核糖核苷酸）、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五碳糖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（脱氧核糖和核糖）、5种碱基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42_1#ec3f4b801?pid=b4acea3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22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EX.43_1#ec3f4b801?pid=b4acea382&amp;color=0,0,0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解答该类题应正确认识真核生物与原核生物均具有细胞结构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，其细胞内均有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；而病毒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只含一种核酸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。在此基础上，牢固掌握不同生物的核酸、核苷酸及碱基的种类。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EX.43_1#ec3f4b801?pid=b4acea3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4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7" name="QB_6_EX.43_2#ec3f4b801?colgroup=11,5,4,6,5,5&amp;pid=b4acea382&amp;color=0,0,0&amp;vtp=1&amp;bbb=1"/>
              <p:cNvGraphicFramePr>
                <a:graphicFrameLocks noGrp="1"/>
              </p:cNvGraphicFramePr>
              <p:nvPr/>
            </p:nvGraphicFramePr>
            <p:xfrm>
              <a:off x="722376" y="2476500"/>
              <a:ext cx="10698480" cy="2607374"/>
            </p:xfrm>
            <a:graphic>
              <a:graphicData uri="http://schemas.openxmlformats.org/drawingml/2006/table">
                <a:tbl>
                  <a:tblPr/>
                  <a:tblGrid>
                    <a:gridCol w="2999232"/>
                    <a:gridCol w="1527048"/>
                    <a:gridCol w="1426464"/>
                    <a:gridCol w="1764792"/>
                    <a:gridCol w="1435608"/>
                    <a:gridCol w="154533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遗传物质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2815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真核生物和原核生物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同时含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和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细菌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只有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噬菌体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只有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HIV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7" name="QB_6_EX.43_2#ec3f4b801?colgroup=11,5,4,6,5,5&amp;pid=b4acea382&amp;color=0,0,0&amp;vtp=1&amp;bbb=1"/>
              <p:cNvGraphicFramePr>
                <a:graphicFrameLocks noGrp="1"/>
              </p:cNvGraphicFramePr>
              <p:nvPr/>
            </p:nvGraphicFramePr>
            <p:xfrm>
              <a:off x="722376" y="2476500"/>
              <a:ext cx="10698480" cy="2607374"/>
            </p:xfrm>
            <a:graphic>
              <a:graphicData uri="http://schemas.openxmlformats.org/drawingml/2006/table">
                <a:tbl>
                  <a:tblPr/>
                  <a:tblGrid>
                    <a:gridCol w="2999232"/>
                    <a:gridCol w="1527048"/>
                    <a:gridCol w="1426464"/>
                    <a:gridCol w="1764792"/>
                    <a:gridCol w="1435608"/>
                    <a:gridCol w="1545336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生物类别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遗传物质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核苷酸种类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碱基种类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举例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2280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真核生物和原核生物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细菌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病毒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9980d883.fixed?pid=22ebf9db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a9980d883.fixed?pid=22ebf9db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核酸是遗传信息的携带者</a:t>
            </a:r>
            <a:endParaRPr lang="en-US" altLang="zh-CN" sz="4400" dirty="0"/>
          </a:p>
        </p:txBody>
      </p:sp>
      <p:pic>
        <p:nvPicPr>
          <p:cNvPr id="4" name="C_3#a9980d883.fixed?pid=22ebf9db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9980d883.fixed?pid=22ebf9db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bb479c49d?sp=1&amp;pid=a9980d88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［江西抚州2025高一上月考］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作为核酸的基本组成单位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，核苷酸是生物医学领域的研究重点之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。如图为核苷酸的结构模式图，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5_1#bb479c49d.bracket?pid=a9980d883&amp;color=0,0,0&amp;vpa=16&amp;vtp=1"/>
          <p:cNvSpPr/>
          <p:nvPr/>
        </p:nvSpPr>
        <p:spPr>
          <a:xfrm>
            <a:off x="7259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44_2#bb479c49d?htil=5&amp;pid=a9980d88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7287" y="2021528"/>
            <a:ext cx="1892808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4_3#bb479c49d.choices?htil=5&amp;pid=a9980d883&amp;color=0,0,0&amp;vtp=1&amp;bbb=1"/>
              <p:cNvSpPr/>
              <p:nvPr/>
            </p:nvSpPr>
            <p:spPr>
              <a:xfrm>
                <a:off x="722376" y="1932662"/>
                <a:ext cx="872337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，则图中碱基可以是A、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、C中的一种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，则其组成的核酸是细胞生物的遗传物质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，则其组成的核酸一般由一条链构成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，则其组成的核酸可存在于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HIV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4_3#bb479c49d.choices?htil=5&amp;pid=a9980d8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723376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6_1#bb479c49d?pid=a9980d883&amp;color=0,0,0&amp;vtp=1&amp;bt=1&amp;bbb=1&amp;hb=1"/>
              <p:cNvSpPr/>
              <p:nvPr/>
            </p:nvSpPr>
            <p:spPr>
              <a:xfrm>
                <a:off x="722376" y="972000"/>
                <a:ext cx="10753344" cy="152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若图中“？”处为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，则图示为脱氧核苷酸，其组成的核酸是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一般由两条链构成，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其中的碱基可以是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、C中的一种，A、C错误；若图中的“？”处为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，则图示为核糖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，其组成的核酸是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可存在于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HIV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中，细胞生物的遗传物质是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6_1#bb479c49d?pid=a9980d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2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30" r="-4181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0e466286?pid=222698ea2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［安徽淮南2025高一上月考］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下列关于核酸的叙述，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0e466286.bracket?pid=222698ea2&amp;color=0,0,0&amp;vpa=1&amp;vtp=1"/>
          <p:cNvSpPr/>
          <p:nvPr/>
        </p:nvSpPr>
        <p:spPr>
          <a:xfrm>
            <a:off x="7991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f0e466286.choices?pid=222698ea2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A.核酸一般是由C、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五种元素构成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.组成核苷酸的小分子包括磷酸、五碳糖、含氮碱基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.真核生物以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为遗传物质，原核生物以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为遗传物质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种碱基最多参与构成4种核糖核苷酸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f0e466286.choices?pid=222698ea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7_1#2bbfaf370?pid=a9980d883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［四川凉山2025高一上期中］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研究人员对小麦、牦牛、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、大肠杆菌等样品进行化学成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分分析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，结果忘记了贴标签，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下列判断正确的是(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7_1#2bbfaf370?pid=a9980d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337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8_1#2bbfaf370.bracket?pid=a9980d883&amp;color=0,0,0&amp;vpa=17&amp;vtp=1"/>
          <p:cNvSpPr/>
          <p:nvPr/>
        </p:nvSpPr>
        <p:spPr>
          <a:xfrm>
            <a:off x="624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7_2#2bbfaf370.choices?pid=a9980d883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和蛋白质等成分的样品是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.含有染色体的样品是小麦组织、大肠杆菌、牦牛的组织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、蛋白质和纤维素等成分的样品是小麦、大肠杆菌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、糖原和蛋白质等成分的样品是牦牛的组织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47_2#2bbfaf370.choices?pid=a9980d8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9_1#2bbfaf370?pid=a9980d883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噬菌体是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病毒，由蛋白质和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构成，不含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；真核细胞的细胞核中才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有染色体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，大肠杆菌是原核生物，细胞中没有染色体，B错误；小麦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、大肠杆菌细胞中含有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和蛋白质，小麦的细胞壁中有纤维素，大肠杆菌细胞壁的主要成分是肽聚糖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，不含纤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维素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，C错误；牦牛是高等动物，细胞中含有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、糖原和蛋白质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，糖原是人和动物细胞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中的储能物质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9_1#2bbfaf370?pid=a9980d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cca320b10?sp=1&amp;pid=a9980d88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3.生物大分子通常都有一定的分子结构规律，即它们是由一定的基本结构单位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，按照一定的排列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顺序和连接方式形成的多聚体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。下图为某多聚体的结构示意图，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下列表述正确的是(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4_BD.50_2#cca320b10?pid=a9980d88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2021528"/>
            <a:ext cx="443484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AN.51_1#cca320b10.bracket?pid=a9980d883&amp;color=0,0,0&amp;vpa=18&amp;vtp=1"/>
          <p:cNvSpPr/>
          <p:nvPr/>
        </p:nvSpPr>
        <p:spPr>
          <a:xfrm>
            <a:off x="10066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50_3#cca320b10.choices?pid=a9980d883&amp;color=0,0,0&amp;vtp=1&amp;bbb=1"/>
              <p:cNvSpPr/>
              <p:nvPr/>
            </p:nvSpPr>
            <p:spPr>
              <a:xfrm>
                <a:off x="722376" y="29613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结构模式图，则其多样性主要由1排列顺序千变万化造成的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结构模式图，则1表示核糖，2表示磷酸，3的种类有4种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.若该图表示人体内一段肽链结构模式图，则氮元素主要在2中，1的种类有21种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.若该图表示多糖的结构模式图，则由1、2、3组成的单体只含有元素C、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50_3#cca320b10.choices?pid=a9980d88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613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52_1#cca320b10?pid=a9980d883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P36“生物大分子是由许多单体连接成的多聚体”的变式题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。本题以示意图的形式考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查组成生物大分子的单体的种类及连接方式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，考查学生利用所学知识解决问题的能力。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53_1#cca320b10?pid=a9980d883&amp;color=0,0,0&amp;vtp=1&amp;bt=1&amp;bbb=1&amp;hb=1"/>
              <p:cNvSpPr/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的结构模式图，则1表示含氮碱基，2表示脱氧核糖，3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表示磷酸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分子具有多样性主要是由于脱氧核苷酸排列顺序极其多样，实质上是由于1（含氮碱基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排列顺序千变万化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，A正确；如果该图为一段单链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的结构模式图，则1表示含氮碱基，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，3表示磷酸，3的种类只有1种，B错误；若该图表示人体中一段肽链结构模式图，则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基，2表示中心碳原子，3表示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CO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结构，氮元素主要在3中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基的种类有21种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；若该图表示多糖的结构模式图，多糖一般由C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组成，但几丁质也属于多糖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，它含有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元素，D错误。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53_1#cca320b10?pid=a9980d8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5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9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4_1#783c575c5?sp=1&amp;pid=a9980d88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［河北廊坊2025高一上期中］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图甲为某种核苷酸的分子结构；图乙是某核苷酸链示意图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，据图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p:pic>
        <p:nvPicPr>
          <p:cNvPr id="3" name="QO_4_BD.54_3#783c575c5?iti=5&amp;htil=1&amp;pid=a9980d88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152" y="2570168"/>
            <a:ext cx="209397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54_4#783c575c5?iti=6&amp;htil=1&amp;pid=a9980d88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0416" y="2021528"/>
            <a:ext cx="1764792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54_5#783c575c5?iti=5&amp;htil=1&amp;pid=a9980d883&amp;color=0,0,0&amp;vtp=1"/>
          <p:cNvSpPr/>
          <p:nvPr/>
        </p:nvSpPr>
        <p:spPr>
          <a:xfrm>
            <a:off x="3250565" y="4233360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54_6#783c575c5?iti=6&amp;htil=1&amp;pid=a9980d883&amp;color=0,0,0&amp;vtp=1"/>
          <p:cNvSpPr/>
          <p:nvPr/>
        </p:nvSpPr>
        <p:spPr>
          <a:xfrm>
            <a:off x="8627237" y="422421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5_1#aba8d6126?pid=783c575c5&amp;color=0,0,0&amp;mp=1&amp;vtp=1&amp;bt=1&amp;bbb=1"/>
          <p:cNvSpPr/>
          <p:nvPr/>
        </p:nvSpPr>
        <p:spPr>
          <a:xfrm>
            <a:off x="722376" y="969264"/>
            <a:ext cx="10937875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）图甲表示的是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核苷酸，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填“能”或“不能”）构成图乙的核苷酸链。</a:t>
            </a:r>
            <a:endParaRPr lang="en-US" altLang="zh-CN" sz="2000" dirty="0"/>
          </a:p>
        </p:txBody>
      </p:sp>
      <p:sp>
        <p:nvSpPr>
          <p:cNvPr id="3" name="QB_5_AN.56_1#aba8d6126.blank?pid=783c575c5&amp;color=0,0,0&amp;mp=1&amp;vpa=19&amp;vtp=1&amp;bbb=1"/>
          <p:cNvSpPr/>
          <p:nvPr/>
        </p:nvSpPr>
        <p:spPr>
          <a:xfrm>
            <a:off x="2913126" y="931164"/>
            <a:ext cx="1454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腺嘌呤核糖</a:t>
            </a:r>
            <a:endParaRPr lang="en-US" altLang="zh-CN" sz="2000" dirty="0"/>
          </a:p>
        </p:txBody>
      </p:sp>
      <p:sp>
        <p:nvSpPr>
          <p:cNvPr id="4" name="QB_5_AN.57_1#aba8d6126.blank?pid=783c575c5&amp;color=0,0,0&amp;mp=1&amp;vpa=20&amp;vtp=1&amp;bbb=1"/>
          <p:cNvSpPr/>
          <p:nvPr/>
        </p:nvSpPr>
        <p:spPr>
          <a:xfrm>
            <a:off x="5453126" y="93116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8_1#aba8d6126?pid=783c575c5&amp;color=0,0,0&amp;vtp=1&amp;bbb=1&amp;hb=1"/>
              <p:cNvSpPr/>
              <p:nvPr/>
            </p:nvSpPr>
            <p:spPr>
              <a:xfrm>
                <a:off x="722376" y="1409573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据图甲可知，该五碳糖为核糖，其碱基为腺嘌呤，故该核苷酸为腺嘌呤核糖核苷酸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的基本单位之一。据图乙可知，该核苷酸链含碱基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，推断该链为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链，因此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，图甲的核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糖核苷酸不能构成图乙的核苷酸链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58_1#aba8d6126?pid=783c575c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9573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7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BD.59_1#30e78e881?pid=783c575c5&amp;color=0,0,0&amp;vtp=1&amp;bbb=1&amp;hb=1"/>
          <p:cNvSpPr/>
          <p:nvPr/>
        </p:nvSpPr>
        <p:spPr>
          <a:xfrm>
            <a:off x="722376" y="2842167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（2）图乙中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1、2的名称分别是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，图乙所示的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苷酸长链构成对应的核酸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7" name="QB_5_AN.60_1#30e78e881.blank?pid=783c575c5&amp;color=0,0,0&amp;vpa=21&amp;vtp=1&amp;bbb=1"/>
          <p:cNvSpPr/>
          <p:nvPr/>
        </p:nvSpPr>
        <p:spPr>
          <a:xfrm>
            <a:off x="4227576" y="2804067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脱氧核糖</a:t>
            </a:r>
            <a:endParaRPr lang="en-US" altLang="zh-CN" sz="2000" dirty="0"/>
          </a:p>
        </p:txBody>
      </p:sp>
      <p:sp>
        <p:nvSpPr>
          <p:cNvPr id="8" name="QB_5_AN.61_1#30e78e881.blank?pid=783c575c5&amp;color=0,0,0&amp;vpa=22&amp;vtp=1&amp;bbb=1"/>
          <p:cNvSpPr/>
          <p:nvPr/>
        </p:nvSpPr>
        <p:spPr>
          <a:xfrm>
            <a:off x="5751576" y="2804067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胞嘧啶</a:t>
            </a:r>
            <a:endParaRPr lang="en-US" altLang="zh-CN" sz="2000" dirty="0"/>
          </a:p>
        </p:txBody>
      </p:sp>
      <p:sp>
        <p:nvSpPr>
          <p:cNvPr id="9" name="QB_5_AN.62_1#30e78e881.blank?pid=783c575c5&amp;color=0,0,0&amp;vpa=23&amp;vtp=1&amp;bbb=1"/>
          <p:cNvSpPr/>
          <p:nvPr/>
        </p:nvSpPr>
        <p:spPr>
          <a:xfrm>
            <a:off x="9548876" y="2804067"/>
            <a:ext cx="1357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2（或两）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5_AS.63_1#30e78e881?pid=783c575c5&amp;color=0,0,0&amp;vtp=1&amp;bbb=1&amp;hb=1"/>
              <p:cNvSpPr/>
              <p:nvPr/>
            </p:nvSpPr>
            <p:spPr>
              <a:xfrm>
                <a:off x="722376" y="3769233"/>
                <a:ext cx="10753344" cy="1003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据图可知，图乙中含碱基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，推断图乙为一条脱氧核苷酸链，因此，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1、2的名称分别是脱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、胞嘧啶；一般来说，图乙所示的2条核苷酸长链构成对应的核酸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10" name="QB_5_AS.63_1#30e78e881?pid=783c575c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9233"/>
                <a:ext cx="10753344" cy="1003300"/>
              </a:xfrm>
              <a:prstGeom prst="rect">
                <a:avLst/>
              </a:prstGeom>
              <a:blipFill rotWithShape="1">
                <a:blip r:embed="rId2"/>
                <a:stretch>
                  <a:fillRect l="-4" t="-51" b="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4_1#aedf622cc?pid=783c575c5&amp;color=0,0,0&amp;vtp=1&amp;bt=1&amp;bbb=1"/>
              <p:cNvSpPr/>
              <p:nvPr/>
            </p:nvSpPr>
            <p:spPr>
              <a:xfrm>
                <a:off x="722376" y="969264"/>
                <a:ext cx="10753344" cy="4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的彻底水解产物有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。在人体中C、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两种碱基参与构成了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64_1#aedf622cc?pid=783c575c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69900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5_1#aedf622cc.blank?pid=783c575c5&amp;color=0,0,0&amp;vpa=24&amp;vtp=1"/>
          <p:cNvSpPr/>
          <p:nvPr/>
        </p:nvSpPr>
        <p:spPr>
          <a:xfrm>
            <a:off x="3908489" y="922020"/>
            <a:ext cx="34131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5_AN.66_1#aedf622cc.blank?pid=783c575c5&amp;color=0,0,0&amp;vpa=25&amp;vtp=1"/>
          <p:cNvSpPr/>
          <p:nvPr/>
        </p:nvSpPr>
        <p:spPr>
          <a:xfrm>
            <a:off x="8674164" y="922020"/>
            <a:ext cx="34131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67_1#aedf622cc?pid=783c575c5&amp;color=0,0,0&amp;vtp=1&amp;bbb=1&amp;hb=1"/>
              <p:cNvSpPr/>
              <p:nvPr/>
            </p:nvSpPr>
            <p:spPr>
              <a:xfrm>
                <a:off x="722376" y="1387856"/>
                <a:ext cx="10753344" cy="1727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初步水解后可产生四种脱氧核苷酸，脱氧核苷酸还可水解成脱氧核糖、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4种含氮碱基及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的彻底水解产物有6种。人体细胞中含有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，在人体中C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两种碱基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参与构成的核苷酸包括胞嘧啶核糖核苷酸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、胞嘧啶脱氧核糖核苷酸、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胸腺嘧啶脱氧核糖核苷酸，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3种核苷酸。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67_1#aedf622cc?pid=783c575c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87856"/>
                <a:ext cx="10753344" cy="1727200"/>
              </a:xfrm>
              <a:prstGeom prst="rect">
                <a:avLst/>
              </a:prstGeom>
              <a:blipFill rotWithShape="1">
                <a:blip r:embed="rId2"/>
                <a:stretch>
                  <a:fillRect l="-4" t="-22" r="-1081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68_1#062210f64?pid=783c575c5&amp;color=0,0,0&amp;vtp=1&amp;bbb=1"/>
              <p:cNvSpPr/>
              <p:nvPr/>
            </p:nvSpPr>
            <p:spPr>
              <a:xfrm>
                <a:off x="722376" y="3164492"/>
                <a:ext cx="10753344" cy="469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是由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4种碱基参与构成的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连接而成的大分子物质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5_BD.68_1#062210f64?pid=783c575c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164492"/>
                <a:ext cx="10753344" cy="469900"/>
              </a:xfrm>
              <a:prstGeom prst="rect">
                <a:avLst/>
              </a:prstGeom>
              <a:blipFill rotWithShape="1">
                <a:blip r:embed="rId3"/>
                <a:stretch>
                  <a:fillRect l="-4" t="-61" b="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69_1#062210f64.blank?pid=783c575c5&amp;color=0,0,0&amp;vpa=26&amp;vtp=1&amp;bbb=1"/>
              <p:cNvSpPr/>
              <p:nvPr/>
            </p:nvSpPr>
            <p:spPr>
              <a:xfrm>
                <a:off x="2413063" y="3178175"/>
                <a:ext cx="15986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𝐆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B_5_AN.69_1#062210f64.blank?pid=783c575c5&amp;color=0,0,0&amp;vpa=2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063" y="3178175"/>
                <a:ext cx="1598613" cy="317500"/>
              </a:xfrm>
              <a:prstGeom prst="rect">
                <a:avLst/>
              </a:prstGeom>
              <a:blipFill rotWithShape="1">
                <a:blip r:embed="rId4"/>
                <a:stretch>
                  <a:fillRect l="-4" t="-3600" r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5_AN.70_1#062210f64.blank?pid=783c575c5&amp;color=0,0,0&amp;vpa=27&amp;vtp=1&amp;bbb=1"/>
          <p:cNvSpPr/>
          <p:nvPr/>
        </p:nvSpPr>
        <p:spPr>
          <a:xfrm>
            <a:off x="6218301" y="3117248"/>
            <a:ext cx="1454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核糖核苷酸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S.71_1#062210f64?pid=783c575c5&amp;color=0,0,0&amp;vtp=1&amp;bbb=1&amp;hb=1"/>
              <p:cNvSpPr/>
              <p:nvPr/>
            </p:nvSpPr>
            <p:spPr>
              <a:xfrm>
                <a:off x="722376" y="3587115"/>
                <a:ext cx="10753344" cy="939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中的含氮碱基有A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、C四种，其单体是核糖核苷酸，因此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是由A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200" b="0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63931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种碱基参与构成的核糖核苷酸连接而成的大分子物质。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5_AS.71_1#062210f64?pid=783c575c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87115"/>
                <a:ext cx="10753344" cy="939800"/>
              </a:xfrm>
              <a:prstGeom prst="rect">
                <a:avLst/>
              </a:prstGeom>
              <a:blipFill rotWithShape="1">
                <a:blip r:embed="rId5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5_BD.72_1#0dc0f5bf4?pid=783c575c5&amp;color=0,0,0&amp;vtp=1&amp;bbb=1&amp;hb=1"/>
          <p:cNvSpPr/>
          <p:nvPr/>
        </p:nvSpPr>
        <p:spPr>
          <a:xfrm>
            <a:off x="722376" y="4526915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）核酸的功能是储存和传递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、变异以及蛋白质的生物合成中具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有十分重要的作用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11" name="QB_5_AN.73_1#0dc0f5bf4.blank?pid=783c575c5&amp;color=0,0,0&amp;vpa=28&amp;vtp=1&amp;bbb=1"/>
          <p:cNvSpPr/>
          <p:nvPr/>
        </p:nvSpPr>
        <p:spPr>
          <a:xfrm>
            <a:off x="4183126" y="4496943"/>
            <a:ext cx="1200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遗传信息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12" name="QB_5_AS.74_1#0dc0f5bf4?pid=783c575c5&amp;color=0,0,0&amp;vtp=1&amp;bbb=1&amp;hb=1"/>
          <p:cNvSpPr/>
          <p:nvPr/>
        </p:nvSpPr>
        <p:spPr>
          <a:xfrm>
            <a:off x="722376" y="5420170"/>
            <a:ext cx="10753344" cy="901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核酸是细胞内携带遗传信息的物质，在生物体的遗传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、变异和蛋白质的生物合成中具有极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1" grpId="0" animBg="1" build="p"/>
      <p:bldP spid="1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5_1#c8593143f?pid=b9134cecd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）帕蒂西兰是用于治疗家族性淀粉样多发性神经病变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两条链构成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，核苷酸链含有游离的磷酸基团端为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端，另一端为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端。两条链各含21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个核苷酸，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19个碱基对；每条链的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末端含有两个悬空的未配对核苷酸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。下列有关叙述错误的是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75_1#c8593143f?pid=b9134ce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91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6_1#c8593143f.bracket?pid=b9134cecd&amp;color=0,0,0&amp;vpa=29&amp;vtp=1&amp;bbb=1"/>
          <p:cNvSpPr/>
          <p:nvPr/>
        </p:nvSpPr>
        <p:spPr>
          <a:xfrm>
            <a:off x="922401" y="23436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5_2#c8593143f.choices?pid=b9134cecd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A.帕蒂西兰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末端共含2个未配对碱基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.帕蒂西兰彻底水解得到的碱基最多有5种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.人体细胞中的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一般为单链结构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.帕蒂西兰既可用于治疗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,又是遗传信息的载体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75_2#c8593143f.choices?pid=b9134ce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7_1#c8593143f?pid=b9134cecd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信息提取</a:t>
            </a:r>
            <a:endParaRPr lang="en-US" altLang="zh-CN" sz="2000" dirty="0"/>
          </a:p>
        </p:txBody>
      </p:sp>
      <p:pic>
        <p:nvPicPr>
          <p:cNvPr id="3" name="QC_5_EX.77_2#c8593143f?pid=b9134ce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5586984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f0e466286?pid=222698ea2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核酸由C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五种元素构成，A错误；一个核苷酸是由一分子磷酸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、一分子五碳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糖和一分子含氮碱基组成的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，B正确；真核生物和原核生物均以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；碱基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可以组成腺嘌呤核糖核苷酸和腺嘌呤脱氧核苷酸，碱基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C可以组成胞嘧啶核糖核苷酸和胞嘧啶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脱氧核苷酸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，碱基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只能组成胸腺嘧啶脱氧核苷酸，因此A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种碱基最多参与构成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2种核糖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f0e466286?pid=222698ea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97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8_1#c8593143f?pid=b9134cecd&amp;color=0,0,0&amp;vtp=1&amp;bt=1&amp;bbb=1&amp;hb=1"/>
              <p:cNvSpPr/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帕蒂西兰是用于治疗家族性淀粉样多发性神经病变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水解最多得到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、C共4种碱基，B错误；人体细胞中的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一般为单链结构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一般为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双链结构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，C正确；分析题干可知，帕蒂西兰是用于治疗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FAP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的小干扰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类药物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，并未体现其作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为遗传信息的载体的功能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8_1#c8593143f?pid=b9134ce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54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945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59619725d?pid=07180a86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［河北衡水2025高一上期中］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核酸是细胞内携带遗传信息的物质，在生物体的遗传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、变异和蛋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白质的生物合成中具有极其重要的作用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下列有关核酸的叙述正确的是(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59619725d.bracket?pid=07180a86c&amp;color=0,0,0&amp;vpa=2&amp;vtp=1"/>
          <p:cNvSpPr/>
          <p:nvPr/>
        </p:nvSpPr>
        <p:spPr>
          <a:xfrm>
            <a:off x="878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59619725d.choices?pid=07180a86c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A.真核细胞中的核酸主要分布在细胞核中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.具有细胞结构的生物才含有核酸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.核酸分为脱氧核糖核酸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和核糖核苷酸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两大类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.线粒体和叶绿体中都含少量的核酸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59619725d.choices?pid=07180a8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59619725d?pid=07180a86c&amp;color=0,0,0&amp;vtp=1&amp;bt=1&amp;bbb=1&amp;hb=1"/>
              <p:cNvSpPr/>
              <p:nvPr/>
            </p:nvSpPr>
            <p:spPr>
              <a:xfrm>
                <a:off x="722376" y="972000"/>
                <a:ext cx="10753344" cy="194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真核细胞的核酸分为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主要分布在细胞核中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主要分布在细胞质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，A错误；病毒没有细胞结构，但含有核酸，B错误；核酸分为脱氧核糖核酸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和核糖核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两大类，核糖核苷酸是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；线粒体和叶绿体中都含有少量的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59619725d?pid=07180a8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4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59619725d?pid=07180a86c&amp;color=0,0,0&amp;vtp=1&amp;bt=1&amp;bbb=1"/>
              <p:cNvSpPr/>
              <p:nvPr/>
            </p:nvSpPr>
            <p:spPr>
              <a:xfrm>
                <a:off x="722376" y="969264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的比较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59619725d?pid=07180a86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C_5_EX.7_2#59619725d?colgroup=5,6,6,5,8,5&amp;pid=07180a86c&amp;color=0,0,0&amp;vtp=1&amp;bbb=1"/>
              <p:cNvGraphicFramePr>
                <a:graphicFrameLocks noGrp="1"/>
              </p:cNvGraphicFramePr>
              <p:nvPr/>
            </p:nvGraphicFramePr>
            <p:xfrm>
              <a:off x="722376" y="2019300"/>
              <a:ext cx="10671048" cy="1379220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1901952"/>
                    <a:gridCol w="1901952"/>
                    <a:gridCol w="1472184"/>
                    <a:gridCol w="2450592"/>
                    <a:gridCol w="147218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中文名称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基本单位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含氮碱基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主要分布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T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RNA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U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、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C_5_EX.7_2#59619725d?colgroup=5,6,6,5,8,5&amp;pid=07180a86c&amp;color=0,0,0&amp;vtp=1&amp;bbb=1"/>
              <p:cNvGraphicFramePr>
                <a:graphicFrameLocks noGrp="1"/>
              </p:cNvGraphicFramePr>
              <p:nvPr/>
            </p:nvGraphicFramePr>
            <p:xfrm>
              <a:off x="722376" y="2019300"/>
              <a:ext cx="10671048" cy="1379220"/>
            </p:xfrm>
            <a:graphic>
              <a:graphicData uri="http://schemas.openxmlformats.org/drawingml/2006/table">
                <a:tbl>
                  <a:tblPr/>
                  <a:tblGrid>
                    <a:gridCol w="1472184"/>
                    <a:gridCol w="1901952"/>
                    <a:gridCol w="1901952"/>
                    <a:gridCol w="1472184"/>
                    <a:gridCol w="2450592"/>
                    <a:gridCol w="147218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中文名称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基本单位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五碳糖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含氮碱基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主要分布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脱氧核糖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核糖核苷酸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核糖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f8b6d0595?sp=1&amp;pid=07180a86c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［湖北鄂西南三校联盟2024高一上期中］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如图是组成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的核苷酸的结构示意图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f8b6d0595?sp=1&amp;pid=07180a8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f8b6d0595.bracket?pid=07180a86c&amp;color=0,0,0&amp;vpa=3&amp;vtp=1"/>
          <p:cNvSpPr/>
          <p:nvPr/>
        </p:nvSpPr>
        <p:spPr>
          <a:xfrm>
            <a:off x="2954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8_2#f8b6d0595?htil=1&amp;pid=07180a86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7584" y="2021528"/>
            <a:ext cx="4617720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_3#f8b6d0595.choices?htil=1&amp;pid=07180a86c&amp;color=0,0,0&amp;vtp=1&amp;bbb=1"/>
              <p:cNvSpPr/>
              <p:nvPr/>
            </p:nvSpPr>
            <p:spPr>
              <a:xfrm>
                <a:off x="722376" y="1932662"/>
                <a:ext cx="600760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流感病毒中含有4种碱基和4种核苷酸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.由核糖核苷酸组成的核酸全部分布于细胞质中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.主要存在于硝化细菌的拟核中的核酸含4种碱基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彻底水解得到的产物中有脱氧核糖，没有核糖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8_3#f8b6d0595.choices?htil=1&amp;pid=07180a86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007608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6" t="-19" r="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f8b6d0595?pid=07180a86c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流感病毒的遗传物质是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，含有由4种碱基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4种核糖核苷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（腺嘌呤核糖核苷酸、鸟嘌呤核糖核苷酸、胞嘧啶核糖核苷酸、尿嘧啶核糖核苷酸），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主要位于细胞质中，少量位于细胞核中，B错误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；主要存在于硝化细菌拟核中的核酸为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，含4种碱基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、C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的基本组成单位是脱氧核苷酸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，一个脱氧核苷酸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由一分子磷酸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、一分子脱氧核糖、一分子含氮碱基组成，所以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彻底水解得到的产物中有脱氧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核糖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，没有核糖，D正确。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f8b6d0595?pid=07180a86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384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7216</Words>
  <Application>WPS 演示</Application>
  <PresentationFormat>宽屏</PresentationFormat>
  <Paragraphs>471</Paragraphs>
  <Slides>41</Slides>
  <Notes>41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6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2025-05-10T06:46:00Z</dcterms:created>
  <dcterms:modified xsi:type="dcterms:W3CDTF">2025-05-16T01:32:43Z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C64FF985BA7B4E2BBC535232450030E7_12</vt:lpwstr>
  </property>
  <property fmtid="{D5CDD505-2E9C-101B-9397-08002B2CF9AE}" pid="3" name="KSOProductBuildVer">
    <vt:lpwstr>2052-12.1.0.20784</vt:lpwstr>
  </property>
</Properties>
</file>