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58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91ece5f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专题4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与酶相关的实验探究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3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0_1#0d6ff2488?sp=1&amp;pid=d419281b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［浙江台州2025高一上期中联考］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茶叶细胞中存在多种酚类物质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，多酚氧化酶可以将无色的酚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类物质氧化成褐色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。请回答下列问题：</a:t>
            </a:r>
            <a:endParaRPr lang="en-US" altLang="zh-CN" sz="2000" dirty="0"/>
          </a:p>
        </p:txBody>
      </p:sp>
      <p:pic>
        <p:nvPicPr>
          <p:cNvPr id="3" name="QO_4_BD.10_3#0d6ff2488?iti=1&amp;htil=1&amp;pid=d419281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9616" y="2853632"/>
            <a:ext cx="3822192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10_4#0d6ff2488?iti=2&amp;htil=1&amp;pid=d419281b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91656" y="2021528"/>
            <a:ext cx="4782312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4_BD.10_5#0d6ff2488?iti=1&amp;htil=1&amp;pid=d419281b2&amp;color=0,0,0&amp;vtp=1"/>
          <p:cNvSpPr/>
          <p:nvPr/>
        </p:nvSpPr>
        <p:spPr>
          <a:xfrm>
            <a:off x="3255137" y="43156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O_4_BD.10_6#0d6ff2488?iti=2&amp;htil=1&amp;pid=d419281b2&amp;color=0,0,0&amp;vtp=1"/>
          <p:cNvSpPr/>
          <p:nvPr/>
        </p:nvSpPr>
        <p:spPr>
          <a:xfrm>
            <a:off x="8627237" y="4315656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1_1#bcff47bb6?pid=0d6ff2488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（1）图甲是一个含有酚类物质的琼脂块，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代表分别用不同方法处理的4个位置，放入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恒温箱中保温处理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，观察到的现象是三角形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填数字）呈褐色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，由此说明酶具有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的特点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5_BD.11_1#bcff47bb6?pid=0d6ff248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94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12_1#bcff47bb6.blank?pid=0d6ff2488&amp;color=0,0,0&amp;vpa=3&amp;vtp=1"/>
          <p:cNvSpPr/>
          <p:nvPr/>
        </p:nvSpPr>
        <p:spPr>
          <a:xfrm>
            <a:off x="6277039" y="1391100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2000" dirty="0"/>
          </a:p>
        </p:txBody>
      </p:sp>
      <p:sp>
        <p:nvSpPr>
          <p:cNvPr id="4" name="QB_5_AN.13_1#bcff47bb6.blank?pid=0d6ff2488&amp;color=0,0,0&amp;vpa=4&amp;vtp=1&amp;bbb=1&amp;hb=1"/>
          <p:cNvSpPr/>
          <p:nvPr/>
        </p:nvSpPr>
        <p:spPr>
          <a:xfrm>
            <a:off x="722377" y="1391100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专一性</a:t>
            </a:r>
            <a:endParaRPr lang="en-US" altLang="zh-CN" sz="2000" dirty="0"/>
          </a:p>
        </p:txBody>
      </p:sp>
      <p:sp>
        <p:nvSpPr>
          <p:cNvPr id="5" name="QB_5_AN.14_1#bcff47bb6.blank?pid=0d6ff2488&amp;color=0,0,0&amp;vpa=5&amp;vtp=1&amp;bbb=1"/>
          <p:cNvSpPr/>
          <p:nvPr/>
        </p:nvSpPr>
        <p:spPr>
          <a:xfrm>
            <a:off x="1366901" y="1848300"/>
            <a:ext cx="221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作用条件比较温和</a:t>
            </a:r>
            <a:endParaRPr lang="en-US" altLang="zh-CN" sz="2000" dirty="0"/>
          </a:p>
        </p:txBody>
      </p:sp>
      <p:sp>
        <p:nvSpPr>
          <p:cNvPr id="6" name="QB_5_AS.15_1#bcff47bb6?pid=0d6ff2488&amp;color=0,0,0&amp;vtp=1&amp;bbb=1&amp;hb=1"/>
          <p:cNvSpPr/>
          <p:nvPr/>
        </p:nvSpPr>
        <p:spPr>
          <a:xfrm>
            <a:off x="722376" y="2397448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多酚氧化酶可以将无色的酚类物质氧化成褐色，但1处强酸处理多酚氧化酶，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2处高温处理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多酚氧化酶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，都能使酶空间结构发生改变，4处为等量的淀粉酶，由于酶的专一性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，淀粉酶不能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催化酚类物质氧化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，因此1、2和4都不能出现褐色，3处用多酚氧化酶处理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，可以将无色的酚类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物质氧化成褐色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，由此说明，酶具有专一性、作用条件比较温和的特点。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7d802f8ee?sp=1&amp;pid=0d6ff2488&amp;color=0,0,0&amp;vtp=1&amp;bt=1&amp;bbb=1&amp;hb=1"/>
          <p:cNvSpPr/>
          <p:nvPr/>
        </p:nvSpPr>
        <p:spPr>
          <a:xfrm>
            <a:off x="722376" y="969264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（2）绿茶的品质特点是“绿叶、绿汤”，在制作过程中用高温炒制，防止其褐变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。其原理是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红茶在加工过程中要充分揉捻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，使茶叶颜色变为褐色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，其原理是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17_1#7d802f8ee.blank?pid=0d6ff2488&amp;color=0,0,0&amp;vpa=6&amp;vtp=1&amp;bbb=1"/>
          <p:cNvSpPr/>
          <p:nvPr/>
        </p:nvSpPr>
        <p:spPr>
          <a:xfrm>
            <a:off x="731901" y="1388364"/>
            <a:ext cx="729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高温使多酚氧化酶变性失活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，不能将无色的酚类物质氧化成褐色</a:t>
            </a:r>
            <a:endParaRPr lang="en-US" altLang="zh-CN" sz="2000" dirty="0"/>
          </a:p>
        </p:txBody>
      </p:sp>
      <p:sp>
        <p:nvSpPr>
          <p:cNvPr id="4" name="QB_5_AN.18_1#7d802f8ee.blank?pid=0d6ff2488&amp;color=0,0,0&amp;vpa=7&amp;vtp=1&amp;bbb=1&amp;hb=1"/>
          <p:cNvSpPr/>
          <p:nvPr/>
        </p:nvSpPr>
        <p:spPr>
          <a:xfrm>
            <a:off x="722377" y="1858264"/>
            <a:ext cx="10749631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破坏植物细胞的生物膜系统，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使多酚氧化酶与酚类物质充分接触并将其氧化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，得到褐色的茶叶</a:t>
            </a:r>
            <a:endParaRPr lang="en-US" altLang="zh-CN" sz="2000" dirty="0"/>
          </a:p>
        </p:txBody>
      </p:sp>
      <p:sp>
        <p:nvSpPr>
          <p:cNvPr id="5" name="QB_5_AS.19_1#7d802f8ee?pid=0d6ff2488&amp;color=0,0,0&amp;vtp=1&amp;bbb=1&amp;hb=1"/>
          <p:cNvSpPr/>
          <p:nvPr/>
        </p:nvSpPr>
        <p:spPr>
          <a:xfrm>
            <a:off x="722376" y="285242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高温使多酚氧化酶变性失活，不能将无色的酚类物质氧化成褐色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，所以在制作绿茶过程中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用高温炒制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，防止其褐变。多酚氧化酶可以将无色的酚类物质氧化成褐色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，红茶在加工过程中要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充分揉捻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，破坏植物细胞的生物膜系统，使多酚氧化酶与酚类物质充分接触并将其氧化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，得到褐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色的茶叶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b4e90626f?sp=1&amp;pid=0d6ff2488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（3）为减少绿茶制作过程中发生褐变，科研人员探究褐变抑制剂对多酚氧化酶活性的影响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中褐变抑制剂用磷酸盐缓冲液配制而成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，结果如图乙。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为获得多酚氧化酶液，需对细胞做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处理。本实验的自变量是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，对照组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中应加入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等量的底物溶液和酶溶液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，在适宜的条件下测出多酚氧化酶的相对酶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据图分析，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处理对多酚氧化酶活性的抑制效果最佳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5_AN.21_1#b4e90626f.blank?pid=0d6ff2488&amp;color=0,0,0&amp;vpa=8&amp;vtp=1&amp;bbb=1"/>
          <p:cNvSpPr/>
          <p:nvPr/>
        </p:nvSpPr>
        <p:spPr>
          <a:xfrm>
            <a:off x="4541901" y="1861000"/>
            <a:ext cx="692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破碎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5_AN.22_1#b4e90626f.blank?pid=0d6ff2488&amp;color=0,0,0&amp;vpa=9&amp;vtp=1&amp;bbb=1"/>
          <p:cNvSpPr/>
          <p:nvPr/>
        </p:nvSpPr>
        <p:spPr>
          <a:xfrm>
            <a:off x="8097901" y="1861000"/>
            <a:ext cx="2216150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抑制剂类型及浓度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5" name="QB_5_AN.23_1#b4e90626f.blank?pid=0d6ff2488&amp;color=0,0,0&amp;vpa=10&amp;vtp=1&amp;bbb=1"/>
          <p:cNvSpPr/>
          <p:nvPr/>
        </p:nvSpPr>
        <p:spPr>
          <a:xfrm>
            <a:off x="1747901" y="2318200"/>
            <a:ext cx="170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磷酸盐缓冲液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N.24_1#b4e90626f.blank?pid=0d6ff2488&amp;color=0,0,0&amp;vpa=11&amp;vtp=1&amp;bbb=1"/>
              <p:cNvSpPr/>
              <p:nvPr/>
            </p:nvSpPr>
            <p:spPr>
              <a:xfrm>
                <a:off x="2763901" y="2858204"/>
                <a:ext cx="1977517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𝟏𝟎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的柠檬酸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6" name="QB_5_AN.24_1#b4e90626f.blank?pid=0d6ff2488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3901" y="2858204"/>
                <a:ext cx="1977517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19" t="-3622" r="26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25_1#b4e90626f?pid=0d6ff2488&amp;color=0,0,0&amp;vtp=1&amp;bbb=1&amp;hb=1"/>
              <p:cNvSpPr/>
              <p:nvPr/>
            </p:nvSpPr>
            <p:spPr>
              <a:xfrm>
                <a:off x="722376" y="3311848"/>
                <a:ext cx="10753344" cy="2311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多酚氧化酶位于细胞内，为获得多酚氧化酶液，需对细胞做破碎处理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，释放其中的多酚氧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。科研人员探究褐变抑制剂对多酚氧化酶活性的影响，结合题图可知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，该实验的抑制剂类型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及浓度是自变量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。褐变抑制剂是用磷酸盐缓冲液配制而成，为了遵循单一变量原则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，对照组中应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加入磷酸盐缓冲液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、等量的底物溶液和酶溶液，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在适宜的条件下测出多酚氧化酶的相对酶活性。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据图分析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的柠檬酸处理对多酚氧化酶活性的抑制效果最佳。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5_AS.25_1#b4e90626f?pid=0d6ff248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11848"/>
                <a:ext cx="10753344" cy="2311400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419281b2.fixed?pid=91ece5f2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d419281b2.fixed?pid=91ece5f2f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专题4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与酶相关的实验探究</a:t>
            </a:r>
            <a:endParaRPr lang="en-US" altLang="zh-CN" sz="4400" dirty="0"/>
          </a:p>
        </p:txBody>
      </p:sp>
      <p:pic>
        <p:nvPicPr>
          <p:cNvPr id="4" name="C_3#d419281b2.fixed?pid=91ece5f2f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d419281b2.fixed?pid=91ece5f2f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fe715ce7f?sp=1&amp;pid=d419281b2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［河北邯郸2025高一上月考］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研究发现，酸可以催化蛋白质、脂肪以及淀粉的水解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。研究人员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以蛋清为实验材料进行了如下实验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fe715ce7f.bracket?pid=d419281b2&amp;color=0,0,0&amp;vpa=1&amp;vtp=1"/>
          <p:cNvSpPr/>
          <p:nvPr/>
        </p:nvSpPr>
        <p:spPr>
          <a:xfrm>
            <a:off x="7513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4_BD.1_2#fe715ce7f?pid=d419281b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22192" y="2021528"/>
            <a:ext cx="4544568" cy="143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fe715ce7f.choices?pid=d419281b2&amp;color=0,0,0&amp;vtp=1&amp;bbb=1"/>
              <p:cNvSpPr/>
              <p:nvPr/>
            </p:nvSpPr>
            <p:spPr>
              <a:xfrm>
                <a:off x="722376" y="35963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A.加热会破坏蛋白质的空间结构，从而导致其理化性质改变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中的蛋白质分子比蛋清中的蛋白质分子更容易被蛋白酶水解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.处理相同时间，蛋白块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明显小于蛋白块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，可以证明酶具有高效性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.将盐酸与蛋白酶溶液混合后，加入蛋白块，可准确测定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对蛋白酶活性的影响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fe715ce7f.choices?pid=d419281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5963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3_1#fe715ce7f?pid=d419281b2&amp;color=0,0,0&amp;mp=1&amp;vtp=1&amp;bt=1&amp;bbb=1"/>
          <p:cNvSpPr/>
          <p:nvPr/>
        </p:nvSpPr>
        <p:spPr>
          <a:xfrm>
            <a:off x="722376" y="969264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由图可知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，①表示蛋清在高温下变性，②表示蛋白酶催化蛋白质水解，③表示盐酸催化蛋白质水解。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fe715ce7f?pid=d419281b2&amp;color=0,0,0&amp;vtp=1&amp;bt=1&amp;bbb=1&amp;hb=1"/>
              <p:cNvSpPr/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加热使蛋白质变性，蛋白质的空间结构会发生改变，从而导致其理化性质改变，A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蛋白质加热后变性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，空间结构变得伸展、松散，容易被蛋白酶水解，B正确；处理相同时间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明显小于蛋白块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，可以证明酶具有高效性，C正确；强酸可导致蛋白酶变性失活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，同时酸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和蛋白酶都可以使蛋白质水解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，故将盐酸与蛋白酶溶液混合后，加入蛋白块，不可准确测定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蛋白酶活性的影响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4_1#fe715ce7f?pid=d419281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98700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r="-974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056a04bf6?sp=1&amp;pid=d419281b2&amp;color=0,0,0&amp;vtp=1&amp;bt=1&amp;bbb=1&amp;hb=1"/>
              <p:cNvSpPr/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［河南顶级名校2024高一上联考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为研究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对唾液淀粉酶活性的影响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，某小组设计了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如下操作顺序的实验方案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甲组：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溶液—缓冲液—淀粉酶溶液—淀粉溶液—保温—检测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乙组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NaCl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溶液—缓冲液—淀粉酶溶液—淀粉溶液—保温—检测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：蒸馏水—缓冲液—淀粉酶溶液—淀粉溶液—保温—检测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各组试剂量均适宜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，下列对该实验方案的评价，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不合理的是(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5_1#056a04bf6?sp=1&amp;pid=d419281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940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056a04bf6.bracket?pid=d419281b2&amp;color=0,0,0&amp;vpa=2&amp;vtp=1"/>
          <p:cNvSpPr/>
          <p:nvPr/>
        </p:nvSpPr>
        <p:spPr>
          <a:xfrm>
            <a:off x="7513701" y="3308800"/>
            <a:ext cx="385763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056a04bf6.choices?pid=d419281b2&amp;color=0,0,0&amp;vtp=1&amp;bbb=1"/>
              <p:cNvSpPr/>
              <p:nvPr/>
            </p:nvSpPr>
            <p:spPr>
              <a:xfrm>
                <a:off x="722376" y="37614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A.缓冲液的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应控制为最适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.保温的温度应控制在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.宜选用碘液来检测淀粉的剩余量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D.设置的丙组实验能排除无关变量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对唾液淀粉酶活性的影响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4_BD.5_2#056a04bf6.choices?pid=d419281b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614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7_1#056a04bf6?pid=d419281b2&amp;color=0,0,0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P82“影响酶活性的条件”探究实验的变式题。教材实验是探究温度和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对酶活性的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，分别使用淀粉和淀粉酶、过氧化氢和过氧化氢酶为实验材料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；本题以淀粉酶和淀粉为实验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材料，探究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对酶活性的影响，考查对实验方案进行评价的能力，考查的深度加大。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EX.7_1#056a04bf6?pid=d419281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7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8_1#056a04bf6?pid=d419281b2&amp;color=0,0,0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影响酶活性的因素有温度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、酶的抑制剂或激活剂等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。该实验的目的是探究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淀粉酶活性的影响，实验的自变量为是否加入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，因变量是酶的活性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；其他条件属于无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关变量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，无关变量应保持相同且适宜。实验设计遵循对照原则和单一变量原则。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EX.8_1#056a04bf6?pid=d419281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056a04bf6?pid=d419281b2&amp;color=0,0,0&amp;vtp=1&amp;bt=1&amp;bbb=1&amp;hb=1"/>
              <p:cNvSpPr/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属于无关变量，无关变量要相同且适宜，实验中各组的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应保证相同且是唾液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淀粉酶的适宜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，A正确。该实验中温度属于无关变量，唾液淀粉酶的适宜温度为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保温的温度应控制在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左右，B正确。淀粉遇碘显蓝色，宜选用碘液来检测淀粉的剩余量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，C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正确。设置的丙组实验不能确定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对唾液淀粉酶的活性是否有影响，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应增加一组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2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溶液—缓冲液—淀粉酶溶液—淀粉溶液—保温—检测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，确定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Na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对唾液淀粉酶催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化活性是否有影响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9_1#056a04bf6?pid=d419281b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81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968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2645</Words>
  <Application>WPS 演示</Application>
  <PresentationFormat>宽屏</PresentationFormat>
  <Paragraphs>113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2025-05-10T06:51:00Z</dcterms:created>
  <dcterms:modified xsi:type="dcterms:W3CDTF">2025-05-19T02:49:34Z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F3858E661BED4542A875A64EC1367238_12</vt:lpwstr>
  </property>
  <property fmtid="{D5CDD505-2E9C-101B-9397-08002B2CF9AE}" pid="3" name="KSOProductBuildVer">
    <vt:lpwstr>2052-12.1.0.20784</vt:lpwstr>
  </property>
</Properties>
</file>