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0beff1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 正确认识真核生物和原核生物等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2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bd510cd5.fixed?pid=f7eb55b63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6bd510cd5.fixed?pid=f7eb55b6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第1章高考强化</a:t>
            </a:r>
            <a:endParaRPr lang="en-US" altLang="zh-CN" sz="4400" dirty="0"/>
          </a:p>
        </p:txBody>
      </p:sp>
      <p:pic>
        <p:nvPicPr>
          <p:cNvPr id="4" name="C_3#6bd510cd5.fixed?pid=f7eb55b6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bd510cd5.fixed?pid=f7eb55b63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47fa4c64a?pid=50beff16d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［海南生物2022·1］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脊髓灰质炎病毒已被科学家人工合成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。该人工合成病毒能够引发小鼠脊髓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灰质炎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，但其毒性比天然病毒小得多。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47fa4c64a.bracket?pid=50beff16d&amp;color=0,0,0&amp;vpa=1&amp;vtp=1"/>
          <p:cNvSpPr/>
          <p:nvPr/>
        </p:nvSpPr>
        <p:spPr>
          <a:xfrm>
            <a:off x="7767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47fa4c64a.choices?pid=50beff16d&amp;color=0,0,0&amp;vtp=1&amp;bbb=1"/>
          <p:cNvSpPr/>
          <p:nvPr/>
        </p:nvSpPr>
        <p:spPr>
          <a:xfrm>
            <a:off x="722376" y="1932662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A.该人工合成病毒的结构和功能与天然病毒的完全相同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.该人工合成病毒和原核细胞都有细胞膜，无细胞核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.该人工合成病毒和真核细胞都能进行细胞呼吸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.该人工合成病毒、大肠杆菌和酵母菌都含有遗传物质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47fa4c64a?pid=50beff16d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据题干中信息“该人工合成病毒能够引发小鼠脊髓灰质炎，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但其毒性比天然病毒小得多”,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可推测二者在结构和功能上存在差异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，A错误；病毒不具有细胞结构,不能进行细胞呼吸等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，只能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在宿主细胞中增殖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,B、C错误；人工合成的脊髓灰质炎病毒、大肠杆菌和酵母菌都属于生物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者都含有遗传物质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84b7bf0f1?pid=50beff16d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［北京生物2024·1］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关于大肠杆菌和水绵的共同点，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84b7bf0f1.bracket?pid=50beff16d&amp;color=0,0,0&amp;vpa=2&amp;vtp=1"/>
          <p:cNvSpPr/>
          <p:nvPr/>
        </p:nvSpPr>
        <p:spPr>
          <a:xfrm>
            <a:off x="8613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_2#84b7bf0f1.choices?pid=50beff16d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.都是真核生物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.能量代谢都发生在细胞器中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C.都能进行光合作用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.都具有核糖体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84b7bf0f1?pid=50beff16d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大肠杆菌属于细菌，为原核生物，水绵属于低等植物，为真核生物，A错误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；能量代谢也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可发生在细胞质基质和细胞膜上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，B错误；大肠杆菌没有光合色素和与光合作用有关的酶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进行光合作用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，C错误；原核生物和真核生物共有的细胞器为核糖体，D正确。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533</Words>
  <Application>WPS 演示</Application>
  <PresentationFormat>宽屏</PresentationFormat>
  <Paragraphs>32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2025-05-10T06:43:00Z</dcterms:created>
  <dcterms:modified xsi:type="dcterms:W3CDTF">2025-05-16T01:28:42Z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D5AAC4821CA84B5DA813FFB91BC7A938_12</vt:lpwstr>
  </property>
  <property fmtid="{D5CDD505-2E9C-101B-9397-08002B2CF9AE}" pid="3" name="KSOProductBuildVer">
    <vt:lpwstr>2052-12.1.0.20784</vt:lpwstr>
  </property>
</Properties>
</file>