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385" r:id="rId13"/>
    <p:sldId id="265" r:id="rId14"/>
    <p:sldId id="266" r:id="rId15"/>
    <p:sldId id="267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688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b990979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考点1 细胞的吸水和失水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40875a6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考点2 物质出入细胞的方式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f58d3e41e8d6aeec5702#tid=681dcfbaf29a350009a8f83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 多选题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QC_5_AS.12_1#4b3e984a0?htil=1&amp;pid=740875a6b&amp;color=0,0,0&amp;vtp=1&amp;bbb=1&amp;hb=1&amp;hs=1"/>
          <p:cNvSpPr/>
          <p:nvPr/>
        </p:nvSpPr>
        <p:spPr>
          <a:xfrm>
            <a:off x="608076" y="1208532"/>
            <a:ext cx="8028432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由题图可知，铜离子进入细胞是由低浓度向高浓度运输，需要载体，消耗能量，A正确；铜</a:t>
            </a:r>
            <a:endParaRPr lang="en-US" altLang="zh-CN" sz="2000" b="0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4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离子借助膜蛋白1单向进入细胞，借助膜蛋白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2单向进入高尔基体，因此铜离子转运具有</a:t>
            </a:r>
            <a:endParaRPr lang="en-US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4000"/>
              </a:lnSpc>
            </a:pPr>
            <a:r>
              <a:rPr lang="en-US" altLang="zh-CN" sz="24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方向性，B正确；铜离子进入细胞是主动运输，运出细胞是由高尔基体膜包裹，通</a:t>
            </a:r>
            <a:endParaRPr lang="en-US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4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过胞吐运出细胞，C错误；由题图可知，铜离子进入细胞需要膜蛋白1协助，进入</a:t>
            </a:r>
            <a:endParaRPr lang="en-US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4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高尔基体需要膜蛋白2协助，D正确。</a:t>
            </a:r>
            <a:endParaRPr lang="en-US" altLang="zh-CN" sz="2800" dirty="0"/>
          </a:p>
          <a:p>
            <a:pPr latinLnBrk="1">
              <a:lnSpc>
                <a:spcPts val="3600"/>
              </a:lnSpc>
            </a:pPr>
            <a:endParaRPr lang="en-US" altLang="zh-CN" sz="2200" dirty="0"/>
          </a:p>
        </p:txBody>
      </p:sp>
      <p:sp>
        <p:nvSpPr>
          <p:cNvPr id="7" name="QC_5_AS.12_1#4b3e984a0?htil=1&amp;pid=740875a6b&amp;color=0,0,0&amp;vtp=1&amp;bbb=1&amp;hb=1&amp;hs=1"/>
          <p:cNvSpPr/>
          <p:nvPr/>
        </p:nvSpPr>
        <p:spPr>
          <a:xfrm>
            <a:off x="722376" y="3913862"/>
            <a:ext cx="1075201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1ec62459f?sp=1&amp;pid=740875a6b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［浙江生物2023年1月·4］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缬氨霉素是一种脂溶性抗生素,可结合在微生物的细胞膜上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输到细胞外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）,降低细胞内外的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,使微生物无法维持细胞内离子的正常浓度而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死亡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3_1#1ec62459f?sp=1&amp;pid=740875a6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4_1#1ec62459f.bracket?pid=740875a6b&amp;color=0,0,0&amp;vpa=5&amp;vtp=1"/>
          <p:cNvSpPr/>
          <p:nvPr/>
        </p:nvSpPr>
        <p:spPr>
          <a:xfrm>
            <a:off x="3716401" y="1886400"/>
            <a:ext cx="3746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13_2#1ec62459f?pid=740875a6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45736" y="2478728"/>
            <a:ext cx="2697480" cy="176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3_3#1ec62459f.choices?pid=740875a6b&amp;color=0,0,0&amp;vtp=1&amp;bbb=1"/>
              <p:cNvSpPr/>
              <p:nvPr/>
            </p:nvSpPr>
            <p:spPr>
              <a:xfrm>
                <a:off x="722376" y="4371028"/>
                <a:ext cx="10753344" cy="927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483860" algn="l"/>
                  </a:tabLst>
                  <a:defRPr/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.缬氨霉素顺浓度梯度运输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到膜外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B.缬氨霉素为运输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提供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marL="0" marR="0" lvl="0" indent="0" defTabSz="91440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483860" algn="l"/>
                  </a:tabLst>
                  <a:defRPr/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C.缬氨霉素运输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与质膜的结构无关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.缬氨霉素可致噬菌体失去侵染能力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3_3#1ec62459f.choices?pid=740875a6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71028"/>
                <a:ext cx="10753344" cy="927100"/>
              </a:xfrm>
              <a:prstGeom prst="rect">
                <a:avLst/>
              </a:prstGeom>
              <a:blipFill rotWithShape="1">
                <a:blip r:embed="rId3"/>
                <a:stretch>
                  <a:fillRect l="-4" t="-35" b="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5_1#1ec62459f?pid=740875a6b&amp;color=0,0,0&amp;vtp=1&amp;bt=1&amp;bbb=1&amp;hb=1"/>
              <p:cNvSpPr/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浓度高于胞外，根据题意，缬氨霉素相当于载体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顺浓度梯度运输到膜外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正确；缬氨霉素为运输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提供载体，并不提供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；缬氨霉素运输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与质膜的结构有关，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错误；缬氨霉素是抗生素，使细菌失去侵染能力，而噬菌体是病毒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，因此缬氨霉素不会导致噬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菌体失去侵染能力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5_1#1ec62459f?pid=740875a6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2149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76e0aaf3.fixed?pid=7fdd411cd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676e0aaf3.fixed?pid=7fdd411cd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第4章高考强化</a:t>
            </a:r>
            <a:endParaRPr lang="en-US" altLang="zh-CN" sz="4400" dirty="0"/>
          </a:p>
        </p:txBody>
      </p:sp>
      <p:pic>
        <p:nvPicPr>
          <p:cNvPr id="4" name="C_3#676e0aaf3.fixed?pid=7fdd411c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676e0aaf3.fixed?pid=7fdd411cd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5b0893d04?pid=0b9909795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［江苏生物2024·7］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有同学以紫色洋葱为实验材料，进行“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观察植物细胞的质壁分离和复原”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实验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下列相关叙述合理的是(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5b0893d04.bracket?pid=0b9909795&amp;color=0,0,0&amp;vpa=1&amp;vtp=1"/>
          <p:cNvSpPr/>
          <p:nvPr/>
        </p:nvSpPr>
        <p:spPr>
          <a:xfrm>
            <a:off x="4211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5b0893d04.choices?pid=0b9909795&amp;color=0,0,0&amp;vtp=1&amp;bbb=1"/>
              <p:cNvSpPr/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A.制作临时装片时，先将撕下的表皮放在载玻片上，再滴一滴清水，盖上盖玻片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.用低倍镜观察刚制成的临时装片，可见细胞多呈长条形，细胞核位于细胞中央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.用吸水纸引流使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蔗糖溶液替换清水，可先后观察到质壁分离和复原现象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.通过观察紫色中央液泡体积大小变化，可推测表皮细胞是处于吸水还是失水状态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2#5b0893d04.choices?pid=0b990979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5b0893d04?pid=0b9909795&amp;color=0,0,0&amp;vtp=1&amp;bt=1&amp;bbb=1&amp;hb=1"/>
              <p:cNvSpPr/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为保持细胞的活性，制作临时装片时，先滴一滴清水在载玻片上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，再将撕下的表皮放在水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滴中展平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，盖上盖玻片，A不合理；用低倍镜观察刚制成的洋葱外表皮细胞临时装片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，中央大液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泡将细胞核挤在细胞一侧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，细胞核不位于细胞中央，B不合理；蔗糖不能自由进出活细胞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水纸引流使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蔗糖溶液替换清水，只能观察到质壁分离现象，C不合理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；若液泡体积逐渐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，说明细胞正在吸水，若液泡体积逐渐变小，说明细胞正在失水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，所以通过观察紫色中央液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泡体积大小变化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，可推测表皮细胞是处于吸水还是失水状态，D合理。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5b0893d04?pid=0b990979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402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fbe6c93b4?pid=740875a6b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［海南生物2024·3］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许多红树植物从含盐量高的泥滩中吸收盐分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，并通过其叶表面的盐腺主动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将盐排出体外避免盐害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。下列有关这些红树植物的叙述，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fbe6c93b4.bracket?pid=740875a6b&amp;color=0,0,0&amp;vpa=2&amp;vtp=1"/>
          <p:cNvSpPr/>
          <p:nvPr/>
        </p:nvSpPr>
        <p:spPr>
          <a:xfrm>
            <a:off x="8288401" y="1429200"/>
            <a:ext cx="3746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4_2#fbe6c93b4.choices?pid=740875a6b&amp;color=0,0,0&amp;vtp=1&amp;bbb=1"/>
              <p:cNvSpPr/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A.根细胞吸收盐提高了其细胞液的浓度，有利于水分的吸收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B.根细胞通过自由扩散的方式吸收泥滩中的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.通过叶表面的盐腺将盐排出体外，不需要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提供能量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.根细胞主要以主动运输的方式吸收水分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4_2#fbe6c93b4.choices?pid=740875a6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fbe6c93b4?pid=740875a6b&amp;color=0,0,0&amp;vtp=1&amp;bt=1&amp;bbb=1&amp;hb=1"/>
              <p:cNvSpPr/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根细胞吸收盐提高了其细胞液的浓度，提高细胞渗透压，增强了植物细胞的吸水能力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而适应高盐环境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；根细胞吸收泥滩中的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需要转运蛋白，不可能为自由扩散，B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“通过其叶表面的盐腺主动将盐排出体外避免盐害”可知，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该运输过程属于主动运输，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需要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提供能量，C错误；根细胞吸收水分的原理是渗透作用，运输方式是被动运输，D错误。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fbe6c93b4?pid=740875a6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r="-402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0ba02a7b7?sp=1&amp;pid=740875a6b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［江西生物2024·2］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营养物质是生物生长发育的基础。依据表中信息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，下列有关小肠上皮细胞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吸收营养物质方式的判断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8" name="QC_5_BD.7_2#0ba02a7b7?colgroup=6,8,8,8,8&amp;pid=740875a6b&amp;color=0,0,0&amp;vtp=1&amp;bbb=1"/>
          <p:cNvGraphicFramePr>
            <a:graphicFrameLocks noGrp="1"/>
          </p:cNvGraphicFramePr>
          <p:nvPr/>
        </p:nvGraphicFramePr>
        <p:xfrm>
          <a:off x="722376" y="2021528"/>
          <a:ext cx="10698480" cy="2298700"/>
        </p:xfrm>
        <a:graphic>
          <a:graphicData uri="http://schemas.openxmlformats.org/drawingml/2006/table">
            <a:tbl>
              <a:tblPr/>
              <a:tblGrid>
                <a:gridCol w="1700784"/>
                <a:gridCol w="2249424"/>
                <a:gridCol w="2249424"/>
                <a:gridCol w="2249424"/>
                <a:gridCol w="2249424"/>
              </a:tblGrid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方式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细胞外相对浓度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细胞内相对浓度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需要提供能量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需要转运蛋白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C_5_AN.8_1#0ba02a7b7.bracket?pid=740875a6b&amp;color=0,0,0&amp;vpa=3&amp;vtp=1"/>
          <p:cNvSpPr/>
          <p:nvPr/>
        </p:nvSpPr>
        <p:spPr>
          <a:xfrm>
            <a:off x="4986401" y="14292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7_3#0ba02a7b7.choices?pid=740875a6b&amp;color=0,0,0&amp;vtp=1&amp;bbb=1"/>
          <p:cNvSpPr/>
          <p:nvPr/>
        </p:nvSpPr>
        <p:spPr>
          <a:xfrm>
            <a:off x="722376" y="4459928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60980" algn="l"/>
                <a:tab pos="5483860" algn="l"/>
                <a:tab pos="8219440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.甲为主动运输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B.乙为协助扩散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C.丙为胞吞作用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.丁为自由扩散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0ba02a7b7?pid=740875a6b&amp;color=0,0,0&amp;vtp=1&amp;bt=1&amp;bbb=1&amp;hb=1"/>
          <p:cNvSpPr/>
          <p:nvPr/>
        </p:nvSpPr>
        <p:spPr>
          <a:xfrm>
            <a:off x="722376" y="97200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丙方式对营养物质的吸收需要能量和转运蛋白，但胞吞作用需要能量不需要转运蛋白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以丙不是胞吞作用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0_1#4b3e984a0?htil=1&amp;pid=740875a6b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19690" y="1054296"/>
            <a:ext cx="2587752" cy="247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10_2#4b3e984a0?htil=1&amp;sp=1&amp;pid=740875a6b&amp;color=0,0,0&amp;vtp=1&amp;bt=1&amp;bbb=1&amp;hb=1&amp;hs=1"/>
          <p:cNvSpPr/>
          <p:nvPr/>
        </p:nvSpPr>
        <p:spPr>
          <a:xfrm>
            <a:off x="722376" y="972000"/>
            <a:ext cx="8028432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［重庆生物2022·2］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如图为小肠上皮细胞吸收和释放铜离子的过程。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下列关于该过程中铜离子的叙述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11_1#4b3e984a0.bracket?pid=740875a6b&amp;color=0,0,0&amp;vpa=4&amp;vtp=1"/>
          <p:cNvSpPr/>
          <p:nvPr/>
        </p:nvSpPr>
        <p:spPr>
          <a:xfrm>
            <a:off x="5748401" y="14292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10_3#4b3e984a0.choices?htil=1&amp;pid=740875a6b&amp;color=0,0,0&amp;vtp=1&amp;bbb=1&amp;hs=1"/>
          <p:cNvSpPr/>
          <p:nvPr/>
        </p:nvSpPr>
        <p:spPr>
          <a:xfrm>
            <a:off x="722376" y="1932662"/>
            <a:ext cx="8028432" cy="927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121785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.进入细胞需要能量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.转运具有方向性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4121785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、出细胞的方式相同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.运输需要不同的载体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1679</Words>
  <Application>WPS 演示</Application>
  <PresentationFormat>宽屏</PresentationFormat>
  <Paragraphs>127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2025-05-10T06:51:00Z</dcterms:created>
  <dcterms:modified xsi:type="dcterms:W3CDTF">2025-05-19T02:44:41Z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7B6F0954262F41E1A8FEECD6356E0902_12</vt:lpwstr>
  </property>
  <property fmtid="{D5CDD505-2E9C-101B-9397-08002B2CF9AE}" pid="3" name="KSOProductBuildVer">
    <vt:lpwstr>2052-12.1.0.20784</vt:lpwstr>
  </property>
</Properties>
</file>