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05" autoAdjust="0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4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2332fdb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考点 正确认识真核生物和原核生物等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11efdd0bee9fc1ba322d54#tid=681b32a2b9ac520009b9019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82312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必修1 分子与细胞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3ad4a2a8e.fixed?pid=cb598ec1e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</a:t>
            </a:r>
            <a:endParaRPr lang="en-US" altLang="zh-CN" sz="7200" dirty="0"/>
          </a:p>
        </p:txBody>
      </p:sp>
      <p:sp>
        <p:nvSpPr>
          <p:cNvPr id="3" name="C_3#3ad4a2a8e.fixed?pid=cb598ec1e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第1章高考强化</a:t>
            </a:r>
            <a:endParaRPr lang="en-US" altLang="zh-CN" sz="4400" dirty="0"/>
          </a:p>
        </p:txBody>
      </p:sp>
      <p:pic>
        <p:nvPicPr>
          <p:cNvPr id="4" name="C_3#3ad4a2a8e.fixed?pid=cb598ec1e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3ad4a2a8e.fixed?pid=cb598ec1e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刷真题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1b9b87b01?pid=82332fdb9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［海南生物2022·1］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脊髓灰质炎病毒已被科学家人工合成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该人工合成病毒能够引发小鼠脊髓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灰质炎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，但其毒性比天然病毒小得多。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下列有关叙述正确的是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1b9b87b01.bracket?pid=82332fdb9&amp;color=0,0,0&amp;vpa=1&amp;vtp=1"/>
          <p:cNvSpPr/>
          <p:nvPr/>
        </p:nvSpPr>
        <p:spPr>
          <a:xfrm>
            <a:off x="7767701" y="1429200"/>
            <a:ext cx="3857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_2#1b9b87b01.choices?pid=82332fdb9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A.该人工合成病毒的结构和功能与天然病毒的完全相同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.该人工合成病毒和原核细胞都有细胞膜，无细胞核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.该人工合成病毒和真核细胞都能进行细胞呼吸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.该人工合成病毒、大肠杆菌和酵母菌都含有遗传物质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1b9b87b01?pid=82332fdb9&amp;color=0,0,0&amp;mp=1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据题干中信息“该人工合成病毒能够引发小鼠脊髓灰质炎，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但其毒性比天然病毒小得多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”,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可推测二者在结构和功能上存在差异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，A错误；病毒不具有细胞结构,不能进行细胞呼吸等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只能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在宿主细胞中增殖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,B、C错误；人工合成的脊髓灰质炎病毒、大肠杆菌和酵母菌都属于生物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三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者都含有遗传物质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812b7735d?pid=82332fdb9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［北京生物2024·1］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关于大肠杆菌和水绵的共同点，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表述正确的是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_1#812b7735d.bracket?pid=82332fdb9&amp;color=0,0,0&amp;vpa=2&amp;vtp=1"/>
          <p:cNvSpPr/>
          <p:nvPr/>
        </p:nvSpPr>
        <p:spPr>
          <a:xfrm>
            <a:off x="8613839" y="969264"/>
            <a:ext cx="385763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4_2#812b7735d.choices?pid=82332fdb9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860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都是真核生物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.能量代谢都发生在细胞器中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860" algn="l"/>
              </a:tabLst>
              <a:defRPr/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都能进行光合作用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.都具有核糖体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_1#812b7735d?pid=82332fdb9&amp;color=0,0,0&amp;mp=1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大肠杆菌属于细菌，为原核生物，水绵属于低等植物，为真核生物，A错误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能量代谢也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可发生在细胞质基质和细胞膜上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，B错误；大肠杆菌没有光合色素和与光合作用有关的酶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不能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进行光合作用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，C错误；原核生物和真核生物共有的细胞器为核糖体，D正确。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533</Words>
  <Application>WPS 演示</Application>
  <PresentationFormat>宽屏</PresentationFormat>
  <Paragraphs>32</Paragraphs>
  <Slides>7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27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仿宋</vt:lpstr>
      <vt:lpstr>仿宋</vt:lpstr>
      <vt:lpstr>宋体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蓝天</cp:lastModifiedBy>
  <cp:revision>4</cp:revision>
  <dcterms:created xsi:type="dcterms:W3CDTF">2025-05-08T04:45:00Z</dcterms:created>
  <dcterms:modified xsi:type="dcterms:W3CDTF">2025-05-16T01:04:18Z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07B5E864DE144A02B768A081BA200A3B_12</vt:lpwstr>
  </property>
  <property fmtid="{D5CDD505-2E9C-101B-9397-08002B2CF9AE}" pid="3" name="KSOProductBuildVer">
    <vt:lpwstr>2052-12.1.0.20784</vt:lpwstr>
  </property>
</Properties>
</file>