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5" r:id="rId21"/>
    <p:sldId id="277" r:id="rId22"/>
    <p:sldId id="278" r:id="rId23"/>
    <p:sldId id="279" r:id="rId24"/>
    <p:sldId id="281" r:id="rId25"/>
    <p:sldId id="283" r:id="rId26"/>
    <p:sldId id="285" r:id="rId27"/>
    <p:sldId id="286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0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7e180e83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专题6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环境因素对光合作用影响的图表及实验分析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a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5da7fff9d.choices?pid=c60b4ec22&amp;color=0,0,0&amp;vtp=1&amp;bt=1&amp;bbb=1"/>
              <p:cNvSpPr/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本实验的自变量是不同浓度的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和不同的温度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温度环境可能更有利于培育三角褐指藻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浓度升高导致三角褐指藻光合速率和呼吸速率均上升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浓度升高对三角褐指藻光合作用影响较小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，但抑制其呼吸作用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1_1#5da7fff9d.choices?pid=c60b4ec2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0_1#5da7fff9d.bracket?pid=c60b4ec22&amp;color=0,0,0&amp;vpa=3&amp;vtp=1&amp;answeroption=D"/>
          <p:cNvSpPr txBox="1"/>
          <p:nvPr/>
        </p:nvSpPr>
        <p:spPr>
          <a:xfrm>
            <a:off x="595376" y="24680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 smtClean="0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5da7fff9d?pid=c60b4ec22&amp;color=0,0,0&amp;mp=1&amp;vtp=1&amp;bt=1&amp;bbb=1&amp;hb=1"/>
              <p:cNvSpPr/>
              <p:nvPr/>
            </p:nvSpPr>
            <p:spPr>
              <a:xfrm>
                <a:off x="722376" y="972000"/>
                <a:ext cx="10753344" cy="248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本实验为研究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浓度和温度升高对三角褐指藻光合速率和呼吸速率的影响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自变量是不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和不同的温度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温度环境三角褐指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藻的净光合速率更大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，更有利于培育三角褐指藻，B正确；由题图可知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浓度升高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导致三角褐指藻的光合速率和呼吸速率均上升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浓度升高对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三角褐指藻光合作用影响较小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，但促进其呼吸作用，D错误。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2_1#5da7fff9d?pid=c60b4ec22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89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914745f66?sp=1&amp;pid=c60b4ec22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［湖南长沙一中2025高一上期末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科研人员向离体叶绿体悬浮液中加入适量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溶液和必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，在适宜条件下进行周期性的光暗交替实验，结果如图。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3_1#914745f66?sp=1&amp;pid=c60b4ec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914745f66.bracket?pid=c60b4ec22&amp;color=0,0,0&amp;vpa=4&amp;vtp=1"/>
          <p:cNvSpPr/>
          <p:nvPr/>
        </p:nvSpPr>
        <p:spPr>
          <a:xfrm>
            <a:off x="1005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13_2#914745f66?pid=c60b4ec2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8184" y="2021528"/>
            <a:ext cx="4681728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3_3#914745f66.choices?pid=c60b4ec22&amp;color=0,0,0&amp;vtp=1&amp;bbb=1"/>
              <p:cNvSpPr/>
              <p:nvPr/>
            </p:nvSpPr>
            <p:spPr>
              <a:xfrm>
                <a:off x="722376" y="43964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A.光照开始后短时间内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的含量会下降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该实验测量出来的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释放速率是总光合作用速率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.阴影部分的面积可表示光照初始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的积累量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.光照总时间及实验时间相同的条件下，光暗交替和连续光照制造的有机物量相等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3_3#914745f66.choices?pid=c60b4ec2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96428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5_1#914745f66?pid=c60b4ec22&amp;color=0,0,0&amp;vtp=1&amp;bt=1&amp;bbb=1&amp;hb=1"/>
              <p:cNvSpPr/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光反应产生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光照开始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后短时间内，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释放速率大于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吸收速率，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消耗速率大于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故叶绿体内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的含量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，A正确。由于该实验的材料是离体的叶绿体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所以实验测出的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释放速率为总光合作用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，B正确。由于氧气的释放速率可代表光反应速率，光反应能产生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暗反应固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定二氧化碳，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吸收速率可表示暗反应速率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，暗反应消耗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所以阴影部分可表示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光照初始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的积累量，C正确。由C项分析可知，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有积累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光暗交替时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暗反应能更充分地利用光反应产生的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，故光照总时间及实验时间相同的条件下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暗交替制造的有机物量可能大于连续光照制造的有机物量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5_1#914745f66?pid=c60b4ec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218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6_1#874eb5ad8?sp=1&amp;pid=c60b4ec2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［河北保定部分高中2025高一上期中］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某地属于中温带干旱气候区，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随着气温升高和干旱加剧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研究人员先研究了正常温度下的干旱胁迫对枸杞品种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A、B生长的影响，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相关实验结果如表所示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回答下列问题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QO_4_BD.16_2#874eb5ad8?colgroup=2,13,5,5,5,5&amp;pid=c60b4ec22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98480" cy="2694940"/>
            </p:xfrm>
            <a:graphic>
              <a:graphicData uri="http://schemas.openxmlformats.org/drawingml/2006/table">
                <a:tbl>
                  <a:tblPr/>
                  <a:tblGrid>
                    <a:gridCol w="740664"/>
                    <a:gridCol w="3557016"/>
                    <a:gridCol w="1600200"/>
                    <a:gridCol w="1600200"/>
                    <a:gridCol w="1600200"/>
                    <a:gridCol w="1600200"/>
                  </a:tblGrid>
                  <a:tr h="855980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枸杞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检测指标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正常供水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轻度干旱胁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中度干旱胁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重度干旱胁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胞间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浓度/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mmol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mol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−</m:t>
                                      </m:r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1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249.23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208.15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157.66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112.18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净光合速率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𝜇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mol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m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−</m:t>
                                      </m:r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s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−</m:t>
                                      </m:r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1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24.26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15.92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12.47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6.98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胞间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浓度/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mmol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mol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−</m:t>
                                      </m:r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1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246.71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142.35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130.16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91.28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净光合速率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𝜇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mol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m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−</m:t>
                                      </m:r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s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−</m:t>
                                      </m:r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0"/>
                                        </a:rPr>
                                        <m:t>1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33.65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17.86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4.79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QO_4_BD.16_2#874eb5ad8?colgroup=2,13,5,5,5,5&amp;pid=c60b4ec22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98480" cy="2694940"/>
            </p:xfrm>
            <a:graphic>
              <a:graphicData uri="http://schemas.openxmlformats.org/drawingml/2006/table">
                <a:tbl>
                  <a:tblPr/>
                  <a:tblGrid>
                    <a:gridCol w="740664"/>
                    <a:gridCol w="3557016"/>
                    <a:gridCol w="1600200"/>
                    <a:gridCol w="1600200"/>
                    <a:gridCol w="1600200"/>
                    <a:gridCol w="1600200"/>
                  </a:tblGrid>
                  <a:tr h="855980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枸杞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检测指标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正常供水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轻度干旱胁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中度干旱胁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重度干旱胁</a:t>
                          </a:r>
                          <a:endParaRPr lang="en-US" altLang="zh-CN" sz="2000" b="1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249.23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208.15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157.66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112.18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24.26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15.92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12.47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6.98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246.71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142.35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130.16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91.28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33.65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17.86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4.79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7_1#229b0e695?pid=874eb5ad8&amp;color=0,0,0&amp;mp=1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（1）在上述实验中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自变量是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18_1#229b0e695.blank?pid=874eb5ad8&amp;color=0,0,0&amp;mp=1&amp;vpa=5&amp;vtp=1&amp;bbb=1"/>
          <p:cNvSpPr/>
          <p:nvPr/>
        </p:nvSpPr>
        <p:spPr>
          <a:xfrm>
            <a:off x="4183126" y="931164"/>
            <a:ext cx="2978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枸杞品种和干旱胁迫程度</a:t>
            </a:r>
            <a:endParaRPr lang="en-US" altLang="zh-CN" sz="2000" dirty="0"/>
          </a:p>
        </p:txBody>
      </p:sp>
      <p:sp>
        <p:nvSpPr>
          <p:cNvPr id="4" name="QB_5_AS.19_1#229b0e695?pid=874eb5ad8&amp;color=0,0,0&amp;vtp=1&amp;bbb=1&amp;hb=1"/>
          <p:cNvSpPr/>
          <p:nvPr/>
        </p:nvSpPr>
        <p:spPr>
          <a:xfrm>
            <a:off x="722376" y="1409573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据表格信息可知，本实验的自变量是枸杞品种和干旱胁迫程度（正常水分、轻度干旱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度干旱和重度干旱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b99301505?pid=874eb5ad8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（2）随着干旱胁迫程度的加大，植物的水分供应不足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导致光反应产生的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答出2点）减少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进而直接影响暗反应过程中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这是光合速率降低的原因之一。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1_1#b99301505.blank?pid=874eb5ad8&amp;color=0,0,0&amp;vpa=6&amp;vtp=1&amp;bbb=1"/>
              <p:cNvSpPr/>
              <p:nvPr/>
            </p:nvSpPr>
            <p:spPr>
              <a:xfrm>
                <a:off x="9010713" y="1012952"/>
                <a:ext cx="17637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𝐀𝐓𝐏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𝐍𝐀𝐃𝐏𝐇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1_1#b99301505.blank?pid=874eb5ad8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0713" y="1012952"/>
                <a:ext cx="1763713" cy="317500"/>
              </a:xfrm>
              <a:prstGeom prst="rect">
                <a:avLst/>
              </a:prstGeom>
              <a:blipFill rotWithShape="1">
                <a:blip r:embed="rId1"/>
                <a:stretch>
                  <a:fillRect l="-4" t="-3640" r="22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22_1#b99301505.blank?pid=874eb5ad8&amp;color=0,0,0&amp;vpa=7&amp;vtp=1&amp;bbb=1"/>
              <p:cNvSpPr/>
              <p:nvPr/>
            </p:nvSpPr>
            <p:spPr>
              <a:xfrm>
                <a:off x="5961126" y="1472438"/>
                <a:ext cx="1217041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" name="QB_5_AN.22_1#b99301505.blank?pid=874eb5ad8&amp;color=0,0,0&amp;vpa=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126" y="1472438"/>
                <a:ext cx="1217041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31" t="-3760" r="10" b="1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23_1#b99301505?pid=874eb5ad8&amp;color=0,0,0&amp;vtp=1&amp;bt=1&amp;bbb=1&amp;hb=1"/>
              <p:cNvSpPr/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在光反应阶段，光能被叶绿体类囊体薄膜上的色素捕获后，进行水的光解，产生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，从而使光能转化成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所以水分供应不足会导致光反应的产物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进而影响暗反应中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，使有机物合成减少，净光合速率降低。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23_1#b99301505?pid=874eb5a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4_1#0ed47f46c?pid=874eb5ad8&amp;color=0,0,0&amp;vtp=1&amp;bt=1&amp;bbb=1&amp;hb=1"/>
          <p:cNvSpPr/>
          <p:nvPr/>
        </p:nvSpPr>
        <p:spPr>
          <a:xfrm>
            <a:off x="722376" y="969264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（3）据表分析，在正常温度条件下，干旱胁迫对于品种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的影响是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研究人员推测高温处理会增强这种影响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请在上述实验的基础上设计实验来验证该结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论，写出简要的实验思路：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5_1#0ed47f46c.blank?pid=874eb5ad8&amp;color=0,0,0&amp;vpa=8&amp;vtp=1&amp;bbb=1&amp;hb=1"/>
              <p:cNvSpPr/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浓度和净光合速率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均降低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25_1#0ed47f46c.blank?pid=874eb5ad8&amp;color=0,0,0&amp;vpa=8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26_1#0ed47f46c.blank?pid=874eb5ad8&amp;color=0,0,0&amp;vpa=9&amp;vtp=1&amp;bbb=1&amp;hb=1"/>
              <p:cNvSpPr/>
              <p:nvPr/>
            </p:nvSpPr>
            <p:spPr>
              <a:xfrm>
                <a:off x="722377" y="1845564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进行除温度外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，其余均相同的高温处理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检测胞间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浓度和净光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合速率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5_AN.26_1#0ed47f46c.blank?pid=874eb5ad8&amp;color=0,0,0&amp;vpa=9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845564"/>
                <a:ext cx="10749631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28" r="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27_1#0ed47f46c?pid=874eb5ad8&amp;color=0,0,0&amp;vtp=1&amp;bt=1&amp;bbb=1&amp;hb=1"/>
              <p:cNvSpPr/>
              <p:nvPr/>
            </p:nvSpPr>
            <p:spPr>
              <a:xfrm>
                <a:off x="722376" y="285242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据表可知，在正常温度条件下，干旱胁迫对于品种A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光合速率的影响是使其气孔开度减小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导致其吸收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，从而进一步抑制光合作用的进行，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使净光合速率降低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若要设计实验验证高温处理会使光合速率降低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，可以在上述实验的基础上设计高温处理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然后检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浓度和净光合速率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27_1#0ed47f46c?pid=874eb5a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52420"/>
                <a:ext cx="10753344" cy="1841500"/>
              </a:xfrm>
              <a:prstGeom prst="rect">
                <a:avLst/>
              </a:prstGeom>
              <a:blipFill rotWithShape="1">
                <a:blip r:embed="rId3"/>
                <a:stretch>
                  <a:fillRect l="-4" r="-14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8_1#d61c24800?pid=874eb5ad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（4）根据表中实验结果分析，随着当地气候的变化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更适合在当地种植的枸杞品种是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29_1#d61c24800.blank?pid=874eb5ad8&amp;color=0,0,0&amp;vpa=10&amp;vtp=1&amp;bbb=1"/>
          <p:cNvSpPr/>
          <p:nvPr/>
        </p:nvSpPr>
        <p:spPr>
          <a:xfrm>
            <a:off x="10253726" y="931164"/>
            <a:ext cx="8826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品种A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0_1#d61c24800?pid=874eb5ad8&amp;color=0,0,0&amp;vtp=1&amp;bt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根据表中实验结果可知，随着干旱胁迫程度的加深，品种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浓度和净光合速率下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降幅度较小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，因此随着当地气候的变化（气温升高和干旱加剧），更适合在当地种植的是品种A。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30_1#d61c24800?pid=874eb5a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459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1_1#3b3e88a01?sp=1&amp;pid=c60b4ec2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［安徽宣城2024高一上月考］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金银花不仅是一味重要的中药材，而且花色奇特，花形别致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色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香俱全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，具有很高的观赏价值。为提高金银花产量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某实验小组对三种金银花净光合速率的日变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化进行了研究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，结果如图所示。</a:t>
            </a:r>
            <a:endParaRPr lang="en-US" altLang="zh-CN" sz="2000" dirty="0"/>
          </a:p>
        </p:txBody>
      </p:sp>
      <p:pic>
        <p:nvPicPr>
          <p:cNvPr id="3" name="QO_4_BD.31_2#3b3e88a01?pid=c60b4ec2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648" y="2478728"/>
            <a:ext cx="4105656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32_1#f0024c826?pid=3b3e88a01&amp;color=0,0,0&amp;vtp=1&amp;bbb=1&amp;hb=1"/>
          <p:cNvSpPr/>
          <p:nvPr/>
        </p:nvSpPr>
        <p:spPr>
          <a:xfrm>
            <a:off x="722376" y="5056828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金银花叶片中光合色素分布在叶肉细胞叶绿体的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提取叶片中光合色素的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原理是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5_AN.33_1#f0024c826.blank?pid=3b3e88a01&amp;color=0,0,0&amp;vpa=11&amp;vtp=1&amp;bbb=1"/>
          <p:cNvSpPr/>
          <p:nvPr/>
        </p:nvSpPr>
        <p:spPr>
          <a:xfrm>
            <a:off x="6723126" y="5018728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类囊体薄膜</a:t>
            </a:r>
            <a:endParaRPr lang="en-US" altLang="zh-CN" sz="2000" dirty="0"/>
          </a:p>
        </p:txBody>
      </p:sp>
      <p:sp>
        <p:nvSpPr>
          <p:cNvPr id="6" name="QB_5_AN.34_1#f0024c826.blank?pid=3b3e88a01&amp;color=0,0,0&amp;vpa=12&amp;vtp=1&amp;bbb=1"/>
          <p:cNvSpPr/>
          <p:nvPr/>
        </p:nvSpPr>
        <p:spPr>
          <a:xfrm>
            <a:off x="1493901" y="5475928"/>
            <a:ext cx="551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叶绿体中的色素能够溶解在有机溶剂无水乙醇中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60b4ec22.fixed?pid=7e180e83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c60b4ec22.fixed?pid=7e180e83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专题6</a:t>
            </a:r>
            <a:r>
              <a:rPr lang="en-US" altLang="zh-CN" sz="42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2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环境因素对光合作用影响的图表及实验分析</a:t>
            </a:r>
            <a:endParaRPr lang="en-US" altLang="zh-CN" sz="4200" dirty="0"/>
          </a:p>
        </p:txBody>
      </p:sp>
      <p:pic>
        <p:nvPicPr>
          <p:cNvPr id="4" name="C_3#c60b4ec22.fixed?pid=7e180e83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60b4ec22.fixed?pid=7e180e83f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35_1#f0024c826?pid=3b3e88a01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金银花的光合色素主要分布在叶肉细胞叶绿体的类囊体薄膜上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由于叶绿体中的色素能够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溶解在有机溶剂无水乙醇中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，因此可用无水乙醇提取光合色素。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6_1#98b06982e?pid=3b3e88a01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2）15时，黄花金银花与京九红金银花净光合速率相同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此时二者光合作用固定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填“相同”“不同”或“不一定相同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”），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理由是</a:t>
                </a:r>
                <a:r>
                  <a:rPr lang="en-US" altLang="zh-CN" sz="2000" i="0" spc="-5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2" name="QB_5_BD.36_1#98b06982e?pid=3b3e88a0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94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7_1#98b06982e.blank?pid=3b3e88a01&amp;color=0,0,0&amp;vpa=13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不一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定相同</a:t>
            </a:r>
            <a:endParaRPr lang="en-US" altLang="zh-CN" sz="2000" dirty="0"/>
          </a:p>
        </p:txBody>
      </p:sp>
      <p:sp>
        <p:nvSpPr>
          <p:cNvPr id="4" name="QB_5_AN.38_1#98b06982e.blank?pid=3b3e88a01&amp;color=0,0,0&amp;vpa=14&amp;vtp=1&amp;bbb=1"/>
          <p:cNvSpPr/>
          <p:nvPr/>
        </p:nvSpPr>
        <p:spPr>
          <a:xfrm>
            <a:off x="7408926" y="1388364"/>
            <a:ext cx="36449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不知道这两种金银花的呼吸速率</a:t>
            </a:r>
            <a:endParaRPr lang="en-US" altLang="zh-CN" sz="20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39_1#98b06982e?pid=3b3e88a01&amp;color=0,0,0&amp;vtp=1&amp;bt=1&amp;bbb=1&amp;hb=1"/>
              <p:cNvSpPr/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图中黄花金银花与京九红金银花净光合速率在15时相同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而固定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，由于图中无法看出两种金银花的呼吸作用速率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因此两种金银花光合作用固定二氧化碳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的速率不一定相同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39_1#98b06982e?pid=3b3e88a0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blipFill rotWithShape="1">
                <a:blip r:embed="rId2"/>
                <a:stretch>
                  <a:fillRect l="-4" r="-6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0_1#415aab2ca?pid=3b3e88a01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（3）在高温环境中，金银花通过蒸腾作用使叶片降温，但在中午12时左右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叶片气孔开度会减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小以避免过度失水损伤细胞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这会引起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供应不足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，光反应速率降低，该现象称为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请解释光反应速率降低的原因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40_1#415aab2ca?pid=3b3e88a0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84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1_1#415aab2ca.blank?pid=3b3e88a01&amp;color=0,0,0&amp;vpa=15&amp;vtp=1&amp;bbb=1&amp;hb=1"/>
              <p:cNvSpPr/>
              <p:nvPr/>
            </p:nvSpPr>
            <p:spPr>
              <a:xfrm>
                <a:off x="722377" y="1848300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供应不足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暗反应为光反应提供的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𝐍𝐀𝐃𝐏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𝐀𝐃𝐏</m:t>
                    </m:r>
                  </m:oMath>
                </a14:m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𝐏𝐢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减少，所以光反应速率降低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41_1#415aab2ca.blank?pid=3b3e88a01&amp;color=0,0,0&amp;vpa=15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848300"/>
                <a:ext cx="10749631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49" r="1" b="-2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2_1#415aab2ca?pid=3b3e88a01&amp;color=0,0,0&amp;vtp=1&amp;bt=1&amp;bbb=1&amp;hb=1"/>
              <p:cNvSpPr/>
              <p:nvPr/>
            </p:nvSpPr>
            <p:spPr>
              <a:xfrm>
                <a:off x="722376" y="2808928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在高温环境中叶片气孔开度会减小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供应不足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暗反应为光反应提供的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NADP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ADP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Pi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减少，所以光反应速率降低。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42_1#415aab2ca?pid=3b3e88a0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08928"/>
                <a:ext cx="10753344" cy="965200"/>
              </a:xfrm>
              <a:prstGeom prst="rect">
                <a:avLst/>
              </a:prstGeom>
              <a:blipFill rotWithShape="1">
                <a:blip r:embed="rId3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3_1#043c5887c?pid=3b3e88a01&amp;color=0,0,0&amp;vtp=1&amp;bt=1&amp;bbb=1&amp;hb=1"/>
              <p:cNvSpPr/>
              <p:nvPr/>
            </p:nvSpPr>
            <p:spPr>
              <a:xfrm>
                <a:off x="722376" y="972000"/>
                <a:ext cx="10753344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（4）金银花“光合午休”现象还与叶片中的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蛋白（调节光系统Ⅱ活性的关键蛋白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含量密切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。研究表明：强光照会导致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蛋白含量下降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而水杨酸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SA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能减小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蛋白含量下降的幅度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请以红花金银花为实验材料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，设计实验验证此结论，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简要写出实验思路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43_1#043c5887c?pid=3b3e88a0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8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27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4_1#043c5887c.blank?pid=3b3e88a01&amp;color=0,0,0&amp;vpa=16&amp;vtp=1&amp;bbb=1&amp;hb=1"/>
              <p:cNvSpPr/>
              <p:nvPr/>
            </p:nvSpPr>
            <p:spPr>
              <a:xfrm>
                <a:off x="722377" y="1848300"/>
                <a:ext cx="10749631" cy="1371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将红花金银花随机均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分成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3组，编号A、B、C；分别在强光照、强光照加水杨酸处理、适宜光照三种条件下培养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他条件相同且适宜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；一段时间后，检测并比较各组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𝐃𝟏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蛋白的含量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44_1#043c5887c.blank?pid=3b3e88a01&amp;color=0,0,0&amp;vpa=1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848300"/>
                <a:ext cx="10749631" cy="1371600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r="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5_1#043c5887c?pid=3b3e88a01&amp;color=0,0,0&amp;vtp=1&amp;bt=1&amp;bbb=1&amp;hb=1"/>
              <p:cNvSpPr/>
              <p:nvPr/>
            </p:nvSpPr>
            <p:spPr>
              <a:xfrm>
                <a:off x="722376" y="3266128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该实验目的为验证强光照会导致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蛋白含量下降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而水杨酸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SA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能减小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蛋白含量下降的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幅度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，故实验的自变量为强光照下水杨酸的有无，因变量为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蛋白含量，为了观察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下降幅度的变化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，需要设置一组适宜光照作为对照。具体实验思路见答案。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45_1#043c5887c?pid=3b3e88a0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66128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r="-691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46_1#3b3e88a01?pid=c60b4ec22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本题是教材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P106“拓展应用”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的变式题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教材中题目考查分析一天中植物光合作用强度的变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化及原因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；本题考查不同品种金银花光合作用的比较、植物出现“光合午休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现象的原因分析及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设计实验的相关注意事项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，考查内容综合，难度较大。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EX.46_1#3b3e88a01?pid=c60b4ec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40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49aaa2265?htil=1&amp;pid=c60b4ec22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48472" y="1054296"/>
            <a:ext cx="3108960" cy="27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49aaa2265?htil=1&amp;sp=1&amp;pid=c60b4ec22&amp;color=0,0,0&amp;vtp=1&amp;bt=1&amp;bbb=1&amp;hb=1&amp;hs=1"/>
              <p:cNvSpPr/>
              <p:nvPr/>
            </p:nvSpPr>
            <p:spPr>
              <a:xfrm>
                <a:off x="722376" y="972000"/>
                <a:ext cx="7516368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1.光合作用是自然界最重要的化学反应之一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光合作用的限制因素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有内因和外因两个方面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外因主要包括温度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浓度和光照强度。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如图是实验人员测得的光照强度对单个叶片光合速率的影响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相关叙述错误的是(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1_2#49aaa2265?htil=1&amp;sp=1&amp;pid=c60b4ec2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516368" cy="1828800"/>
              </a:xfrm>
              <a:prstGeom prst="rect">
                <a:avLst/>
              </a:prstGeom>
              <a:blipFill rotWithShape="1">
                <a:blip r:embed="rId2"/>
                <a:stretch>
                  <a:fillRect l="-5" t="-25" r="-1957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49aaa2265.bracket?pid=c60b4ec22&amp;color=0,0,0&amp;vpa=1&amp;vtp=1"/>
          <p:cNvSpPr/>
          <p:nvPr/>
        </p:nvSpPr>
        <p:spPr>
          <a:xfrm>
            <a:off x="2954401" y="23436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49aaa2265?htil=1&amp;pid=c60b4ec22&amp;color=0,0,0&amp;vtp=1&amp;bbb=1&amp;hb=1&amp;hs=1"/>
              <p:cNvSpPr/>
              <p:nvPr/>
            </p:nvSpPr>
            <p:spPr>
              <a:xfrm>
                <a:off x="722376" y="2847062"/>
                <a:ext cx="7516368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光极限是指光合作用吸收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量随着光照强度的增加而上升的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光照强度范围；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极限是指光合作用吸收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量不再随着光照强度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的增加而上升的光照强度范围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49aaa2265?htil=1&amp;pid=c60b4ec2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7516368" cy="1371600"/>
              </a:xfrm>
              <a:prstGeom prst="rect">
                <a:avLst/>
              </a:prstGeom>
              <a:blipFill rotWithShape="1">
                <a:blip r:embed="rId3"/>
                <a:stretch>
                  <a:fillRect l="-5" t="-26" r="-825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_4#49aaa2265.choices?pid=c60b4ec22&amp;color=0,0,0&amp;vtp=1&amp;bbb=1&amp;hs=1"/>
              <p:cNvSpPr/>
              <p:nvPr/>
            </p:nvSpPr>
            <p:spPr>
              <a:xfrm>
                <a:off x="722376" y="4256796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A.阴生植物的光极限范围一般小于阳生植物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.在光合作用最适温度下适当升温，若细胞呼吸速率增大，光补偿点可能左移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极限时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限制光合速率的因素可能是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浓度或温度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.实际生产中施肥过多会影响植物吸水，施肥不足可能影响叶绿素和相关酶的合成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1_4#49aaa2265.choices?pid=c60b4ec22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56796"/>
                <a:ext cx="10753344" cy="186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3_1#49aaa2265?pid=c60b4ec22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1）影响光合作用的因素包括内因和外因，内因有光合色素的种类和数量、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酶的含量和活性等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外因有温度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、光照强度、二氧化碳浓度等。（2）题图分析：曲线横坐标为光照强度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纵坐标为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，在图示范围内，随着光照强度的增加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二氧化碳的吸收速率先升高后保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持相对稳定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EX.3_1#49aaa2265?pid=c60b4ec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789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49aaa2265?pid=c60b4ec22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与阳生植物相比，阴生植物的光饱和点低，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所以阴生植物的光极限范围一般小于阳生植物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正确。在光合作用最适温度下适当升温，光合作用速率下降，若细胞呼吸速率增大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光补偿点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可能右移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限制光合作用的外因主要包括温度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浓度和光照强度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极限时，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光合作用速率不随光照强度增强而增大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则限制光合作用速率的因素可能是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浓度或温度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。施肥过多会造成土壤溶液浓度过大，植物吸水困难，甚至失水；施肥不足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植物可能缺乏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矿质元素如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等，从而影响叶绿素和相关酶的合成，D正确。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_1#49aaa2265?pid=c60b4ec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185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fc1dd1b11?sp=1&amp;pid=c60b4ec22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［北京首师大附中2024高一上月考］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图1为研究光合作用的实验装置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用打孔器在某植物的叶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片上打出多个叶圆片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，再用气泵抽出气体直至叶圆片沉入水底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然后将等量的叶圆片转入不同浓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，给予一定的光照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测量每个培养皿中叶圆片上浮至液面所用的平均时间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见图2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以研究光合作用速率与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溶液浓度的关系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下列有关分析不正确的是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5_1#fc1dd1b11?sp=1&amp;pid=c60b4ec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40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5_3#fc1dd1b11?iti=1&amp;htil=1&amp;pid=c60b4ec2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6232" y="2935928"/>
            <a:ext cx="3099816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5_4#fc1dd1b11?iti=2&amp;htil=1&amp;pid=c60b4ec2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0376" y="2935928"/>
            <a:ext cx="2414016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5_5#fc1dd1b11?iti=1&amp;htil=1&amp;pid=c60b4ec22&amp;color=0,0,0&amp;vtp=1&amp;bbb=1"/>
          <p:cNvSpPr/>
          <p:nvPr/>
        </p:nvSpPr>
        <p:spPr>
          <a:xfrm>
            <a:off x="3175953" y="5266632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5_6#fc1dd1b11?iti=2&amp;htil=1&amp;pid=c60b4ec22&amp;color=0,0,0&amp;vtp=1&amp;bbb=1"/>
          <p:cNvSpPr/>
          <p:nvPr/>
        </p:nvSpPr>
        <p:spPr>
          <a:xfrm>
            <a:off x="8557196" y="5266632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fc1dd1b11.choices?pid=c60b4ec22&amp;color=0,0,0&amp;vtp=1&amp;bt=1&amp;bbb=1"/>
              <p:cNvSpPr/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，光合作用速率逐渐增加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段，单独增加光照强度或温度，都可能缩短叶圆片上浮至液面的时间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点以后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溶液浓度过高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，叶肉细胞失水而使光合作用速率下降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因为配制的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溶液中不含氧气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，所以整个实验过程中叶片只能进行无氧呼吸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7_1#fc1dd1b11.choices?pid=c60b4ec2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fc1dd1b11.bracket?pid=c60b4ec22&amp;color=0,0,0&amp;vpa=2&amp;vtp=1&amp;answeroption=D"/>
          <p:cNvSpPr txBox="1"/>
          <p:nvPr/>
        </p:nvSpPr>
        <p:spPr>
          <a:xfrm>
            <a:off x="595376" y="24680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 smtClean="0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8_1#fc1dd1b11?pid=c60b4ec22&amp;color=0,0,0&amp;vtp=1&amp;bt=1&amp;bbb=1&amp;hb=1"/>
              <p:cNvSpPr/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由图可知，在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，光合作用速率逐渐增强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释放的氧气量增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，叶圆片上浮至液面所用的平均时间减少，A正确；据图分析，在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段叶圆片上浮至液面的时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间基本不再随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溶液浓度的增加而变化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，说明已经达到二氧化碳饱和点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此时限制光合作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用的因素是光照强度或温度等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，故单独增加光照强度或温度，都可能提高光合速率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从而缩短叶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圆片上浮至液面的时间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点以后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溶液浓度过高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使叶肉细胞失水而导致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光合作用速率下降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，产生氧气量减少，叶圆片上浮至液面所用的时间增加，C正确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配制的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溶液中不含氧气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，但随着叶圆片光合作用的进行，释放氧气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所以实验过程中叶圆片能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8_1#fc1dd1b11?pid=c60b4ec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40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5da7fff9d?sp=1&amp;pid=c60b4ec22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［山东济宁2025高一上月考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为研究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浓度和温度升高对三角褐指藻光合速率和呼吸速率的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科学家分别检测高浓度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HC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和低浓度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LC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条件下三角褐指藻的光合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速率和呼吸速率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，结果如图所示。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下列分析错误的是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9_1#5da7fff9d?sp=1&amp;pid=c60b4ec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9_3#5da7fff9d?iti=3&amp;htil=1&amp;pid=c60b4ec2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9304" y="2478728"/>
            <a:ext cx="4242816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9_4#5da7fff9d?iti=4&amp;htil=1&amp;pid=c60b4ec2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5744" y="2844488"/>
            <a:ext cx="338328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9_5#5da7fff9d?iti=3&amp;htil=1&amp;pid=c60b4ec22&amp;color=0,0,0&amp;vtp=1&amp;bbb=1"/>
          <p:cNvSpPr/>
          <p:nvPr/>
        </p:nvSpPr>
        <p:spPr>
          <a:xfrm>
            <a:off x="3180524" y="5156904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9_6#5da7fff9d?iti=4&amp;htil=1&amp;pid=c60b4ec22&amp;color=0,0,0&amp;vtp=1&amp;bbb=1"/>
          <p:cNvSpPr/>
          <p:nvPr/>
        </p:nvSpPr>
        <p:spPr>
          <a:xfrm>
            <a:off x="8557196" y="516604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5490</Words>
  <Application>WPS 演示</Application>
  <PresentationFormat>宽屏</PresentationFormat>
  <Paragraphs>269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Cambria Math</vt:lpstr>
      <vt:lpstr>仿宋</vt:lpstr>
      <vt:lpstr>仿宋</vt:lpstr>
      <vt:lpstr>华文细黑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2025-05-08T05:25:00Z</dcterms:created>
  <dcterms:modified xsi:type="dcterms:W3CDTF">2025-05-19T02:23:47Z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6BFEC3EEA8EF426C85928ACD7332939E_12</vt:lpwstr>
  </property>
  <property fmtid="{D5CDD505-2E9C-101B-9397-08002B2CF9AE}" pid="3" name="KSOProductBuildVer">
    <vt:lpwstr>2052-12.1.0.20784</vt:lpwstr>
  </property>
</Properties>
</file>