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cfc182b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细胞中的元素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7883f3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细胞中的化合物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f98a8aaa1?sp=1&amp;pid=c7883f39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［全国乙2023·1］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生物体内参与生命活动的生物大分子可由单体聚合而成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构成蛋白质等生物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大分子的单体和连接键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以及检测生物大分子的试剂等信息如下表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1" name="QC_5_BD.11_2#f98a8aaa1?colgroup=7,7,11,11&amp;pid=c7883f39d&amp;color=0,0,0&amp;vtp=1&amp;bbb=1"/>
          <p:cNvGraphicFramePr>
            <a:graphicFrameLocks noGrp="1"/>
          </p:cNvGraphicFramePr>
          <p:nvPr/>
        </p:nvGraphicFramePr>
        <p:xfrm>
          <a:off x="722376" y="1996128"/>
          <a:ext cx="10707624" cy="1855597"/>
        </p:xfrm>
        <a:graphic>
          <a:graphicData uri="http://schemas.openxmlformats.org/drawingml/2006/table">
            <a:tbl>
              <a:tblPr/>
              <a:tblGrid>
                <a:gridCol w="2130552"/>
                <a:gridCol w="2139696"/>
                <a:gridCol w="3218688"/>
                <a:gridCol w="3218688"/>
              </a:tblGrid>
              <a:tr h="45999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单体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连接键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生物大分子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检测试剂或染色剂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葡萄糖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蛋白质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核酸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BD.11_3#f98a8aaa1?pid=c7883f39d&amp;color=0,0,0&amp;vtp=1&amp;bbb=1"/>
          <p:cNvSpPr/>
          <p:nvPr/>
        </p:nvSpPr>
        <p:spPr>
          <a:xfrm>
            <a:off x="722376" y="3990028"/>
            <a:ext cx="10753344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根据表中信息，下列叙述错误的是(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2_1#f98a8aaa1.bracket?pid=c7883f39d&amp;color=0,0,0&amp;vpa=4&amp;vtp=1"/>
          <p:cNvSpPr/>
          <p:nvPr/>
        </p:nvSpPr>
        <p:spPr>
          <a:xfrm>
            <a:off x="8350314" y="1438344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1_4#f98a8aaa1.choices?pid=c7883f39d&amp;color=0,0,0&amp;vtp=1&amp;bbb=1"/>
              <p:cNvSpPr/>
              <p:nvPr/>
            </p:nvSpPr>
            <p:spPr>
              <a:xfrm>
                <a:off x="722376" y="4480409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A.①可以是淀粉或糖原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.②是氨基酸，③是肽键，⑤是碱基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.②和⑤都含有C、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.④可以是双缩脲试剂，⑥可以是甲基绿和吡罗红混合染色剂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1_4#f98a8aaa1.choices?pid=c7883f3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80409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f98a8aaa1?pid=c7883f39d&amp;color=0,0,0&amp;mp=1&amp;vtp=1&amp;bt=1&amp;bbb=1&amp;hb=1"/>
              <p:cNvSpPr/>
              <p:nvPr/>
            </p:nvSpPr>
            <p:spPr>
              <a:xfrm>
                <a:off x="722376" y="972000"/>
                <a:ext cx="10753344" cy="201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①是由多个葡萄糖聚合而成的多糖，可以是淀粉、纤维素或糖原，A正确；②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是氨基酸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是肽键，④是双缩脲试剂，⑤是核苷酸，B错误；组成②（氨基酸）的元素主要为C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 smtClean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 smtClean="0">
                  <a:solidFill>
                    <a:srgbClr val="6393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zh-CN" altLang="en-US" sz="2200" b="0" i="0" kern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⑤（核苷酸）的元素为C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，C正确；检测蛋白质常用双缩脲试剂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观察核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在细胞中的分布可以用甲基绿和吡罗红混合染色剂进行染色，D正确。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f98a8aaa1?pid=c7883f39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193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655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6549833c0?pid=c7883f39d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［海南生物2024·1］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海南黎锦是非物质文化遗产，其染料主要来源于植物。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条形码技术可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条形码序列（细胞内一段特定的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序列）准确鉴定出染料植物的种类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下列有关叙述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6549833c0?pid=c7883f3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045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6549833c0.bracket?pid=c7883f39d&amp;color=0,0,0&amp;vpa=5&amp;vtp=1"/>
          <p:cNvSpPr/>
          <p:nvPr/>
        </p:nvSpPr>
        <p:spPr>
          <a:xfrm>
            <a:off x="1925701" y="18864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6549833c0.choices?pid=c7883f39d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A.不同染料植物的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均含有元素C、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条形码序列由核糖核苷酸连接而成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条形码序列仅存在于细胞核中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条形码技术鉴定染料植物的依据是不同物种的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条形码序列不同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6549833c0.choices?pid=c7883f3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6549833c0?pid=c7883f39d&amp;color=0,0,0&amp;mp=1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元素组成均是C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的基本单位是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脱氧核糖核苷酸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条形码序列由脱氧核糖核苷酸连接而成，B错误；染料植物的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序列主要存在于细胞核中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，少数存在于细胞质，如线粒体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，C错误；不同物种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具有特异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，主要体现在碱基数目不同、排列顺序不同，因此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条形码技术鉴定染料植物的依据是不同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物种的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条形码序列不同，D正确。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6549833c0?pid=c7883f39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7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f7efdb579?pid=c7883f39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［湖北生物2023·2］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球状蛋白分子空间结构为外圆中空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氨基酸侧链极性基团分布在分子的外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，而非极性基团分布在内侧。蛋白质变性后，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会出现生物活性丧失及一系列理化性质的变化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f7efdb579.bracket?pid=c7883f39d&amp;color=0,0,0&amp;vpa=6&amp;vtp=1"/>
          <p:cNvSpPr/>
          <p:nvPr/>
        </p:nvSpPr>
        <p:spPr>
          <a:xfrm>
            <a:off x="2954401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7_2#f7efdb579.choices?pid=c7883f39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A.蛋白质变性可导致部分肽键断裂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.球状蛋白多数可溶于水，不溶于乙醇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.加热变性的蛋白质不能恢复原有的结构和性质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.变性后生物活性丧失是因为原有空间结构破坏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f7efdb579?pid=c7883f39d&amp;color=0,0,0&amp;mp=1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蛋白质变性破坏了蛋白质的空间结构，但没有导致肽键断裂，A错误，B、C、D正确。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e40726fa.fixed?pid=b1c25c4d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de40726fa.fixed?pid=b1c25c4d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第2章高考强化</a:t>
            </a:r>
            <a:endParaRPr lang="en-US" altLang="zh-CN" sz="4400" dirty="0"/>
          </a:p>
        </p:txBody>
      </p:sp>
      <p:pic>
        <p:nvPicPr>
          <p:cNvPr id="4" name="C_3#de40726fa.fixed?pid=b1c25c4d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e40726fa.fixed?pid=b1c25c4d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638dd5e5?sp=1&amp;pid=acfc182b5&amp;color=0,0,0&amp;vtp=1&amp;bt=1&amp;bbb=1&amp;hb=1"/>
          <p:cNvSpPr/>
          <p:nvPr/>
        </p:nvSpPr>
        <p:spPr>
          <a:xfrm>
            <a:off x="722376" y="972000"/>
            <a:ext cx="10753344" cy="76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下表据《中国居民膳食指南》得到女性3种营养元素每天推荐摄入量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表推测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QC_5_BD.1_2#9638dd5e5?colgroup=11,9,9,9&amp;pid=acfc182b5&amp;color=0,0,0&amp;vtp=1&amp;bbb=1"/>
              <p:cNvGraphicFramePr>
                <a:graphicFrameLocks noGrp="1"/>
              </p:cNvGraphicFramePr>
              <p:nvPr/>
            </p:nvGraphicFramePr>
            <p:xfrm>
              <a:off x="722376" y="1843728"/>
              <a:ext cx="10698480" cy="2804160"/>
            </p:xfrm>
            <a:graphic>
              <a:graphicData uri="http://schemas.openxmlformats.org/drawingml/2006/table">
                <a:tbl>
                  <a:tblPr/>
                  <a:tblGrid>
                    <a:gridCol w="3072384"/>
                    <a:gridCol w="2542032"/>
                    <a:gridCol w="2542032"/>
                    <a:gridCol w="2542032"/>
                  </a:tblGrid>
                  <a:tr h="1171956">
                    <a:tc>
                      <a:txBody>
                        <a:bodyPr/>
                        <a:lstStyle/>
                        <a:p>
                          <a:pPr algn="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元素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摄入量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年龄段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钙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d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铁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d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碘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𝜇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d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岁（未孕）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岁（孕中期）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75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QC_5_BD.1_2#9638dd5e5?colgroup=11,9,9,9&amp;pid=acfc182b5&amp;color=0,0,0&amp;vtp=1&amp;bbb=1"/>
              <p:cNvGraphicFramePr>
                <a:graphicFrameLocks noGrp="1"/>
              </p:cNvGraphicFramePr>
              <p:nvPr/>
            </p:nvGraphicFramePr>
            <p:xfrm>
              <a:off x="722376" y="1843728"/>
              <a:ext cx="10698480" cy="2804160"/>
            </p:xfrm>
            <a:graphic>
              <a:graphicData uri="http://schemas.openxmlformats.org/drawingml/2006/table">
                <a:tbl>
                  <a:tblPr/>
                  <a:tblGrid>
                    <a:gridCol w="3072384"/>
                    <a:gridCol w="2542032"/>
                    <a:gridCol w="2542032"/>
                    <a:gridCol w="2542032"/>
                  </a:tblGrid>
                  <a:tr h="1172210">
                    <a:tc>
                      <a:txBody>
                        <a:bodyPr/>
                        <a:lstStyle/>
                        <a:p>
                          <a:pPr algn="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元素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摄入量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年龄段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076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3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76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3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QC_5_AN.2_1#9638dd5e5.bracket?pid=acfc182b5&amp;color=0,0,0&amp;vpa=1&amp;vtp=1"/>
          <p:cNvSpPr/>
          <p:nvPr/>
        </p:nvSpPr>
        <p:spPr>
          <a:xfrm>
            <a:off x="3462401" y="1362144"/>
            <a:ext cx="35560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_3#9638dd5e5.choices?pid=acfc182b5&amp;color=0,0,0&amp;vtp=1&amp;bbb=1"/>
          <p:cNvSpPr/>
          <p:nvPr/>
        </p:nvSpPr>
        <p:spPr>
          <a:xfrm>
            <a:off x="722376" y="4777428"/>
            <a:ext cx="10753344" cy="152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A.以单位体重计，婴儿对碘的需求高于成人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.与孕前期相比，孕中期女性对氧的需求量升高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.对25岁与65岁女性，大量元素的推荐摄入量不同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.即使按推荐量摄入钙，部分女性也会因缺维生素D而缺钙</a:t>
            </a:r>
            <a:endParaRPr lang="en-US" altLang="zh-CN" sz="2000" dirty="0"/>
          </a:p>
        </p:txBody>
      </p:sp>
      <p:cxnSp>
        <p:nvCxnSpPr>
          <p:cNvPr id="6" name="QC_5_BD.1_2#9638dd5e5?colgroup=11,9,9,9&amp;pid=acfc182b5&amp;color=0,0,0&amp;vtp=1&amp;bbb=1&amp;tl=1"/>
          <p:cNvCxnSpPr/>
          <p:nvPr/>
        </p:nvCxnSpPr>
        <p:spPr>
          <a:xfrm>
            <a:off x="722376" y="1843728"/>
            <a:ext cx="1536192" cy="117195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QC_5_BD.1_2#9638dd5e5?colgroup=11,9,9,9&amp;pid=acfc182b5&amp;color=0,0,0&amp;vtp=1&amp;bbb=1&amp;tl=1"/>
          <p:cNvCxnSpPr/>
          <p:nvPr/>
        </p:nvCxnSpPr>
        <p:spPr>
          <a:xfrm>
            <a:off x="722376" y="1843728"/>
            <a:ext cx="3072384" cy="58597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_1#9638dd5e5?pid=acfc182b5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题表解读</a:t>
            </a:r>
            <a:endParaRPr lang="en-US" altLang="zh-CN" sz="2000" dirty="0"/>
          </a:p>
        </p:txBody>
      </p:sp>
      <p:pic>
        <p:nvPicPr>
          <p:cNvPr id="3" name="QC_5_EX.3_2#9638dd5e5?pid=acfc182b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837" y="1563312"/>
            <a:ext cx="4471097" cy="4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9638dd5e5?pid=acfc182b5&amp;color=0,0,0&amp;mp=1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维生素D可以促进人和动物的肠道对钙的吸收，所以即使按推荐量摄入钙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部分女性也会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因缺维生素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D而缺钙，D正确。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db42c49de?pid=c7883f3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［浙江生物2024年1月·2］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下列不属于水在植物生命活动中作用的是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db42c49de.bracket?pid=c7883f39d&amp;color=0,0,0&amp;vpa=2&amp;vtp=1"/>
          <p:cNvSpPr/>
          <p:nvPr/>
        </p:nvSpPr>
        <p:spPr>
          <a:xfrm>
            <a:off x="8753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db42c49de.choices?pid=c7883f39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7980" algn="l"/>
                <a:tab pos="5483860" algn="l"/>
                <a:tab pos="834644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物质运输的良好介质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保持植物枝叶挺立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降低酶促反应活化能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.缓和植物温度变化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db42c49de?pid=c7883f39d&amp;color=0,0,0&amp;mp=1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酶作为生物催化剂能降低酶促反应活化能，水不具有该功能，C符合题意。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36e61fe36?pid=c7883f3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［全国新课标2024·1］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大豆是我国重要的粮食作物。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36e61fe36.bracket?pid=c7883f39d&amp;color=0,0,0&amp;vpa=3&amp;vtp=1"/>
          <p:cNvSpPr/>
          <p:nvPr/>
        </p:nvSpPr>
        <p:spPr>
          <a:xfrm>
            <a:off x="9121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8_2#36e61fe36.choices?pid=c7883f39d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A.大豆油含有不饱和脂肪酸，熔点较低，室温时呈液态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.大豆的蛋白质、脂肪和淀粉可在人体内分解产生能量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.大豆中的蛋白质含有人体细胞不能合成的必需氨基酸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.大豆中的脂肪和磷脂均含有碳、氢、氧、磷4种元素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36e61fe36?pid=c7883f39d&amp;color=0,0,0&amp;mp=1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脂肪酸分为饱和脂肪酸和不饱和脂肪酸，动物脂肪大多含饱和脂肪酸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植物脂肪大多含不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饱和脂肪酸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。大豆油属于植物脂肪，含有不饱和脂肪酸，熔点较低，室温时呈液态，A正确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豆的蛋白质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、脂肪和淀粉可在人体内分别水解为氨基酸、甘油和脂肪酸、葡萄糖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再氧化分解产生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，B正确。组成人体细胞的氨基酸分为必需氨基酸和非必需氨基酸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人体不能合成只能从外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界吸收的氨基酸是必需氨基酸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。大豆中的蛋白质含有人体细胞不能合成的必需氨基酸（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如赖氨酸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亮氨酸等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），C正确。大豆中的脂肪只含有碳、氢、氧3种元素，D错误。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1868</Words>
  <Application>WPS 演示</Application>
  <PresentationFormat>宽屏</PresentationFormat>
  <Paragraphs>166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2025-05-08T04:52:00Z</dcterms:created>
  <dcterms:modified xsi:type="dcterms:W3CDTF">2025-05-16T01:07:28Z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F08F3F5C03D64938BAFCDDA848E7FE28_12</vt:lpwstr>
  </property>
  <property fmtid="{D5CDD505-2E9C-101B-9397-08002B2CF9AE}" pid="3" name="KSOProductBuildVer">
    <vt:lpwstr>2052-12.1.0.20784</vt:lpwstr>
  </property>
</Properties>
</file>