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96" autoAdjust="0"/>
    <p:restoredTop sz="94610"/>
  </p:normalViewPr>
  <p:slideViewPr>
    <p:cSldViewPr snapToGrid="0" snapToObjects="1">
      <p:cViewPr varScale="1">
        <p:scale>
          <a:sx n="115" d="100"/>
          <a:sy n="115" d="100"/>
        </p:scale>
        <p:origin x="36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28ede422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考点1 细胞器的结构和功能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bc4e3c9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考点2 生物膜的组成和功能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015ad7b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考点3 细胞核的结构和功能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11efdd0bee9fc1ba322d54#tid=681b32a2b9ac520009b9019d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010144" y="43342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生物学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010144" y="4782312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必修1 分子与细胞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0.png"/><Relationship Id="rId1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2_1#c1777232e?pid=1bc4e3c93&amp;color=0,0,0&amp;mp=1&amp;vtp=1&amp;bt=1&amp;bbb=1&amp;hb=1"/>
          <p:cNvSpPr/>
          <p:nvPr/>
        </p:nvSpPr>
        <p:spPr>
          <a:xfrm>
            <a:off x="722376" y="972000"/>
            <a:ext cx="10753344" cy="96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与饱和脂肪酸相比，不饱和脂肪酸的熔点较低，更不容易凝固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因此耐极端低温细菌的膜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脂富含不饱和脂肪酸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，A错误。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3_1#ddb6b1860?sp=1&amp;pid=1bc4e3c93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［江苏生物2024·2］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图中①~④表示人体细胞的不同结构。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下列相关叙述错误的是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4_1#ddb6b1860.bracket?pid=1bc4e3c93&amp;color=0,0,0&amp;vpa=5&amp;vtp=1"/>
          <p:cNvSpPr/>
          <p:nvPr/>
        </p:nvSpPr>
        <p:spPr>
          <a:xfrm>
            <a:off x="10339451" y="969264"/>
            <a:ext cx="374650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pic>
        <p:nvPicPr>
          <p:cNvPr id="4" name="QC_5_BD.13_2#ddb6b1860?htil=2&amp;pid=1bc4e3c93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27689" y="1490853"/>
            <a:ext cx="2441448" cy="1764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5_BD.13_3#ddb6b1860.choices?htil=2&amp;pid=1bc4e3c93&amp;color=0,0,0&amp;vtp=1&amp;bbb=1"/>
          <p:cNvSpPr/>
          <p:nvPr/>
        </p:nvSpPr>
        <p:spPr>
          <a:xfrm>
            <a:off x="722376" y="1401987"/>
            <a:ext cx="8183880" cy="1866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A.①~④构成细胞完整的生物膜系统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.溶酶体能清除衰老或损伤的①②③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.③的膜具有一定的流动性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.④转运分泌蛋白与细胞骨架密切相关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5_1#ddb6b1860?pid=1bc4e3c93&amp;color=0,0,0&amp;mp=1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分析题图可知，①是线粒体，②是内质网，③是高尔基体，④是囊泡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生物膜系统包括细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胞膜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、核膜和细胞器膜等，故①~④不能构成细胞完整的生物膜系统，A错误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溶酶体能清除衰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老或受损的细胞器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，B正确；③（高尔基体）的膜主要成分是磷脂和蛋白质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由于磷脂和部分蛋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白质能够运动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，所以③的膜具有一定的流动性，C正确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细胞骨架是由蛋白质纤维组成的网架结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，与细胞内的物质运输密切相关，D正确。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6_1#8fa22cda6?sp=1&amp;pid=1bc4e3c93&amp;color=0,0,0&amp;vtp=1&amp;bt=1&amp;bbb=1"/>
          <p:cNvSpPr/>
          <p:nvPr/>
        </p:nvSpPr>
        <p:spPr>
          <a:xfrm>
            <a:off x="722376" y="972000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［海南生物2023·3］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不同细胞的几种生物膜主要成分的相对含量见表。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4" name="QC_5_BD.16_2#8fa22cda6?colgroup=7,5,7,5,5,5&amp;pid=1bc4e3c93&amp;color=0,0,0&amp;vtp=1&amp;bbb=1"/>
              <p:cNvGraphicFramePr>
                <a:graphicFrameLocks noGrp="1"/>
              </p:cNvGraphicFramePr>
              <p:nvPr/>
            </p:nvGraphicFramePr>
            <p:xfrm>
              <a:off x="722376" y="1493081"/>
              <a:ext cx="10680192" cy="2209292"/>
            </p:xfrm>
            <a:graphic>
              <a:graphicData uri="http://schemas.openxmlformats.org/drawingml/2006/table">
                <a:tbl>
                  <a:tblPr/>
                  <a:tblGrid>
                    <a:gridCol w="2130552"/>
                    <a:gridCol w="1600200"/>
                    <a:gridCol w="2148840"/>
                    <a:gridCol w="1600200"/>
                    <a:gridCol w="1600200"/>
                    <a:gridCol w="1600200"/>
                  </a:tblGrid>
                  <a:tr h="83007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生物膜</a:t>
                          </a:r>
                          <a:endParaRPr lang="en-US" altLang="zh-CN" sz="1200" dirty="0"/>
                        </a:p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膜主要成分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红细胞质膜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神经鞘细胞质膜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高尔基体膜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内质网膜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线粒体内膜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蛋白质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%</m:t>
                                  </m:r>
                                </m:e>
                              </m:d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64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62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78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脂质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%</m:t>
                                  </m:r>
                                </m:e>
                              </m:d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79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糖类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%</m:t>
                                  </m:r>
                                </m:e>
                              </m:d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少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4" name="QC_5_BD.16_2#8fa22cda6?colgroup=7,5,7,5,5,5&amp;pid=1bc4e3c93&amp;color=0,0,0&amp;vtp=1&amp;bbb=1"/>
              <p:cNvGraphicFramePr>
                <a:graphicFrameLocks noGrp="1"/>
              </p:cNvGraphicFramePr>
              <p:nvPr/>
            </p:nvGraphicFramePr>
            <p:xfrm>
              <a:off x="722376" y="1493081"/>
              <a:ext cx="10680192" cy="2209292"/>
            </p:xfrm>
            <a:graphic>
              <a:graphicData uri="http://schemas.openxmlformats.org/drawingml/2006/table">
                <a:tbl>
                  <a:tblPr/>
                  <a:tblGrid>
                    <a:gridCol w="2130552"/>
                    <a:gridCol w="1600200"/>
                    <a:gridCol w="2148840"/>
                    <a:gridCol w="1600200"/>
                    <a:gridCol w="1600200"/>
                    <a:gridCol w="1600200"/>
                  </a:tblGrid>
                  <a:tr h="83007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生物膜</a:t>
                          </a:r>
                          <a:endParaRPr lang="en-US" altLang="zh-CN" sz="1200" dirty="0"/>
                        </a:p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膜主要成分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红细胞质膜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神经鞘细胞质膜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高尔基体膜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内质网膜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线粒体内膜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64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62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78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79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少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QC_5_BD.16_3#8fa22cda6?pid=1bc4e3c93&amp;color=0,0,0&amp;vtp=1&amp;bbb=1"/>
          <p:cNvSpPr/>
          <p:nvPr/>
        </p:nvSpPr>
        <p:spPr>
          <a:xfrm>
            <a:off x="722376" y="3829881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下列有关叙述错误的是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17_1#8fa22cda6.bracket?pid=1bc4e3c93&amp;color=0,0,0&amp;vpa=6&amp;vtp=1"/>
          <p:cNvSpPr/>
          <p:nvPr/>
        </p:nvSpPr>
        <p:spPr>
          <a:xfrm>
            <a:off x="3462401" y="3829881"/>
            <a:ext cx="355600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6" name="QC_5_BD.16_4#8fa22cda6.choices?pid=1bc4e3c93&amp;color=0,0,0&amp;vtp=1&amp;bbb=1"/>
          <p:cNvSpPr/>
          <p:nvPr/>
        </p:nvSpPr>
        <p:spPr>
          <a:xfrm>
            <a:off x="722376" y="4253968"/>
            <a:ext cx="10753344" cy="1866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A.蛋白质和脂质是生物膜不可或缺的成分，二者的运动构成膜的流动性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.高尔基体和内质网之间的信息交流与二者膜上的糖类有关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.哺乳动物红细胞的质膜与高尔基体膜之间具有膜融合现象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.表内所列的生物膜中，线粒体内膜的功能最复杂，神经鞘细胞质膜的功能最简单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8_1#8fa22cda6?pid=1bc4e3c93&amp;color=0,0,0&amp;mp=1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生物膜主要由蛋白质和脂质组成,二者不可或缺,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构成生物膜的磷脂分子可以侧向自由移动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膜中的蛋白质大多也能运动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,故生物膜具有流动性,A正确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;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生物膜上的糖类常与膜之间的信息交流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有关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,B正确;哺乳动物成熟红细胞没有高尔基体等细胞器,C错误;一般来说，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功能越复杂的生物膜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蛋白质的种类与数量就越多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，故表中蛋白质含量最多的线粒体内膜功能最复杂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蛋白质含量最少的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神经鞘细胞质膜的功能最简单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9_1#5a9a969ec?pid=8015ad7bb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7.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［浙江生物2022年6月·15］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下列关于细胞核结构与功能的叙述，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正确的是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0_1#5a9a969ec.bracket?pid=8015ad7bb&amp;color=0,0,0&amp;vpa=7&amp;vtp=1"/>
          <p:cNvSpPr/>
          <p:nvPr/>
        </p:nvSpPr>
        <p:spPr>
          <a:xfrm>
            <a:off x="9388539" y="969264"/>
            <a:ext cx="357188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9_2#5a9a969ec.choices?pid=8015ad7bb&amp;color=0,0,0&amp;vtp=1&amp;bbb=1"/>
              <p:cNvSpPr/>
              <p:nvPr/>
            </p:nvSpPr>
            <p:spPr>
              <a:xfrm>
                <a:off x="722376" y="1401987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A.核被膜为单层膜，有利于核内环境的相对稳定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.核被膜上有核孔复合体，可调控核内外的物质交换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.核仁是核内的圆形结构，主要与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mRNA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的合成有关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.染色质由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和蛋白质组成，是遗传物质的主要载体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9_2#5a9a969ec.choices?pid=8015ad7b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01987"/>
                <a:ext cx="10753344" cy="1866900"/>
              </a:xfrm>
              <a:prstGeom prst="rect">
                <a:avLst/>
              </a:prstGeom>
              <a:blipFill rotWithShape="1">
                <a:blip r:embed="rId1"/>
                <a:stretch>
                  <a:fillRect l="-4" t="-29" b="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1_1#5a9a969ec?pid=8015ad7bb&amp;color=0,0,0&amp;mp=1&amp;vtp=1&amp;bt=1&amp;bbb=1&amp;hb=1"/>
              <p:cNvSpPr/>
              <p:nvPr/>
            </p:nvSpPr>
            <p:spPr>
              <a:xfrm>
                <a:off x="722376" y="972000"/>
                <a:ext cx="10753344" cy="1854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核被膜为双层膜，有利于核内环境的相对稳定，A错误；核被膜上有核孔复合体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是蛋白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质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等大分子出入细胞核的通道，可调控核内外的物质交换，B正确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核仁是细胞核中呈圆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形或椭圆形的结构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，与核糖体和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rRNA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的形成有关，C错误；染色质由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和蛋白质组成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是遗传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物质的主要载体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21_1#5a9a969ec?pid=8015ad7bb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54200"/>
              </a:xfrm>
              <a:prstGeom prst="rect">
                <a:avLst/>
              </a:prstGeom>
              <a:blipFill rotWithShape="1">
                <a:blip r:embed="rId1"/>
                <a:stretch>
                  <a:fillRect l="-4" t="-24" r="-236" b="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5591cb3bb.fixed?pid=9943a684d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</a:t>
            </a:r>
            <a:endParaRPr lang="en-US" altLang="zh-CN" sz="7200" dirty="0"/>
          </a:p>
        </p:txBody>
      </p:sp>
      <p:sp>
        <p:nvSpPr>
          <p:cNvPr id="3" name="C_3#5591cb3bb.fixed?pid=9943a684d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第3章高考强化</a:t>
            </a:r>
            <a:endParaRPr lang="en-US" altLang="zh-CN" sz="4400" dirty="0"/>
          </a:p>
        </p:txBody>
      </p:sp>
      <p:pic>
        <p:nvPicPr>
          <p:cNvPr id="4" name="C_3#5591cb3bb.fixed?pid=9943a684d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5591cb3bb.fixed?pid=9943a684d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刷真题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d6ec7f890?pid=28ede422f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［天津生物2024·1］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植物液泡含有多种水解酶，能分解衰老、损伤的细胞器，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维持细胞内稳态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动物细胞内功能类似的细胞器是(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_1#d6ec7f890.bracket?pid=28ede422f&amp;color=0,0,0&amp;vpa=1&amp;vtp=1"/>
          <p:cNvSpPr/>
          <p:nvPr/>
        </p:nvSpPr>
        <p:spPr>
          <a:xfrm>
            <a:off x="4478401" y="1429200"/>
            <a:ext cx="357188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1_2#d6ec7f890.choices?pid=28ede422f&amp;color=0,0,0&amp;vtp=1&amp;bbb=1"/>
          <p:cNvSpPr/>
          <p:nvPr/>
        </p:nvSpPr>
        <p:spPr>
          <a:xfrm>
            <a:off x="722376" y="1932662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697480" algn="l"/>
                <a:tab pos="5356860" algn="l"/>
                <a:tab pos="8028940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核糖体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溶酶体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中心体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.高尔基体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_1#d6ec7f890?pid=28ede422f&amp;color=0,0,0&amp;mp=1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核糖体是合成蛋白质的场所，A错误；溶酶体内含有多种水解酶，能分解衰老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损伤的细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胞器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，吞噬并杀死侵入细胞的病毒或细菌，与植物液泡功能类似，B正确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中心体存在于动物细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胞和低等植物细胞中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，与动物细胞的有丝分裂有关，C错误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高尔基体是对来自内质网的蛋白质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进行加工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、分类、包装的“车间”和“发送站”，D错误。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_1#0b91743ef?pid=28ede422f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［海南生物2024·2］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液泡和溶酶体均含有水解酶，二者的形成与内质网和高尔基体有关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有关叙述错误的是(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_1#0b91743ef.bracket?pid=28ede422f&amp;color=0,0,0&amp;vpa=2&amp;vtp=1"/>
          <p:cNvSpPr/>
          <p:nvPr/>
        </p:nvSpPr>
        <p:spPr>
          <a:xfrm>
            <a:off x="2954401" y="1429200"/>
            <a:ext cx="357188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4_2#0b91743ef.choices?pid=28ede422f&amp;color=0,0,0&amp;vtp=1&amp;bbb=1"/>
          <p:cNvSpPr/>
          <p:nvPr/>
        </p:nvSpPr>
        <p:spPr>
          <a:xfrm>
            <a:off x="722376" y="1932662"/>
            <a:ext cx="10753344" cy="1866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A.液泡和溶酶体均是具有单层膜的细胞器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.内质网上附着的核糖体，其组成蛋白在细胞核内合成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.液泡和溶酶体形成过程中，内质网的膜以囊泡的形式转移到高尔基体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.核糖体合成的水解酶经内质网和高尔基体加工后进入液泡或溶酶体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_1#0b91743ef?pid=28ede422f&amp;color=0,0,0&amp;mp=1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液泡和溶酶体都是由单层膜组成的细胞器，A正确；内质网上附着的核糖体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其组成蛋白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的合成场所也是核糖体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，B错误；液泡和溶酶体均含有水解酶，其化学本质为蛋白质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在核糖体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上合成后需进入内质网加工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，而后通过囊泡转移到高尔基体进一步加工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成熟的蛋白质进入液泡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或溶酶体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，C、D正确。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7_1#e6a2d5b74?htil=1&amp;pid=28ede422f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62162" y="1054296"/>
            <a:ext cx="4178808" cy="2322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C_5_BD.7_2#e6a2d5b74?htil=1&amp;sp=1&amp;pid=28ede422f&amp;color=0,0,0&amp;vtp=1&amp;bt=1&amp;bbb=1&amp;hb=1"/>
          <p:cNvSpPr/>
          <p:nvPr/>
        </p:nvSpPr>
        <p:spPr>
          <a:xfrm>
            <a:off x="722376" y="972000"/>
            <a:ext cx="6437376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［江苏生物2023·2］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植物细胞及其部分结构如图所示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下列相关叙述错误的是(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8_1#e6a2d5b74.bracket?pid=28ede422f&amp;color=0,0,0&amp;vpa=3&amp;vtp=1"/>
          <p:cNvSpPr/>
          <p:nvPr/>
        </p:nvSpPr>
        <p:spPr>
          <a:xfrm>
            <a:off x="3449701" y="1429200"/>
            <a:ext cx="3857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7_3#e6a2d5b74.choices?htil=1&amp;pid=28ede422f&amp;color=0,0,0&amp;vtp=1&amp;bbb=1"/>
              <p:cNvSpPr/>
              <p:nvPr/>
            </p:nvSpPr>
            <p:spPr>
              <a:xfrm>
                <a:off x="722376" y="1932662"/>
                <a:ext cx="6437376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A.主要由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和蛋白质组成的①只存在于细胞核中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.核膜及各种细胞器膜的基本结构都与②相似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.③的主要成分是多糖，也含有多种蛋白质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.植物细胞必须具备①②和③才能存活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7_3#e6a2d5b74.choices?htil=1&amp;pid=28ede422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32662"/>
                <a:ext cx="6437376" cy="1866900"/>
              </a:xfrm>
              <a:prstGeom prst="rect">
                <a:avLst/>
              </a:prstGeom>
              <a:blipFill rotWithShape="1">
                <a:blip r:embed="rId2"/>
                <a:stretch>
                  <a:fillRect l="-6" t="-19" r="2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9_1#e6a2d5b74?pid=28ede422f&amp;color=0,0,0&amp;mp=1&amp;vtp=1&amp;bt=1&amp;bbb=1&amp;hb=1"/>
              <p:cNvSpPr/>
              <p:nvPr/>
            </p:nvSpPr>
            <p:spPr>
              <a:xfrm>
                <a:off x="722376" y="972000"/>
                <a:ext cx="10753344" cy="2298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①是染色质，主要由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和蛋白质组成，只存在于细胞核中，A正确；②是细胞膜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由磷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脂双分子层构成基本骨架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，蛋白质分子或镶、或嵌入、或贯穿其中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核膜和细胞器膜的基本结构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和细胞膜相似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，B正确；③是细胞壁，植物细胞壁的主要成分是纤维素和果胶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其中纤维素是多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，此外细胞壁中含多种蛋白质，C正确；部分植物细胞并没有细胞核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如高等植物成熟的筛管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），去壁的植物细胞在一定条件下也可以存活，D错误。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9_1#e6a2d5b74?pid=28ede422f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98700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402" b="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0_1#c1777232e?pid=1bc4e3c93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［湖南生物2024·1］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细胞膜上的脂类具有重要的生物学功能。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下列叙述错误的是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1_1#c1777232e.bracket?pid=1bc4e3c93&amp;color=0,0,0&amp;vpa=4&amp;vtp=1"/>
          <p:cNvSpPr/>
          <p:nvPr/>
        </p:nvSpPr>
        <p:spPr>
          <a:xfrm>
            <a:off x="10150539" y="969264"/>
            <a:ext cx="374650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10_2#c1777232e.choices?pid=1bc4e3c93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860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耐极端低温细菌的膜脂富含饱和脂肪酸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.胆固醇可以影响动物细胞膜的流动性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860" algn="l"/>
              </a:tabLst>
              <a:defRPr/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糖脂可以参与细胞表面识别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.磷脂是构成细胞膜的重要成分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2105</Words>
  <Application>WPS 演示</Application>
  <PresentationFormat>宽屏</PresentationFormat>
  <Paragraphs>154</Paragraphs>
  <Slides>17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8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仿宋</vt:lpstr>
      <vt:lpstr>仿宋</vt:lpstr>
      <vt:lpstr>宋体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蓝天</cp:lastModifiedBy>
  <cp:revision>4</cp:revision>
  <dcterms:created xsi:type="dcterms:W3CDTF">2025-05-08T04:53:00Z</dcterms:created>
  <dcterms:modified xsi:type="dcterms:W3CDTF">2025-05-16T01:12:15Z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69540137B38547109C38616CE5FB13DF_12</vt:lpwstr>
  </property>
  <property fmtid="{D5CDD505-2E9C-101B-9397-08002B2CF9AE}" pid="3" name="KSOProductBuildVer">
    <vt:lpwstr>2052-12.1.0.20784</vt:lpwstr>
  </property>
</Properties>
</file>