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a661dc9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生态足迹与人口增长</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ad7c09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全球性生态环境问题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b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jpe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64d0d3be2?vop=1&amp;pid=fad7c09a7&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将草原改造为农田会进一步破坏原有植被和土壤结构，加剧水土流失和土壤沙化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缓解生态恶化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，A符合题意；种植耐旱固沙植物并建立防护林带有利于固定沙土，减少风蚀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高植被覆盖率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，可有效缓解生态恶化，B不符合题意；适当引入鼠类天敌（如狐狸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防治降低鼠群密度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，减轻鼠害对植被的破坏，可有效缓解生态恶化，C不符合题意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；轮牧和控制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放牧量能避免过度放牧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，给草场恢复时间，是解决过度放牧问题的直接措施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89f342c37?pid=fad7c09a7&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4.以下关于生态学问题的叙述，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89f342c37.bracket?pid=fad7c09a7&amp;color=0,0,0&amp;vpa=4"/>
          <p:cNvSpPr/>
          <p:nvPr/>
        </p:nvSpPr>
        <p:spPr>
          <a:xfrm>
            <a:off x="545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2_2#89f342c37.choices?pid=fad7c09a7&amp;color=0,0,0&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A.我国沿海多次发生赤潮的原因是急剧增加的人口通过呼吸释放了过多的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.酸雨产生的原因主要是大量化石燃料燃烧释放硫和氮的氧化物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.为控制水葫芦在我国造成的严重灾害，应直接将其天敌引入我国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.为保护草场、减少沙化，应该杀死所有为害草原的黄鼠</a:t>
                </a:r>
                <a:endParaRPr lang="en-US" altLang="zh-CN" sz="2000" dirty="0"/>
              </a:p>
            </p:txBody>
          </p:sp>
        </mc:Choice>
        <mc:Fallback>
          <p:sp>
            <p:nvSpPr>
              <p:cNvPr id="4" name="QC_5_BD.12_2#89f342c37.choices?pid=fad7c09a7&amp;color=0,0,0&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89f342c37?vop=1&amp;pid=fad7c09a7&amp;color=0,0,0&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引起赤潮的原因主要是水体污染导致水体中的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大量化石燃料燃烧释放硫和氮的氧化物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，B正确；引进生物不当可能会造成外来物种入侵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生物多样性遭到破坏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，C错误；杀死所有为害草原的黄鼠会降低生物多样性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，为保护草场应该将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有害生物的数量控制在一定范围内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，而不是完全消灭，D错误。</a:t>
                </a:r>
                <a:endParaRPr lang="en-US" altLang="zh-CN" sz="2200" dirty="0"/>
              </a:p>
            </p:txBody>
          </p:sp>
        </mc:Choice>
        <mc:Fallback>
          <p:sp>
            <p:nvSpPr>
              <p:cNvPr id="2" name="QC_5_AS.14_1#89f342c37?vop=1&amp;pid=fad7c09a7&amp;color=0,0,0&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730c7f78d?pid=fad7c09a7&amp;color=0,0,0&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）习近平总书记的生态文明思想的鲜明主题是“努力实现人与自然和谐共生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平总书记强调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，生态文明是人类文明发展的历史趋势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。下列关于全球性生态环境问题的叙述正确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730c7f78d.bracket?pid=fad7c09a7&amp;color=0,0,0&amp;vpa=5&amp;bbb=1"/>
          <p:cNvSpPr/>
          <p:nvPr/>
        </p:nvSpPr>
        <p:spPr>
          <a:xfrm>
            <a:off x="1443101" y="1901190"/>
            <a:ext cx="7302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BCD</a:t>
            </a:r>
            <a:endParaRPr lang="en-US" altLang="zh-CN" sz="2000" dirty="0"/>
          </a:p>
        </p:txBody>
      </p:sp>
      <mc:AlternateContent xmlns:mc="http://schemas.openxmlformats.org/markup-compatibility/2006">
        <mc:Choice xmlns:a14="http://schemas.microsoft.com/office/drawing/2010/main" Requires="a14">
          <p:sp>
            <p:nvSpPr>
              <p:cNvPr id="4" name="QC_5_BD.15_2#730c7f78d.choices?pid=fad7c09a7&amp;color=0,0,0&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A.发达国家经济发展快、人口增长慢，人均生态足迹小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等温室气体增多是全球变暖的原因之一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.氟氯烃、哈龙等化合物的使用是引起臭氧层破坏的主要原因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a:t>
                </a:r>
                <a:endParaRPr lang="en-US" altLang="zh-CN" sz="2000" dirty="0"/>
              </a:p>
            </p:txBody>
          </p:sp>
        </mc:Choice>
        <mc:Fallback>
          <p:sp>
            <p:nvSpPr>
              <p:cNvPr id="4" name="QC_5_BD.15_2#730c7f78d.choices?pid=fad7c09a7&amp;color=0,0,0&amp;bbb=1"/>
              <p:cNvSpPr>
                <a:spLocks noRot="1" noChangeAspect="1" noMove="1" noResize="1" noEditPoints="1" noAdjustHandles="1" noChangeArrowheads="1" noChangeShapeType="1" noTextEdit="1"/>
              </p:cNvSpPr>
              <p:nvPr/>
            </p:nvSpPr>
            <p:spPr>
              <a:xfrm>
                <a:off x="722376" y="2367914"/>
                <a:ext cx="10753344" cy="1796034"/>
              </a:xfrm>
              <a:prstGeom prst="rect">
                <a:avLst/>
              </a:prstGeom>
              <a:blipFill rotWithShape="1">
                <a:blip r:embed="rId1"/>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730c7f78d?vop=1&amp;pid=fad7c09a7&amp;color=0,0,0&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生态足迹与人的消费水平和生活方式有关，发达国家的人们在出行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、食物等方面往往消耗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，人均生态足迹并不一定小，A错误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等温室气体增多使温室效应加剧，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正确；臭氧层的破坏与氟氯烃、哈龙等化合物的使用有关，C正确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；实现人口发展的目标是一项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长期任务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，人口发展的最终目标是实现人口与经济、社会、环境和资源的协调发展，D正确。</a:t>
                </a:r>
                <a:endParaRPr lang="en-US" altLang="zh-CN" sz="2200" dirty="0"/>
              </a:p>
            </p:txBody>
          </p:sp>
        </mc:Choice>
        <mc:Fallback>
          <p:sp>
            <p:nvSpPr>
              <p:cNvPr id="2" name="QC_5_AS.17_1#730c7f78d?vop=1&amp;pid=fad7c09a7&amp;color=0,0,0&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1506"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96805b4b.fixed?pid=4ee512be8&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d96805b4b.fixed?pid=4ee512be8&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人类活动对生态环境的影响</a:t>
            </a:r>
            <a:endParaRPr lang="en-US" altLang="zh-CN" sz="4400" dirty="0"/>
          </a:p>
        </p:txBody>
      </p:sp>
      <p:pic>
        <p:nvPicPr>
          <p:cNvPr id="4" name="C_3#d96805b4b.fixed?pid=4ee512be8&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d96805b4b.fixed?pid=4ee512be8&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aa0e74aed?pid=a661dc9f3&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年间全球生态足迹总量和生态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（地球提供资源的能力）总量的变化情况，结果如图所示。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aa0e74aed?pid=a661dc9f3&amp;color=0,0,0&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_1#aa0e74aed.bracket?pid=a661dc9f3&amp;color=0,0,0&amp;vpa=1"/>
          <p:cNvSpPr/>
          <p:nvPr/>
        </p:nvSpPr>
        <p:spPr>
          <a:xfrm>
            <a:off x="10307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_2#aa0e74aed?htil=1&amp;pid=a661dc9f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99215" y="1985517"/>
            <a:ext cx="4626864"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_3#aa0e74aed.choices?htil=1&amp;pid=a661dc9f3&amp;color=0,0,0&amp;bbb=1&amp;hb=1"/>
          <p:cNvSpPr/>
          <p:nvPr/>
        </p:nvSpPr>
        <p:spPr>
          <a:xfrm>
            <a:off x="722376" y="1910714"/>
            <a:ext cx="6035040"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A.开发新能源、提高生产效率、提升消费水平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提高生态承载力</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.生态足迹总量超过生态承载力总量时，会出现生态盈余</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.降低肉类食物比例，可有效提高能量传递效率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小生态足迹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择公共交通，少用私家车可减少生态足迹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境承受的压力与生态足迹成正比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aa0e74aed?vop=1&amp;pid=a661dc9f3&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P84“思考·讨论”的变式题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，教材以讨论的方式考查学生对生态足迹以及生态承载力的理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，本题以选择题的方式呈现，考查学生的图文获取能力和对基础知识的掌握程度。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aa0e74aed?vop=1&amp;pid=a661dc9f3&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生态承载力代表了地球提供资源的能力，开发新能源、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提高生产效率可以提高生态承载力，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但提升消费水平不能提高生态承载力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，A错误；生态足迹总量超过生态承载力总量时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类对资源的需求超过了地球的供给能力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，会出现生态赤字，B错误；降低肉类食物比例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食等可减少人类对资源的消耗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，因而可有效减小生态足迹，但能量的传递效率不能提高，C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环境承受的压力与生态足迹成正比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择公共交通，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少用私家车可减少人类活动对环境的影响，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51dde5f0?pid=a661dc9f3&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科研人员探究远程办公对气候减排的影响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，其研究对象每天与工作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相关活动产生的碳足迹相对量如图所示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651dde5f0.bracket?pid=a661dc9f3&amp;color=0,0,0&amp;vpa=2"/>
          <p:cNvSpPr/>
          <p:nvPr/>
        </p:nvSpPr>
        <p:spPr>
          <a:xfrm>
            <a:off x="8034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_2#651dde5f0?htil=2&amp;pid=a661dc9f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54307" y="1985517"/>
            <a:ext cx="4297680" cy="3813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3#651dde5f0.choices?htil=2&amp;pid=a661dc9f3&amp;color=0,0,0&amp;bbb=1&amp;hb=1"/>
          <p:cNvSpPr/>
          <p:nvPr/>
        </p:nvSpPr>
        <p:spPr>
          <a:xfrm>
            <a:off x="722376" y="1910714"/>
            <a:ext cx="6355080"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.碳足迹即维持某一人口单位生存所需的生产资源和吸纳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废物的土地及水域的面积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.海水和其中的绿色植物均会吸收二氧化碳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，全球的海洋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面积属于碳足迹的一部分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.完全远程办公的员工其碳足迹显著降低，戊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、己组员工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的人均碳足迹无显著差异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.远程办公仅减少了办公场所的碳足迹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，仅增加了非通勤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相关出行的碳足迹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651dde5f0?vop=1&amp;pid=a661dc9f3&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生态足迹包括建设用地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、碳足迹、耕地、林地、草地、渔业用地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，其中碳足迹表示扣除海洋对碳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_1#651dde5f0?vop=1&amp;pid=a661dc9f3&amp;color=0,0,0&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，维持某一人口单位生存所需的生产资源和吸纳废物的土地及水域的面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积是生态足迹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，碳足迹是生态足迹的一部分，A错误；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碳足迹表示扣除海洋对碳的吸收量之后，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，海洋面积不属于碳足迹，B错误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，甲组为完全远程办公组，己组为现场办公组，与己组相比，甲组员工碳足迹显著降低，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，员工的人均碳足迹无显著差异，C正确；据图中甲组数据可知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，远程办公没有通勤耗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、办公场所耗能，而增加了非通勤相关出行耗能、家庭耗能和信息交流耗能，D错误。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64d0d3be2?pid=fad7c09a7&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某草原生态系统因过度放牧导致土壤沙化、植被覆盖率下降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害频发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。当地牧民尝试多种措施改善现状，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下列措施不利于有效缓解生态恶化的是(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64d0d3be2.bracket?pid=fad7c09a7&amp;color=0,0,0&amp;vpa=3"/>
          <p:cNvSpPr/>
          <p:nvPr/>
        </p:nvSpPr>
        <p:spPr>
          <a:xfrm>
            <a:off x="10066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64d0d3be2.choices?pid=fad7c09a7&amp;color=0,0,0&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.开挖灌溉水渠将草原改造为农田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.种植耐旱固沙植物并建立防护林带</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C.适当引入狐狸等鼠类天敌控制鼠群密度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.实施轮牧制度并控制放牧量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2169</Words>
  <Application>WPS 演示</Application>
  <PresentationFormat>宽屏</PresentationFormat>
  <Paragraphs>100</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2025-07-31T10:19:00Z</dcterms:created>
  <dcterms:modified xsi:type="dcterms:W3CDTF">2025-08-05T01:24:20Z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549BB450708A4DF3A113BBF738F80EA2_12</vt:lpwstr>
  </property>
  <property fmtid="{D5CDD505-2E9C-101B-9397-08002B2CF9AE}" pid="3" name="KSOProductBuildVer">
    <vt:lpwstr>2052-12.1.0.21915</vt:lpwstr>
  </property>
</Properties>
</file>