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5684" autoAdjust="0"/>
    <p:restoredTop sz="94610"/>
  </p:normalViewPr>
  <p:slideViewPr>
    <p:cSldViewPr snapToGrid="0" snapToObjects="1">
      <p:cViewPr varScale="1">
        <p:scale>
          <a:sx n="74" d="100"/>
          <a:sy n="74" d="100"/>
        </p:scale>
        <p:origin x="91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175832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判断生态系统中信息的种类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44f018b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信息传递在生态系统中的作用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83df738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信息传递在农业生产中的应用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86eaf864f6262062ddd023#tid=688b2e5f4e75f9000925dda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728" y="4572000"/>
            <a:ext cx="3639312" cy="93268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101584" y="4572000"/>
            <a:ext cx="3675888" cy="92354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选择性必修2           生物与环境 RJ 多选题模式</a:t>
            </a:r>
            <a:endParaRPr lang="en-US" sz="22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1_1#b46e1e4bb?vop=1&amp;pid=244f018b3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本题是教材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P70思考·讨论“生态系统中信息传递的重要性”资料4的变式题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。教材中以讨论题的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形式考查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，具有一定的开放性；本题以其资料内容为情境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,以选择题的形式考查信息传递在生态系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统中的作用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,考查学生获取信息、分析问题、解决问题的能力。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b46e1e4bb?vop=1&amp;pid=244f018b3&amp;color=0,0,0&amp;vtp=1&amp;bt=1&amp;bbb=1&amp;hb=1"/>
          <p:cNvSpPr/>
          <p:nvPr/>
        </p:nvSpPr>
        <p:spPr>
          <a:xfrm>
            <a:off x="722376" y="100584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烟草天蛾幼虫啃食烟草植株叶片的动作本身不属于行为信息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，啃食动作引发烟草产生尼古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丁等后续反应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，主要是基于物理的啃食刺激，而不是以啃食的动作作为信息，A错误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；烟草开花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时散发浓郁的花香吸引烟草天蛾吸食花蜜传播花粉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，花粉传播有助于烟草完成受精过程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障烟草种群的繁衍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，B正确；烟草植株叶片受到烟草天蛾幼虫啃食时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，会产生并释放尼古丁吸引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大眼长蝽前来捕食烟草天蛾幼虫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，这不是对系统本身起作用，不属于反馈调节，C错误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；利用尼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古丁这种烟草自身产生的物质来防治多种蛾类对烟草的破坏，是利用生物之间的相互关系进行防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，属于生物防治，D错误。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bf4c12919?pid=244f018b3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［安徽卓越县中联盟2025高二期中］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雄性招潮蟹螯足一大一小，繁殖季节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，雄性招潮蟹通过挥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舞大螯足给同种雌蟹传递信息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。如图为甲、乙两种雄性招潮蟹的求偶动作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，下列相关叙述正确的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bf4c12919.bracket?pid=244f018b3&amp;color=0,0,0&amp;vpa=4&amp;vtp=1"/>
          <p:cNvSpPr/>
          <p:nvPr/>
        </p:nvSpPr>
        <p:spPr>
          <a:xfrm>
            <a:off x="1176401" y="190119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3_2#bf4c12919?htil=2&amp;pid=244f018b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9584" y="2442717"/>
            <a:ext cx="4453128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3_3#bf4c12919.choices?htil=2&amp;pid=244f018b3&amp;color=0,0,0&amp;vtp=1&amp;bbb=1&amp;hb=1"/>
          <p:cNvSpPr/>
          <p:nvPr/>
        </p:nvSpPr>
        <p:spPr>
          <a:xfrm>
            <a:off x="722376" y="2367914"/>
            <a:ext cx="6163056" cy="2253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.雄性招潮蟹的求偶动作与蜘蛛网的振动频率属于同一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.雄性招潮蟹的两种挥螯行为可以调节种间关系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.生物体之间通过行为传递信息时要依赖物理信息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.所有生物的繁衍活动都依赖雌雄个体间的信息传递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bf4c12919?vop=1&amp;pid=244f018b3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雄性招潮蟹的求偶动作属于行为信息，蜘蛛网的振动频率属于物理信息，A错误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；挥螯行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为主要用于同种生物个体之间的求偶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，而不是调节种间关系，B错误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；挥螯行为传递信息时需要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通过视觉信号传递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，生物体之间通过行为传递信息时要依赖物理信息，C正确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；并非所有生物的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繁衍活动都依赖雌雄个体间的信息传递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，如单细胞生物，D错误。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f712247a8?pid=244f018b3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［河北邢台2025高二期中］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一般情况下植物开花时间与传粉动物的活跃期会相互重叠和匹配。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延胡索是一种依靠熊蜂传粉的早春开花药用植物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。全球气温升高会使延胡索提前开花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，科研人员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监测了某地延胡索开花起始时间并统计了这些植株后期的结实率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）。下列相关叙述错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f712247a8.bracket?pid=244f018b3&amp;color=0,0,0&amp;vpa=5&amp;vtp=1"/>
          <p:cNvSpPr/>
          <p:nvPr/>
        </p:nvSpPr>
        <p:spPr>
          <a:xfrm>
            <a:off x="1671701" y="235839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6_2#f712247a8?htil=3&amp;pid=244f018b3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6631" y="2899917"/>
            <a:ext cx="2916936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6_3#f712247a8.choices?htil=3&amp;pid=244f018b3&amp;color=0,0,0&amp;vtp=1&amp;bbb=1"/>
          <p:cNvSpPr/>
          <p:nvPr/>
        </p:nvSpPr>
        <p:spPr>
          <a:xfrm>
            <a:off x="722376" y="2825114"/>
            <a:ext cx="7708392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A.光照强度、光照时长和气温都属于生态系统中的物理信息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.据资料可推测，生态系统的信息传递影响了延胡索种群的繁衍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.图中监测数据表明，延胡索的开花时间越早，其结实率越低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.推测延胡索开花提前会导致其花期与熊蜂活跃期重叠时间增多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f712247a8?vop=1&amp;pid=244f018b3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光照强度、光照时长和气温都属于生态系统中的物理信息，A正确；据资料可知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，生态系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统的信息传递影响了延胡索的开花和结实率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，进而影响了延胡索种群的繁衍，B正确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；图中监测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数据表明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，延胡索的开花时间越早，其结实率越低，C正确；从图中可以看出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，随着开花时间的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，延胡索结实率逐渐降低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，结合题意推测延胡索开花提前会导致其花期与熊蜂活跃期重叠时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间减少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，使花的受粉率降低，导致结实率降低，D错误。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b1260ed34?pid=683df738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6.生态系统的信息传递在农业生产中具有广泛的应用。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b1260ed34.bracket?pid=683df7383&amp;color=0,0,0&amp;vpa=6&amp;vtp=1"/>
          <p:cNvSpPr/>
          <p:nvPr/>
        </p:nvSpPr>
        <p:spPr>
          <a:xfrm>
            <a:off x="9502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b1260ed34.choices?pid=683df7383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A.信息传递在农业生产中的应用主要是提高农畜产品的产量，以及对有害动物进行控制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.利用模拟的动物信息吸引大量的传粉动物，可以提高果树的传粉率和结实率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.延长光照时间可以刺激鸡卵巢的发育和雌激素的分泌，从而提高产蛋率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.利用昆虫信息素诱捕或警示有害动物可降低害虫的种群密度，这属于机械防治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b1260ed34?vop=1&amp;pid=683df7383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信息传递在农业生产中的应用主要包括提高农产品或畜产品的产量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，以及对有害动物进行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，A正确；生态系统中的信息传递可以调节生物的种间关系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，如利用模拟的动物信息吸引大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量的传粉动物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，可以提高果树的传粉率和结实率，B正确；光照属于物理信息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，延长光照时间可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以刺激鸡卵巢的发育和雌激素的分泌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，从而提高产蛋率，C正确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；利用昆虫信息素诱捕或警示有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害动物可降低害虫的种群密度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，这属于生物防治，D错误。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f9d26d371?pid=683df7383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［江西上饶多校2025高二联考］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交配迷向技术是指人为在茶园中放置性信息素味源，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使得茶小卷叶蛾在求偶通讯中获得错误信号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，进而延迟、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减少或者阻止其顺利找到异性完成交配，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从而减少下一代害虫数量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f9d26d371.bracket?pid=683df7383&amp;color=0,0,0&amp;vpa=7&amp;vtp=1&amp;bbb=1"/>
          <p:cNvSpPr/>
          <p:nvPr/>
        </p:nvSpPr>
        <p:spPr>
          <a:xfrm>
            <a:off x="6040501" y="1901190"/>
            <a:ext cx="5588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BD</a:t>
            </a:r>
            <a:endParaRPr lang="en-US" altLang="zh-CN" sz="2000" dirty="0"/>
          </a:p>
        </p:txBody>
      </p:sp>
      <p:sp>
        <p:nvSpPr>
          <p:cNvPr id="4" name="QC_5_BD.22_2#f9d26d371.choices?pid=683df7383&amp;color=0,0,0&amp;vtp=1&amp;bbb=1"/>
          <p:cNvSpPr/>
          <p:nvPr/>
        </p:nvSpPr>
        <p:spPr>
          <a:xfrm>
            <a:off x="722376" y="236791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A.茶园生态系统中的信息传递只发生在生物与生物之间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.性信息素属于化学信息，交配迷向技术属于生物防治技术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.交配迷向技术通过破坏茶小卷叶蛾种群的性别比例达到防治的目的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.性信息素影响茶小卷叶蛾的交配，说明种群的繁衍离不开信息的传递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f9d26d371?vop=1&amp;pid=683df7383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生态系统中的信息传递可发生在生物与生物之间，也可发生在生物与无机环境之间，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；性信息素属于化学信息，交配迷向技术属于生物防治技术，B正确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；交配迷向技术通过破坏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茶小卷叶蛾种群的正常交配达到防治的目的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，该过程中其性别比例基本不变，C错误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；性信息素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影响茶小卷叶蛾的交配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，说明种群的繁衍离不开信息的传递，D正确。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e0d3ffe9f.fixed?pid=eaccf9671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e0d3ffe9f.fixed?pid=eaccf967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生态系统的信息传递</a:t>
            </a:r>
            <a:endParaRPr lang="en-US" altLang="zh-CN" sz="4400" dirty="0"/>
          </a:p>
        </p:txBody>
      </p:sp>
      <p:pic>
        <p:nvPicPr>
          <p:cNvPr id="4" name="C_3#e0d3ffe9f.fixed?pid=eaccf9671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e0d3ffe9f.fixed?pid=eaccf967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5_1#f9d26d371?vop=1&amp;pid=683df7383&amp;color=0,0,0&amp;vtp=1&amp;bt=1&amp;bbb=1"/>
          <p:cNvSpPr/>
          <p:nvPr/>
        </p:nvSpPr>
        <p:spPr>
          <a:xfrm>
            <a:off x="722376" y="96926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控制动物危害的方法比较</a:t>
            </a:r>
            <a:endParaRPr lang="en-US" altLang="zh-CN" sz="2000" dirty="0"/>
          </a:p>
        </p:txBody>
      </p:sp>
      <p:graphicFrame>
        <p:nvGraphicFramePr>
          <p:cNvPr id="21" name="QC_5_EX.25_2#f9d26d371?colgroup=5,8,14,10&amp;vop=1&amp;pid=683df7383&amp;color=0,0,0&amp;vtp=1&amp;bbb=1&amp;hb=1"/>
          <p:cNvGraphicFramePr>
            <a:graphicFrameLocks noGrp="1"/>
          </p:cNvGraphicFramePr>
          <p:nvPr/>
        </p:nvGraphicFramePr>
        <p:xfrm>
          <a:off x="722376" y="1958975"/>
          <a:ext cx="10716768" cy="2492629"/>
        </p:xfrm>
        <a:graphic>
          <a:graphicData uri="http://schemas.openxmlformats.org/drawingml/2006/table">
            <a:tbl>
              <a:tblPr/>
              <a:tblGrid>
                <a:gridCol w="1490472"/>
                <a:gridCol w="2459736"/>
                <a:gridCol w="3867912"/>
                <a:gridCol w="2898648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优点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缺点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典型例子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化学防治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作用迅速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污染环境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易使有害动物产生抗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药性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喷施化学药剂杀灭害虫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机械防治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无污染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见效快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对体型较小的害虫无法实施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;对人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力需求量大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人工捕捉害虫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使用捕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鼠夹灭鼠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生物防治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长效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环保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无污染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可能对其他生物造成危害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利用信息素诱捕害虫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6_1#83ceb1f3d?pid=683df7383&amp;color=0,0,0&amp;vtp=1&amp;bt=1&amp;bbb=1&amp;hb=1"/>
              <p:cNvSpPr/>
              <p:nvPr/>
            </p:nvSpPr>
            <p:spPr>
              <a:xfrm>
                <a:off x="722376" y="100584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［吉林长春2025质量检测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农业害虫烟粉虱在取食烟草植株韧皮部汁液的同时会将唾液分泌到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烟草中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，其唾液中的效应蛋白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BtArmet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与普通烟草的转录因子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NtWRKY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发生互作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，会影响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基因的表达，如图1所示。研究人员使烟草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基因沉默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，并测定烟粉虱在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基因沉默烟草上的产卵量，与阴性对照（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基因未沉默）相比，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结果如图2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所示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6_1#83ceb1f3d?pid=683df738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b="-20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6_3#83ceb1f3d?iti=1&amp;htil=1&amp;pid=683df7383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3936" y="3366643"/>
            <a:ext cx="3264408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26_4#83ceb1f3d?iti=2&amp;htil=1&amp;pid=683df738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3631819"/>
            <a:ext cx="3401568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26_5#83ceb1f3d?iti=1&amp;htil=1&amp;pid=683df7383&amp;color=0,0,0&amp;vtp=1&amp;bbb=1"/>
          <p:cNvSpPr/>
          <p:nvPr/>
        </p:nvSpPr>
        <p:spPr>
          <a:xfrm>
            <a:off x="3175952" y="579793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6" name="QO_5_BD.26_6#83ceb1f3d?iti=2&amp;htil=1&amp;pid=683df7383&amp;color=0,0,0&amp;vtp=1&amp;bbb=1"/>
          <p:cNvSpPr/>
          <p:nvPr/>
        </p:nvSpPr>
        <p:spPr>
          <a:xfrm>
            <a:off x="8557196" y="5797931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7_1#2bff3d589?pid=83ceb1f3d&amp;color=0,0,0&amp;vtp=1&amp;bt=1&amp;bbb=1&amp;hb=1"/>
              <p:cNvSpPr/>
              <p:nvPr/>
            </p:nvSpPr>
            <p:spPr>
              <a:xfrm>
                <a:off x="722376" y="969265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）烟粉虱和烟草的种间关系为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调查烟粉虱的种群数量时，在面积为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的小区域对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角线上选取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5个样点，各样点随机选取2株植株，在每一植株的上、中、下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3个部位随机取叶龄相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似的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2片叶子，现场检查所选叶片上烟粉虱高龄若虫（3龄、4龄）数量和成虫数量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。该调查的取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样方法称为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7_1#2bff3d589?pid=83ceb1f3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880" b="-25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8_1#2bff3d589.blank?pid=83ceb1f3d&amp;color=0,0,0&amp;vpa=8&amp;vtp=1&amp;bbb=1"/>
          <p:cNvSpPr/>
          <p:nvPr/>
        </p:nvSpPr>
        <p:spPr>
          <a:xfrm>
            <a:off x="4437126" y="931165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寄生</a:t>
            </a:r>
            <a:endParaRPr lang="en-US" altLang="zh-CN" sz="2000" dirty="0"/>
          </a:p>
        </p:txBody>
      </p:sp>
      <p:sp>
        <p:nvSpPr>
          <p:cNvPr id="4" name="QB_6_AN.29_1#2bff3d589.blank?pid=83ceb1f3d&amp;color=0,0,0&amp;vpa=9&amp;vtp=1&amp;bbb=1"/>
          <p:cNvSpPr/>
          <p:nvPr/>
        </p:nvSpPr>
        <p:spPr>
          <a:xfrm>
            <a:off x="2001901" y="2283715"/>
            <a:ext cx="1200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五点取样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30_1#2bff3d589?vop=1&amp;pid=83ceb1f3d&amp;color=0,0,0&amp;vtp=1&amp;bbb=1&amp;hb=1"/>
              <p:cNvSpPr/>
              <p:nvPr/>
            </p:nvSpPr>
            <p:spPr>
              <a:xfrm>
                <a:off x="722376" y="2834767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分析题意，烟粉虱取食烟草植株韧皮部汁液，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由此可知烟粉虱和烟草的种间关系为寄生；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在面积为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的小区域对角线上选取5个样点，该调查的取样方法称为五点取样法。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30_1#2bff3d589?vop=1&amp;pid=83ceb1f3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4767"/>
                <a:ext cx="10753344" cy="906336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50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1_1#f8e400b64?pid=83ceb1f3d&amp;color=0,0,0&amp;vtp=1&amp;bt=1&amp;bbb=1&amp;hb=1"/>
          <p:cNvSpPr/>
          <p:nvPr/>
        </p:nvSpPr>
        <p:spPr>
          <a:xfrm>
            <a:off x="722376" y="969264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（2）诱集植物是指植物通过颜色、分泌物等吸引目标害虫的天敌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，并为天敌提供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从而控制害虫的种群数量，这一措施常用于烟粉虱等农田害虫的防治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。诱集植物释放的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挥发物比主栽作物对害虫具有更强的引诱力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，在该信息传递过程中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，信道是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，这体现了生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态系统中信息传递具有的功能是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2_1#f8e400b64.blank?pid=83ceb1f3d&amp;color=0,0,0&amp;vpa=10&amp;vtp=1&amp;bbb=1&amp;hb=1"/>
          <p:cNvSpPr/>
          <p:nvPr/>
        </p:nvSpPr>
        <p:spPr>
          <a:xfrm>
            <a:off x="722377" y="931164"/>
            <a:ext cx="10749631" cy="85623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食物和栖息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场所</a:t>
            </a:r>
            <a:endParaRPr lang="en-US" altLang="zh-CN" sz="2000" dirty="0"/>
          </a:p>
        </p:txBody>
      </p:sp>
      <p:sp>
        <p:nvSpPr>
          <p:cNvPr id="4" name="QB_6_AN.33_1#f8e400b64.blank?pid=83ceb1f3d&amp;color=0,0,0&amp;vpa=11&amp;vtp=1&amp;bbb=1"/>
          <p:cNvSpPr/>
          <p:nvPr/>
        </p:nvSpPr>
        <p:spPr>
          <a:xfrm>
            <a:off x="9113901" y="1845564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空气</a:t>
            </a:r>
            <a:endParaRPr lang="en-US" altLang="zh-CN" sz="2000" dirty="0"/>
          </a:p>
        </p:txBody>
      </p:sp>
      <p:sp>
        <p:nvSpPr>
          <p:cNvPr id="5" name="QB_6_AN.34_1#f8e400b64.blank?pid=83ceb1f3d&amp;color=0,0,0&amp;vpa=12&amp;vtp=1&amp;bbb=1"/>
          <p:cNvSpPr/>
          <p:nvPr/>
        </p:nvSpPr>
        <p:spPr>
          <a:xfrm>
            <a:off x="4287901" y="2283714"/>
            <a:ext cx="6788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能够调节生物的种间关系，进而维持生态系统的平衡与稳定</a:t>
            </a:r>
            <a:endParaRPr lang="en-US" altLang="zh-CN" sz="2000" dirty="0"/>
          </a:p>
        </p:txBody>
      </p:sp>
      <p:sp>
        <p:nvSpPr>
          <p:cNvPr id="6" name="QB_6_AS.35_1#f8e400b64?vop=1&amp;pid=83ceb1f3d&amp;color=0,0,0&amp;vtp=1&amp;bbb=1&amp;hb=1"/>
          <p:cNvSpPr/>
          <p:nvPr/>
        </p:nvSpPr>
        <p:spPr>
          <a:xfrm>
            <a:off x="722376" y="2834767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诱集植物可以为害虫天敌提供食物和栖息场所，从而控制害虫的种群数量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，这一措施常用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于烟粉虱等农田害虫的防治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。诱集植物释放的挥发物比主栽作物对害虫具有更强的引诱力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信息传递过程中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，信道是空气，这体现了生态系统中信息传递能够调节生物的种间关系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，进而维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持生态系统的平衡与稳定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f925d84e5?pid=83ceb1f3d&amp;color=0,0,0&amp;vtp=1&amp;bt=1&amp;bbb=1&amp;hb=1"/>
          <p:cNvSpPr/>
          <p:nvPr/>
        </p:nvSpPr>
        <p:spPr>
          <a:xfrm>
            <a:off x="722376" y="969265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（3）为防止烟粉虱虫灾暴发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，可通过性引诱剂诱杀雄虫改变种群的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，降低种群的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进而降低其种群数量。干旱、高温天气会导致烟粉虱繁殖能力明显降低，干旱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、高温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对烟粉虱种群数量的影响属于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填“密度”或“非密度”）制约因素。</a:t>
            </a:r>
            <a:endParaRPr lang="en-US" altLang="zh-CN" sz="2000" dirty="0"/>
          </a:p>
        </p:txBody>
      </p:sp>
      <p:sp>
        <p:nvSpPr>
          <p:cNvPr id="3" name="QB_6_AN.37_1#f925d84e5.blank?pid=83ceb1f3d&amp;color=0,0,0&amp;vpa=13&amp;vtp=1&amp;bbb=1"/>
          <p:cNvSpPr/>
          <p:nvPr/>
        </p:nvSpPr>
        <p:spPr>
          <a:xfrm>
            <a:off x="8247126" y="931165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性别比例</a:t>
            </a:r>
            <a:endParaRPr lang="en-US" altLang="zh-CN" sz="2000" dirty="0"/>
          </a:p>
        </p:txBody>
      </p:sp>
      <p:sp>
        <p:nvSpPr>
          <p:cNvPr id="4" name="QB_6_AN.38_1#f925d84e5.blank?pid=83ceb1f3d&amp;color=0,0,0&amp;vpa=14&amp;vtp=1&amp;bbb=1"/>
          <p:cNvSpPr/>
          <p:nvPr/>
        </p:nvSpPr>
        <p:spPr>
          <a:xfrm>
            <a:off x="731901" y="1388365"/>
            <a:ext cx="946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出生率</a:t>
            </a:r>
            <a:endParaRPr lang="en-US" altLang="zh-CN" sz="2000" dirty="0"/>
          </a:p>
        </p:txBody>
      </p:sp>
      <p:sp>
        <p:nvSpPr>
          <p:cNvPr id="5" name="QB_6_AN.39_1#f925d84e5.blank?pid=83ceb1f3d&amp;color=0,0,0&amp;vpa=15&amp;vtp=1&amp;bbb=1"/>
          <p:cNvSpPr/>
          <p:nvPr/>
        </p:nvSpPr>
        <p:spPr>
          <a:xfrm>
            <a:off x="4033901" y="1826515"/>
            <a:ext cx="946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非密度</a:t>
            </a:r>
            <a:endParaRPr lang="en-US" altLang="zh-CN" sz="2000" dirty="0"/>
          </a:p>
        </p:txBody>
      </p:sp>
      <p:sp>
        <p:nvSpPr>
          <p:cNvPr id="6" name="QB_6_AS.40_1#f925d84e5?vop=1&amp;pid=83ceb1f3d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为了防止烟粉虱虫灾暴发，可通过性引诱剂诱杀雄虫，改变种群的性别比例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，减少雌雄烟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粉虱的交配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，降低出生率，从而降低烟粉虱的种群数量。气温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、干旱等气候因素会影响种群的数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量变化与种群密度无关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，属于非密度制约因素。</a:t>
            </a:r>
            <a:endParaRPr lang="en-US" altLang="zh-CN" sz="2200" dirty="0"/>
          </a:p>
        </p:txBody>
      </p:sp>
      <p:sp>
        <p:nvSpPr>
          <p:cNvPr id="7" name="QB_6_BD.41_1#f2edd8e3e?pid=83ceb1f3d&amp;color=0,0,0&amp;vtp=1&amp;bbb=1&amp;hb=1"/>
          <p:cNvSpPr/>
          <p:nvPr/>
        </p:nvSpPr>
        <p:spPr>
          <a:xfrm>
            <a:off x="722376" y="3758946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（4）结合图1分析，图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2中烟粉虱的取食作用可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N.42_1#f2edd8e3e.blank?pid=83ceb1f3d&amp;color=0,0,0&amp;vpa=16&amp;vtp=1&amp;bbb=1&amp;hb=1"/>
              <p:cNvSpPr/>
              <p:nvPr/>
            </p:nvSpPr>
            <p:spPr>
              <a:xfrm>
                <a:off x="722377" y="3720846"/>
                <a:ext cx="10749631" cy="856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通过促进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𝑵𝒕𝑾𝑹𝑲𝒀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𝟓𝟏</m:t>
                    </m:r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基因的表达来增加其在烟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草上的产卵量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B_6_AN.42_1#f2edd8e3e.blank?pid=83ceb1f3d&amp;color=0,0,0&amp;vpa=1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3720846"/>
                <a:ext cx="10749631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r="1" b="-52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43_1#f2edd8e3e?vop=1&amp;pid=83ceb1f3d&amp;color=0,0,0&amp;vtp=1&amp;bbb=1&amp;hb=1"/>
              <p:cNvSpPr/>
              <p:nvPr/>
            </p:nvSpPr>
            <p:spPr>
              <a:xfrm>
                <a:off x="722376" y="4605655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分析题图可知，烟粉虱的取食作用通过促进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基因的表达来增加其在烟草上的产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卵量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9" name="QB_6_AS.43_1#f2edd8e3e?vop=1&amp;pid=83ceb1f3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05655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r="-106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fff72f9f2?pid=c17583238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1.（1）抹香鲸在洄游过程中能发出230分贝的声音，便于和“家庭成员”沟通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，或通过回声定位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描绘海底地图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；（2）海蛞蝓受惊释放紫色液体，以麻醉天敌；（3）蜜蜂在发现蜜源后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，以舞蹈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“告诉”其他蜜蜂去采蜜。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上述三个实例分别属于(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fff72f9f2.bracket?pid=c17583238&amp;color=0,0,0&amp;vpa=1&amp;vtp=1"/>
          <p:cNvSpPr/>
          <p:nvPr/>
        </p:nvSpPr>
        <p:spPr>
          <a:xfrm>
            <a:off x="7018401" y="190119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fff72f9f2.choices?pid=c17583238&amp;color=0,0,0&amp;vtp=1&amp;bbb=1"/>
          <p:cNvSpPr/>
          <p:nvPr/>
        </p:nvSpPr>
        <p:spPr>
          <a:xfrm>
            <a:off x="722376" y="236791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A.行为信息、物理信息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、物理信息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.物理信息、化学信息、行为信息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.物理信息、行为信息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、物理信息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.物理信息、物理信息、物理信息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fff72f9f2?vop=1&amp;pid=c17583238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（1）抹香鲸在洄游过程中发出声音进行交流或利用回声定位，声音属于物理信息；（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海蛞蝓受惊释放的紫色液体为化学物质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，属于化学信息；（3）蜜蜂的“舞蹈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”动作是一种行为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，属于行为信息。综上分析，B正确。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fff72f9f2?vop=1&amp;pid=c17583238&amp;color=0,0,0&amp;vtp=1&amp;bt=1&amp;bbb=1&amp;hb=1"/>
          <p:cNvSpPr/>
          <p:nvPr/>
        </p:nvSpPr>
        <p:spPr>
          <a:xfrm>
            <a:off x="722376" y="969264"/>
            <a:ext cx="10753344" cy="3662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判断生态系统信息类型的方法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1）涉及声音、颜色、植物形状、磁力、温度、湿度这些信号，动物通过感觉器官，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如皮肤、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耳朵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、眼或植物通过光敏色素、叶、芽等感受上述信息，则判断为物理信息。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2）若涉及化学物质（如性外激素等），则最可能为化学信息。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3）凡涉及“肢体语言”或“动物的特殊行为”者均属行为信息，如孔雀开屏。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4）在影响视线的环境中（如深山密林），生物间多依靠“声音”这种物理形式传递信息。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5）在嘈杂的环境（如洪水、瀑布旁），生物多以“肢体语言”这种行为信息进行交流。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_1#4ab19c58e?htil=1&amp;pid=c1758323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1394" y="1088136"/>
            <a:ext cx="395020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5_2#4ab19c58e?htil=1&amp;pid=c17583238&amp;color=0,0,0&amp;vtp=1&amp;bt=1&amp;bbb=1&amp;hb=1"/>
          <p:cNvSpPr/>
          <p:nvPr/>
        </p:nvSpPr>
        <p:spPr>
          <a:xfrm>
            <a:off x="722376" y="1005840"/>
            <a:ext cx="6665976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2.（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［江西抚州2025高二期中］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在温带森林中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胜和斑鸫鹛栖息在同一区域，戴胜和斑鸫鹛对对方发出的警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报声作出的反应如图所示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有关分析错误的是(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6_1#4ab19c58e.bracket?pid=c17583238&amp;color=0,0,0&amp;vpa=2&amp;vtp=1&amp;bbb=1"/>
          <p:cNvSpPr/>
          <p:nvPr/>
        </p:nvSpPr>
        <p:spPr>
          <a:xfrm>
            <a:off x="6002401" y="1901190"/>
            <a:ext cx="7493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ABD</a:t>
            </a:r>
            <a:endParaRPr lang="en-US" altLang="zh-CN" sz="2000" dirty="0"/>
          </a:p>
        </p:txBody>
      </p:sp>
      <p:sp>
        <p:nvSpPr>
          <p:cNvPr id="5" name="QC_5_BD.5_3#4ab19c58e.choices?htil=1&amp;pid=c17583238&amp;color=0,0,0&amp;vtp=1&amp;bbb=1"/>
          <p:cNvSpPr/>
          <p:nvPr/>
        </p:nvSpPr>
        <p:spPr>
          <a:xfrm>
            <a:off x="722376" y="2367915"/>
            <a:ext cx="6665976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A.戴胜和斑鸫鹛发出的警报声属于行为信息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.戴胜和斑鸫鹛主要对对方的警报信息作出逃避反应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.通过警报声传递信息的过程中涉及信息源—信道—信息受体</a:t>
            </a:r>
            <a:endParaRPr lang="en-US" altLang="zh-CN" sz="2000" spc="-1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.在信息传递过程中，所有信息都具特异性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4ab19c58e?vop=1&amp;pid=c17583238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</p:txBody>
      </p:sp>
      <p:pic>
        <p:nvPicPr>
          <p:cNvPr id="3" name="QC_5_EX.7_2#4ab19c58e?vop=1&amp;pid=c17583238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55264" y="1511300"/>
            <a:ext cx="5687568" cy="321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8_1#4ab19c58e?vop=1&amp;pid=c17583238&amp;color=0,0,0&amp;vtp=1&amp;bt=1&amp;bbb=1&amp;hb=1"/>
              <p:cNvSpPr/>
              <p:nvPr/>
            </p:nvSpPr>
            <p:spPr>
              <a:xfrm>
                <a:off x="722376" y="100584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动物发出的警报声不属于行为信息，而是物理信息，A错误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；通过警报声传递信息的过程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中涉及信息源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（信息产生的部位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信道（信息传播的媒介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信息受体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（信息接收的生物或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其部位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），C正确；在信息传递过程中，有些信息具有特异性，如性外激素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，但并不是所有信息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都具特异性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，如声音、光、温度等，D错误。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8_1#4ab19c58e?vop=1&amp;pid=c175832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100584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b="-2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b46e1e4bb?pid=244f018b3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［山东济南2025高二期末］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烟草植株开花时会发出浓郁的花香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，吸引烟草天蛾吸食花蜜传播花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。烟草天蛾传粉的同时会在叶片上产卵，烟草植株叶片受到烟草天蛾幼虫啃食时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，会产生并释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放尼古丁吸引大眼长蝽前来捕食烟草天蛾幼虫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。尼古丁还能驱除夜间活动的斜纹夜蛾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，使它们不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能在烟草植株叶片上停留产卵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b46e1e4bb.bracket?pid=244f018b3&amp;color=0,0,0&amp;vpa=3&amp;vtp=1"/>
          <p:cNvSpPr/>
          <p:nvPr/>
        </p:nvSpPr>
        <p:spPr>
          <a:xfrm>
            <a:off x="6510401" y="235839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9_2#b46e1e4bb.choices?pid=244f018b3&amp;color=0,0,0&amp;vtp=1&amp;bbb=1"/>
          <p:cNvSpPr/>
          <p:nvPr/>
        </p:nvSpPr>
        <p:spPr>
          <a:xfrm>
            <a:off x="722376" y="282511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A.烟草天蛾幼虫啃食烟草植株叶片的动作属于行为信息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.烟草开花时散发浓郁的花香可以保障烟草种群的繁衍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.烟草植株通过尼古丁吸引大眼长蝽属于反馈调节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.利用尼古丁防治多种蛾类对烟草的破坏属于化学防治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4608</Words>
  <Application>WPS 演示</Application>
  <PresentationFormat>宽屏</PresentationFormat>
  <Paragraphs>237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蓝天</cp:lastModifiedBy>
  <cp:revision>5</cp:revision>
  <dcterms:created xsi:type="dcterms:W3CDTF">2025-08-02T03:59:00Z</dcterms:created>
  <dcterms:modified xsi:type="dcterms:W3CDTF">2025-08-05T01:22:22Z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63B431F4106B4F15A0E93E3A0A3A8D6C_12</vt:lpwstr>
  </property>
  <property fmtid="{D5CDD505-2E9C-101B-9397-08002B2CF9AE}" pid="3" name="KSOProductBuildVer">
    <vt:lpwstr>2052-12.1.0.21915</vt:lpwstr>
  </property>
</Properties>
</file>