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327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438fc9c1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陆地生物群落的主要类型</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f4a8d73e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群落中生物的适应性</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6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image" Target="../media/image9.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2.xml"/><Relationship Id="rId2" Type="http://schemas.openxmlformats.org/officeDocument/2006/relationships/image" Target="../media/image11.png"/><Relationship Id="rId1"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2_1#01f5e4fae?vop=1&amp;pid=f4a8d73e4&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P35思考·讨论“群落中生物的适应性”的变式题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，教材以问题讨论的形式考查相关知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；而本题采用选择题的形式，考查不同群落中生物的适应性特征，对内容的展示更加直观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时能加深学生对有关内容的记忆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01f5e4fae?vop=1&amp;pid=f4a8d73e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荒漠生物群落中的某些爬行动物以固态尿酸盐的形式排泄含氮废物，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以减少水分的散失，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错误。森林生物群落中的阴生植物叶绿体颗粒大、呈深绿色，可以充分利用光能，B错误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、湿润的热带雨林中，乔木往往有板状根，树的分支不发达，C错误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。分布于我国华北等地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的落叶阔叶林夏季枝叶茂密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，呈绿色，冬季则树叶枯落；树冠发达，林冠往往整齐；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芽具有鳞片，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树皮厚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，以利于度过严冬，D正确。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016fb865c?pid=f4a8d73e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由于地球上环境条件的差异，自然界中的生物群落众多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，其中生活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的各种生物在长期自然选择的过程中总是与所处环境相适应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016fb865c.bracket?pid=f4a8d73e4&amp;color=0,0,0&amp;vpa=5&amp;vtp=1"/>
          <p:cNvSpPr/>
          <p:nvPr/>
        </p:nvSpPr>
        <p:spPr>
          <a:xfrm>
            <a:off x="9812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4_2#016fb865c.choices?pid=f4a8d73e4&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A.荒漠中的生物具有耐旱的特性，动物都是恒温的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.草原植物可通过叶片蜡质层抵抗干旱，草原上两栖类、鱼类及其他水生动物非常少见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.森林的物种丰富度高且不会发生变化，所有植物都喜欢湿润、光线弱的环境条件</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.森林动物为植物提供食物和栖息场所，形成森林植物的水平结构，可充分利用资源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016fb865c?vop=1&amp;pid=f4a8d73e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荒漠中爬行动物是变温动物，A错误。草原上的植物往往叶片狭窄，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表面有茸毛或蜡质层，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能抵抗干旱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；由于缺水，草原上两栖类、鱼类及其他水生动物非常少见，B正确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。森林的物种丰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富度高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，但也会发生变化；森林中阳生植物多居上层，能吸收比较强的阳光，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林下光线相对较弱，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阴生植物生活在林下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，故森林中并不是所有植物都喜欢湿润、光线弱的环境条件，C错误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植物为动物提供食物和栖息场所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，形成森林动物的垂直分层现象，可充分利用资源，D错误。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06563c3e.fixed?pid=3b64c6e0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706563c3e.fixed?pid=3b64c6e0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群落的主要类型</a:t>
            </a:r>
            <a:endParaRPr lang="en-US" altLang="zh-CN" sz="4400" dirty="0"/>
          </a:p>
        </p:txBody>
      </p:sp>
      <p:pic>
        <p:nvPicPr>
          <p:cNvPr id="4" name="C_3#706563c3e.fixed?pid=3b64c6e0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706563c3e.fixed?pid=3b64c6e0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abdbb4ba4?pid=438fc9c19&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［黑龙江龙东十校2025高二联考］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三江源被誉为“中华水塔”，三江源中能见到森林、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荒漠等多种陆地群落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下列有关群落的说法错误的是(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abdbb4ba4.bracket?pid=438fc9c19&amp;color=0,0,0&amp;vpa=1&amp;vtp=1"/>
          <p:cNvSpPr/>
          <p:nvPr/>
        </p:nvSpPr>
        <p:spPr>
          <a:xfrm>
            <a:off x="6764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abdbb4ba4.choices?pid=438fc9c19&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A.群落的形成是多种生物长期适应环境和彼此相互适应的结果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.森林、草原和荒漠的物种组成及群落外貌有不同的特点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.森林群落的年降水量和年平均气温一般高于荒漠群落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.群落的类型受水分和温度的影响较大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abdbb4ba4?vop=1&amp;pid=438fc9c1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群落的形成是多种生物长期适应环境和彼此相互适应的结果，A正确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；不同的群落在物种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、群落外貌和结构上有不同的特点，B正确；森林群落的年降水量一般高于荒漠群落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平均气温不一定高于荒漠群落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，C错误；群落类型受水分、温度等因素的影响很大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，生活在某一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地区的物种能够形成群落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，是因为它们都能适应所处的非生物环境，D正确。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f2056156d?pid=438fc9c19&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［辽宁七校协作体2025高二联考］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丁四个群落类型的代表性动植物分布情况如表。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6" name="QC_5_BD.4_2#f2056156d?colgroup=9,9,9,6,4&amp;pid=438fc9c19&amp;color=0,0,0&amp;vtp=1&amp;bbb=1"/>
          <p:cNvGraphicFramePr>
            <a:graphicFrameLocks noGrp="1"/>
          </p:cNvGraphicFramePr>
          <p:nvPr/>
        </p:nvGraphicFramePr>
        <p:xfrm>
          <a:off x="722376" y="1951677"/>
          <a:ext cx="10716768" cy="1279017"/>
        </p:xfrm>
        <a:graphic>
          <a:graphicData uri="http://schemas.openxmlformats.org/drawingml/2006/table">
            <a:tbl>
              <a:tblPr/>
              <a:tblGrid>
                <a:gridCol w="2551176"/>
                <a:gridCol w="2532888"/>
                <a:gridCol w="2532888"/>
                <a:gridCol w="1874520"/>
                <a:gridCol w="1225296"/>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代表性动物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蜥蜴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树袋鼠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旅鼠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斑马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代表性植物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猪毛菜</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梭梭树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三叶橡胶树</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望天树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地衣</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苔藓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黑麦草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N.5_1#f2056156d.bracket?pid=438fc9c19&amp;color=0,0,0&amp;vpa=2&amp;vtp=1"/>
          <p:cNvSpPr/>
          <p:nvPr/>
        </p:nvSpPr>
        <p:spPr>
          <a:xfrm>
            <a:off x="2941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4_3#f2056156d.choices?pid=438fc9c19&amp;color=0,0,0&amp;vtp=1&amp;bbb=1"/>
          <p:cNvSpPr/>
          <p:nvPr/>
        </p:nvSpPr>
        <p:spPr>
          <a:xfrm>
            <a:off x="722376" y="33613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A.群落甲中植被极度稀疏，动物大多有独特的生存方式以适应环境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.群落乙中的植物种类丰富，生活着大量的树栖和攀缘动物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.群落丙中物种少，群落结构非常简单</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.群落丁因缺乏高大的乔木类植物，仅有水平结构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f2056156d?vop=1&amp;pid=438fc9c19&amp;color=0,0,0&amp;vtp=1&amp;bt=1&amp;bbb=1"/>
          <p:cNvSpPr/>
          <p:nvPr/>
        </p:nvSpPr>
        <p:spPr>
          <a:xfrm>
            <a:off x="722376" y="9720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题表解读</a:t>
            </a:r>
            <a:endParaRPr lang="en-US" altLang="zh-CN" sz="2200" dirty="0"/>
          </a:p>
        </p:txBody>
      </p:sp>
      <p:pic>
        <p:nvPicPr>
          <p:cNvPr id="3" name="QC_5_AS.6_2#f2056156d?vop=1&amp;pid=438fc9c1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59352" y="1545913"/>
            <a:ext cx="4279392" cy="431596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7_1#812243403?htil=1&amp;pid=438fc9c1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193263" y="1054296"/>
            <a:ext cx="3227832" cy="22768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7_2#812243403?htil=1&amp;pid=438fc9c19&amp;color=0,0,0&amp;vtp=1&amp;bt=1&amp;bbb=1&amp;hb=1"/>
          <p:cNvSpPr/>
          <p:nvPr/>
        </p:nvSpPr>
        <p:spPr>
          <a:xfrm>
            <a:off x="722376" y="972000"/>
            <a:ext cx="7388352"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［山西名校联盟2025高二期中］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顶极群落是群落的最终阶段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图为不同环境下分布的顶极群落类型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8_1#812243403.bracket?pid=438fc9c19&amp;color=0,0,0&amp;vpa=3&amp;vtp=1"/>
          <p:cNvSpPr/>
          <p:nvPr/>
        </p:nvSpPr>
        <p:spPr>
          <a:xfrm>
            <a:off x="7259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7_3#812243403.choices?htil=1&amp;pid=438fc9c19&amp;color=0,0,0&amp;vtp=1&amp;bbb=1&amp;hb=1"/>
              <p:cNvSpPr/>
              <p:nvPr/>
            </p:nvSpPr>
            <p:spPr>
              <a:xfrm>
                <a:off x="722376" y="1876875"/>
                <a:ext cx="7388352"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A.一个地区所能形成的顶极群落的类型只受温度影响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.若落叶林区降水量持续增加，群落将发展为热带雨林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.平均年降水量低于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、年平均气温低于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的地区的顶极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群落一般为草原</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.苔原区植被种类稀少，往往生长缓慢且能忍受强风吹袭</a:t>
                </a:r>
                <a:endParaRPr lang="en-US" altLang="zh-CN" sz="2000" dirty="0"/>
              </a:p>
            </p:txBody>
          </p:sp>
        </mc:Choice>
        <mc:Fallback>
          <p:sp>
            <p:nvSpPr>
              <p:cNvPr id="5" name="QC_5_BD.7_3#812243403.choices?htil=1&amp;pid=438fc9c19&amp;color=0,0,0&amp;vtp=1&amp;bbb=1&amp;hb=1"/>
              <p:cNvSpPr>
                <a:spLocks noRot="1" noChangeAspect="1" noMove="1" noResize="1" noEditPoints="1" noAdjustHandles="1" noChangeArrowheads="1" noChangeShapeType="1" noTextEdit="1"/>
              </p:cNvSpPr>
              <p:nvPr/>
            </p:nvSpPr>
            <p:spPr>
              <a:xfrm>
                <a:off x="722376" y="1876875"/>
                <a:ext cx="7388352" cy="2253234"/>
              </a:xfrm>
              <a:prstGeom prst="rect">
                <a:avLst/>
              </a:prstGeom>
              <a:blipFill rotWithShape="1">
                <a:blip r:embed="rId2"/>
                <a:stretch>
                  <a:fillRect l="-5" t="-20" r="-1102"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812243403?vop=1&amp;pid=438fc9c1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，一个地区所能形成的顶极群落的类型受年平均气温和平均年降水量等环境因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，A错误；大部分热带雨林区降水量和温度皆高于落叶林区，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因此若只是降水量持续增加，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落叶林不一定能发展为热带雨林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，B错误；平均年降水量低于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，年平均气温低于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地区的顶极群落一般为苔原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，C错误；苔原温度较低，水分较少，因此苔原区植被种类稀少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往生长缓慢且能忍受强风吹袭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9_1#812243403?vop=1&amp;pid=438fc9c19&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2061"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01f5e4fae?pid=f4a8d73e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4.根据群落的外貌和物种组成等方面的差异，可以将陆地群落分为不同类型。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在不同的群落中，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生物适应环境的方式不尽相同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下列关于群落的叙述正确的是(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01f5e4fae.bracket?pid=f4a8d73e4&amp;color=0,0,0&amp;vpa=4&amp;vtp=1"/>
          <p:cNvSpPr/>
          <p:nvPr/>
        </p:nvSpPr>
        <p:spPr>
          <a:xfrm>
            <a:off x="7767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0_2#01f5e4fae.choices?pid=f4a8d73e4&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A.荒漠生物群落中的爬行动物都以尿素的形式排泄含氮废物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.森林生物群落中的阴生植物叶绿体颗粒小、呈浅绿色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.全年高温、湿润的热带雨林中，乔木往往有呼吸根，树的分支发达</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.分布于我国华北等地的落叶阔叶林树冠发达，芽具有鳞片，树皮厚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1861</Words>
  <Application>WPS 演示</Application>
  <PresentationFormat>宽屏</PresentationFormat>
  <Paragraphs>117</Paragraphs>
  <Slides>14</Slides>
  <Notes>14</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14</vt:i4>
      </vt:variant>
    </vt:vector>
  </HeadingPairs>
  <TitlesOfParts>
    <vt:vector size="35"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2025-07-30T06:24:00Z</dcterms:created>
  <dcterms:modified xsi:type="dcterms:W3CDTF">2025-08-04T09:39:50Z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6FCCB05591A24B15B7F8CEFB261AAF1B_12</vt:lpwstr>
  </property>
  <property fmtid="{D5CDD505-2E9C-101B-9397-08002B2CF9AE}" pid="3" name="KSOProductBuildVer">
    <vt:lpwstr>2052-12.1.0.21915</vt:lpwstr>
  </property>
</Properties>
</file>