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82" d="100"/>
          <a:sy n="82" d="100"/>
        </p:scale>
        <p:origin x="6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8abfb6f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题型1 判断生态系统中信息的种类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30d6b6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题型2 信息传递在生态系统中的作用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fbf1aa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题型3 信息传递在农业生产中的应用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82f2351bb33c17b50ba709#tid=68898c91d5ecdb0009caef7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34256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生物学  选择性必修2</a:t>
            </a:r>
            <a:endParaRPr lang="en-US" sz="2400" dirty="0"/>
          </a:p>
        </p:txBody>
      </p:sp>
      <p:sp>
        <p:nvSpPr>
          <p:cNvPr id="4" name="MasterShapeName"/>
          <p:cNvSpPr/>
          <p:nvPr/>
        </p:nvSpPr>
        <p:spPr>
          <a:xfrm>
            <a:off x="8010144" y="4782312"/>
            <a:ext cx="3666744" cy="42976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生物与环境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11_1#b334219e0?vop=1&amp;pid=830d6b6d4&amp;color=0,0,0&amp;vtp=1&amp;bt=1&amp;bbb=1&amp;hb=1"/>
          <p:cNvSpPr/>
          <p:nvPr/>
        </p:nvSpPr>
        <p:spPr>
          <a:xfrm>
            <a:off x="722376" y="969264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教材变式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本题是教材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P70思考·讨论“生态系统中信息传递的重要性”资料4的变式题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。教材中以讨论题的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形式考查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，具有一定的开放性；本题以其资料内容为情境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,以选择题的形式考查信息传递在生态系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统中的作用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,考查学生获取信息、分析问题、解决问题的能力。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b334219e0?vop=1&amp;pid=830d6b6d4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烟草天蛾幼虫啃食烟草植株叶片的动作本身不属于行为信息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，啃食动作引发烟草产生尼古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丁等后续反应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，主要是基于物理的啃食刺激，而不是以啃食的动作作为信息，A错误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；烟草开花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时散发浓郁的花香吸引烟草天蛾吸食花蜜传播花粉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，花粉传播有助于烟草完成受精过程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，从而保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障烟草种群的繁衍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，B正确；烟草植株叶片受到烟草天蛾幼虫啃食时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，会产生并释放尼古丁吸引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大眼长蝽前来捕食烟草天蛾幼虫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，这不是对系统本身起作用，不属于反馈调节，C错误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；利用尼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古丁这种烟草自身产生的物质来防治多种蛾类对烟草的破坏，是利用生物之间的相互关系进行防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，属于生物防治，D错误。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1ab09bfdf?pid=830d6b6d4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［安徽卓越县中联盟2025高二期中］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雄性招潮蟹螯足一大一小，繁殖季节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，雄性招潮蟹通过挥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舞大螯足给同种雌蟹传递信息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。如图为甲、乙两种雄性招潮蟹的求偶动作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，下列相关叙述正确的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1ab09bfdf.bracket?pid=830d6b6d4&amp;color=0,0,0&amp;vpa=4&amp;vtp=1"/>
          <p:cNvSpPr/>
          <p:nvPr/>
        </p:nvSpPr>
        <p:spPr>
          <a:xfrm>
            <a:off x="1176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pic>
        <p:nvPicPr>
          <p:cNvPr id="4" name="QC_5_BD.13_2#1ab09bfdf?htil=2&amp;pid=830d6b6d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9584" y="2408877"/>
            <a:ext cx="4453128" cy="96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13_3#1ab09bfdf.choices?htil=2&amp;pid=830d6b6d4&amp;color=0,0,0&amp;vtp=1&amp;bbb=1&amp;hb=1"/>
          <p:cNvSpPr/>
          <p:nvPr/>
        </p:nvSpPr>
        <p:spPr>
          <a:xfrm>
            <a:off x="722376" y="2334074"/>
            <a:ext cx="6163056" cy="2253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.雄性招潮蟹的求偶动作与蜘蛛网的振动频率属于同一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类信息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.雄性招潮蟹的两种挥螯行为可以调节种间关系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.生物体之间通过行为传递信息时要依赖物理信息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.所有生物的繁衍活动都依赖雌雄个体间的信息传递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1ab09bfdf?vop=1&amp;pid=830d6b6d4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雄性招潮蟹的求偶动作属于行为信息，蜘蛛网的振动频率属于物理信息，A错误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；挥螯行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为主要用于同种生物个体之间的求偶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，而不是调节种间关系，B错误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；挥螯行为传递信息时需要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通过视觉信号传递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，生物体之间通过行为传递信息时要依赖物理信息，C正确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；并非所有生物的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繁衍活动都依赖雌雄个体间的信息传递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，如单细胞生物，D错误。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5196e71c4?pid=830d6b6d4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［安徽五校2025联考］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一般情况下植物开花时间与传粉动物的活跃期会相互重叠和匹配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。延胡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索是一种依靠熊蜂传粉的早春开花药用植物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。全球气温升高会使延胡索提前开花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，科研人员监测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了某地延胡索开花起始时间并统计了这些植株后期的结实率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（如图所示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）。下列相关叙述错误的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5196e71c4.bracket?pid=830d6b6d4&amp;color=0,0,0&amp;vpa=5&amp;vtp=1"/>
          <p:cNvSpPr/>
          <p:nvPr/>
        </p:nvSpPr>
        <p:spPr>
          <a:xfrm>
            <a:off x="1163701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pic>
        <p:nvPicPr>
          <p:cNvPr id="4" name="QC_5_BD.16_2#5196e71c4?htil=3&amp;pid=830d6b6d4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06631" y="2866077"/>
            <a:ext cx="2916936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16_3#5196e71c4.choices?htil=3&amp;pid=830d6b6d4&amp;color=0,0,0&amp;vtp=1&amp;bbb=1"/>
          <p:cNvSpPr/>
          <p:nvPr/>
        </p:nvSpPr>
        <p:spPr>
          <a:xfrm>
            <a:off x="722376" y="2791274"/>
            <a:ext cx="7708392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A.光照强度、光照时长和气温都属于生态系统中的物理信息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.据资料可推测，生态系统的信息传递影响了延胡索种群的繁衍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.图中监测数据表明，延胡索的开花时间越早，其结实率越低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.推测延胡索开花提前会导致其花期与熊蜂活跃期重叠时间增多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5196e71c4?vop=1&amp;pid=830d6b6d4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光照强度、光照时长和气温都属于生态系统中的物理信息，A正确；据资料可知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，生态系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统的信息传递影响了延胡索的开花和结实率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，进而影响了延胡索种群的繁衍，B正确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；图中监测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数据表明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，延胡索的开花时间越早，其结实率越低，C正确；从图中可以看出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，随着开花时间的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提前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，延胡索结实率逐渐降低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，结合题意推测延胡索开花提前会导致其花期与熊蜂活跃期重叠时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间减少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，使花的受粉率降低，导致结实率降低，D错误。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df7a3bcd7?pid=dfbf1aa40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6.生态系统的信息传递在农业生产中具有广泛的应用。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下列相关叙述错误的是(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df7a3bcd7.bracket?pid=dfbf1aa40&amp;color=0,0,0&amp;vpa=6&amp;vtp=1"/>
          <p:cNvSpPr/>
          <p:nvPr/>
        </p:nvSpPr>
        <p:spPr>
          <a:xfrm>
            <a:off x="9502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9_2#df7a3bcd7.choices?pid=dfbf1aa40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A.信息传递在农业生产中的应用主要是提高农畜产品的产量，以及对有害动物进行控制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.利用模拟的动物信息吸引大量的传粉动物，可以提高果树的传粉率和结实率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.延长光照时间可以刺激鸡卵巢的发育和雌激素的分泌，从而提高产蛋率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.利用昆虫信息素诱捕或警示有害动物可降低害虫的种群密度，这属于机械防治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df7a3bcd7?vop=1&amp;pid=dfbf1aa40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信息传递在农业生产中的应用主要包括提高农产品或畜产品的产量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，以及对有害动物进行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控制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，A正确；生态系统中的信息传递可以调节生物的种间关系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，如利用模拟的动物信息吸引大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量的传粉动物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，可以提高果树的传粉率和结实率，B正确；光照属于物理信息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，延长光照时间可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以刺激鸡卵巢的发育和雌激素的分泌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，从而提高产蛋率，C正确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；利用昆虫信息素诱捕或警示有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害动物可降低害虫的种群密度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，这属于生物防治，D错误。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3ed68c933?pid=dfbf1aa40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［江西上饶多校2025高二联考］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交配迷向技术是指人为在茶园中放置性信息素味源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，使得茶小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卷叶蛾在求偶通讯中获得错误信号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，进而延迟、减少或者阻止其顺利找到异性完成交配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，从而减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少下一代害虫数量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3ed68c933.bracket?pid=dfbf1aa40&amp;color=0,0,0&amp;vpa=7&amp;vtp=1"/>
          <p:cNvSpPr/>
          <p:nvPr/>
        </p:nvSpPr>
        <p:spPr>
          <a:xfrm>
            <a:off x="5240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2_2#3ed68c933.choices?pid=dfbf1aa40&amp;color=0,0,0&amp;vtp=1&amp;bbb=1"/>
          <p:cNvSpPr/>
          <p:nvPr/>
        </p:nvSpPr>
        <p:spPr>
          <a:xfrm>
            <a:off x="722376" y="23340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A.茶园生态系统中的信息传递只发生在生物与生物之间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.性信息素属于化学信息，交配迷向技术属于生物防治技术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.交配迷向技术通过破坏茶小卷叶蛾种群的性别比例达到防治的目的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.性信息素影响茶小卷叶蛾的交配，说明生物的生命活动离不开信息的传递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3ed68c933?vop=1&amp;pid=dfbf1aa40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生态系统中的信息传递可发生在生物与生物之间，也可发生在生物与无机环境之间，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；性信息素属于化学信息，交配迷向技术属于生物防治技术，B正确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；交配迷向技术通过破坏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茶小卷叶蛾种群的正常交配达到防治的目的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，该过程中其性别比例基本不变，C错误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；性信息素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影响茶小卷叶蛾的交配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，说明种群的繁衍离不开信息的传递，D错误。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e507efe3.fixed?pid=0020f38a2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</a:t>
            </a:r>
            <a:endParaRPr lang="en-US" altLang="zh-CN" sz="7200" dirty="0"/>
          </a:p>
        </p:txBody>
      </p:sp>
      <p:sp>
        <p:nvSpPr>
          <p:cNvPr id="3" name="C_3#1e507efe3.fixed?pid=0020f38a2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第4节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生态系统的信息传递</a:t>
            </a:r>
            <a:endParaRPr lang="en-US" altLang="zh-CN" sz="4400" dirty="0"/>
          </a:p>
        </p:txBody>
      </p:sp>
      <p:pic>
        <p:nvPicPr>
          <p:cNvPr id="4" name="C_3#1e507efe3.fixed?pid=0020f38a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1e507efe3.fixed?pid=0020f38a2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25_1#3ed68c933?vop=1&amp;pid=dfbf1aa40&amp;color=0,0,0&amp;vtp=1&amp;bt=1&amp;bbb=1"/>
          <p:cNvSpPr/>
          <p:nvPr/>
        </p:nvSpPr>
        <p:spPr>
          <a:xfrm>
            <a:off x="722376" y="969264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控制动物危害的方法比较</a:t>
            </a:r>
            <a:endParaRPr lang="en-US" altLang="zh-CN" sz="2000" dirty="0"/>
          </a:p>
        </p:txBody>
      </p:sp>
      <p:graphicFrame>
        <p:nvGraphicFramePr>
          <p:cNvPr id="21" name="QC_5_EX.25_2#3ed68c933?colgroup=5,8,14,10&amp;vop=1&amp;pid=dfbf1aa40&amp;color=0,0,0&amp;vtp=1&amp;bbb=1&amp;hb=1"/>
          <p:cNvGraphicFramePr>
            <a:graphicFrameLocks noGrp="1"/>
          </p:cNvGraphicFramePr>
          <p:nvPr/>
        </p:nvGraphicFramePr>
        <p:xfrm>
          <a:off x="722376" y="1958975"/>
          <a:ext cx="10716768" cy="2492629"/>
        </p:xfrm>
        <a:graphic>
          <a:graphicData uri="http://schemas.openxmlformats.org/drawingml/2006/table">
            <a:tbl>
              <a:tblPr/>
              <a:tblGrid>
                <a:gridCol w="1490472"/>
                <a:gridCol w="2459736"/>
                <a:gridCol w="3867912"/>
                <a:gridCol w="2898648"/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方法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优点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缺点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典型例子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化学防治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作用迅速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高效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污染环境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易使有害动物产生抗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药性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喷施化学药剂杀灭害虫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机械防治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无污染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见效快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对体型较小的害虫无法实施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;对人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力需求量大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人工捕捉害虫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使用捕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鼠夹灭鼠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生物防治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长效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环保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无污染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可能对其他生物造成危害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利用信息素诱捕害虫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6_1#6f3fd2535?pid=dfbf1aa40&amp;color=0,0,0&amp;vtp=1&amp;bt=1&amp;bbb=1&amp;hb=1"/>
              <p:cNvSpPr/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8.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［吉林长春2025质量检测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仿宋" panose="02010609060101010101" pitchFamily="34" charset="-122"/>
                    <a:ea typeface="仿宋" panose="02010609060101010101" pitchFamily="34" charset="-122"/>
                    <a:cs typeface="仿宋" panose="02010609060101010101" pitchFamily="34" charset="-120"/>
                  </a:rPr>
                  <a:t>］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农业害虫烟粉虱在取食烟草植株韧皮部汁液的同时会将唾液分泌到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烟草中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，其唾液中的效应蛋白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BtArmet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与普通烟草的转录因子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NtWRKY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发生互作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，会影响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𝑁𝑡𝑊𝑅𝐾𝑌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基因的表达，如图1所示。研究人员使烟草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𝑁𝑡𝑊𝑅𝐾𝑌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基因沉默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，并测定烟粉虱在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𝑁𝑡𝑊𝑅𝐾𝑌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基因沉默烟草上的产卵量，与阴性对照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𝑁𝑡𝑊𝑅𝐾𝑌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51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基因未沉默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相比，结果如图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2所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。回答下列问题：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O_5_BD.26_1#6f3fd2535?pid=dfbf1aa4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227834"/>
              </a:xfrm>
              <a:prstGeom prst="rect">
                <a:avLst/>
              </a:prstGeom>
              <a:blipFill rotWithShape="1">
                <a:blip r:embed="rId1"/>
                <a:stretch>
                  <a:fillRect l="-4" t="-20" b="-20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26_3#6f3fd2535?iti=1&amp;htil=1&amp;pid=dfbf1aa40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95728" y="3332803"/>
            <a:ext cx="2020824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5_BD.26_4#6f3fd2535?iti=2&amp;htil=1&amp;pid=dfbf1aa4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89520" y="3332803"/>
            <a:ext cx="2377440" cy="142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26_5#6f3fd2535?iti=1&amp;htil=1&amp;pid=dfbf1aa40&amp;color=0,0,0&amp;vtp=1&amp;bbb=1"/>
          <p:cNvSpPr/>
          <p:nvPr/>
        </p:nvSpPr>
        <p:spPr>
          <a:xfrm>
            <a:off x="3175952" y="4886267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图1</a:t>
            </a:r>
            <a:endParaRPr lang="en-US" altLang="zh-CN" sz="2000" dirty="0"/>
          </a:p>
        </p:txBody>
      </p:sp>
      <p:sp>
        <p:nvSpPr>
          <p:cNvPr id="6" name="QO_5_BD.26_6#6f3fd2535?iti=2&amp;htil=1&amp;pid=dfbf1aa40&amp;color=0,0,0&amp;vtp=1&amp;bbb=1"/>
          <p:cNvSpPr/>
          <p:nvPr/>
        </p:nvSpPr>
        <p:spPr>
          <a:xfrm>
            <a:off x="8548052" y="4886267"/>
            <a:ext cx="460375" cy="812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图2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7_1#a5471acaf?pid=6f3fd2535&amp;color=0,0,0&amp;vtp=1&amp;bt=1&amp;bbb=1&amp;hb=1"/>
              <p:cNvSpPr/>
              <p:nvPr/>
            </p:nvSpPr>
            <p:spPr>
              <a:xfrm>
                <a:off x="722376" y="969265"/>
                <a:ext cx="10753344" cy="175755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（1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）烟粉虱和烟草的种间关系为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调查烟粉虱的种群数量时，在面积为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的小区域对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角线上选取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5个样点，各样点随机选取2株植株，在每一植株的上、中、下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3个部位随机取叶龄相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似的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2片叶子，现场检查所选叶片上烟粉虱高龄若虫（3龄、4龄）数量和成虫数量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。该调查的取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样方法称为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2" name="QB_6_BD.27_1#a5471acaf?pid=6f3fd253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69265"/>
                <a:ext cx="10753344" cy="1757553"/>
              </a:xfrm>
              <a:prstGeom prst="rect">
                <a:avLst/>
              </a:prstGeom>
              <a:blipFill rotWithShape="1">
                <a:blip r:embed="rId1"/>
                <a:stretch>
                  <a:fillRect l="-4" t="-15" r="-880" b="-25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8_1#a5471acaf.blank?pid=6f3fd2535&amp;color=0,0,0&amp;vpa=8&amp;vtp=1&amp;bbb=1"/>
          <p:cNvSpPr/>
          <p:nvPr/>
        </p:nvSpPr>
        <p:spPr>
          <a:xfrm>
            <a:off x="4437126" y="931165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寄生</a:t>
            </a:r>
            <a:endParaRPr lang="en-US" altLang="zh-CN" sz="2000" dirty="0"/>
          </a:p>
        </p:txBody>
      </p:sp>
      <p:sp>
        <p:nvSpPr>
          <p:cNvPr id="4" name="QB_6_AN.29_1#a5471acaf.blank?pid=6f3fd2535&amp;color=0,0,0&amp;vpa=9&amp;vtp=1&amp;bbb=1"/>
          <p:cNvSpPr/>
          <p:nvPr/>
        </p:nvSpPr>
        <p:spPr>
          <a:xfrm>
            <a:off x="2001901" y="2283715"/>
            <a:ext cx="1200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五点取样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30_1#a5471acaf?vop=1&amp;pid=6f3fd2535&amp;color=0,0,0&amp;vtp=1&amp;bbb=1&amp;hb=1"/>
              <p:cNvSpPr/>
              <p:nvPr/>
            </p:nvSpPr>
            <p:spPr>
              <a:xfrm>
                <a:off x="722376" y="2834767"/>
                <a:ext cx="10753344" cy="906336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分析题意，烟粉虱取食烟草植株韧皮部汁液，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由此可知烟粉虱和烟草的种间关系为寄生；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在面积为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16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  <a:cs typeface="微软雅黑" panose="020B0503020204020204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的小区域对角线上选取5个样点，该调查的取样方法称为五点取样法。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5" name="QB_6_AS.30_1#a5471acaf?vop=1&amp;pid=6f3fd253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834767"/>
                <a:ext cx="10753344" cy="906336"/>
              </a:xfrm>
              <a:prstGeom prst="rect">
                <a:avLst/>
              </a:prstGeom>
              <a:blipFill rotWithShape="1">
                <a:blip r:embed="rId2"/>
                <a:stretch>
                  <a:fillRect l="-4" t="-14" b="-50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1_1#3334ae27e?pid=6f3fd2535&amp;color=0,0,0&amp;vtp=1&amp;bt=1&amp;bbb=1&amp;hb=1"/>
          <p:cNvSpPr/>
          <p:nvPr/>
        </p:nvSpPr>
        <p:spPr>
          <a:xfrm>
            <a:off x="722376" y="969264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（2）诱集植物是指植物通过颜色、分泌物等吸引目标害虫的天敌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，并为天敌提供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从而控制害虫的种群数量，这一措施常用于烟粉虱等农田害虫的防治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。诱集植物释放的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挥发物比主栽作物对害虫具有更强的引诱力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，在该信息传递过程中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，信道是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，这体现了生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态系统中信息传递具有的功能是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32_1#3334ae27e.blank?pid=6f3fd2535&amp;color=0,0,0&amp;vpa=10&amp;vtp=1&amp;bbb=1&amp;hb=1"/>
          <p:cNvSpPr/>
          <p:nvPr/>
        </p:nvSpPr>
        <p:spPr>
          <a:xfrm>
            <a:off x="722377" y="931164"/>
            <a:ext cx="10749631" cy="856234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食物和栖息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场所</a:t>
            </a:r>
            <a:endParaRPr lang="en-US" altLang="zh-CN" sz="2000" dirty="0"/>
          </a:p>
        </p:txBody>
      </p:sp>
      <p:sp>
        <p:nvSpPr>
          <p:cNvPr id="4" name="QB_6_AN.33_1#3334ae27e.blank?pid=6f3fd2535&amp;color=0,0,0&amp;vpa=11&amp;vtp=1&amp;bbb=1"/>
          <p:cNvSpPr/>
          <p:nvPr/>
        </p:nvSpPr>
        <p:spPr>
          <a:xfrm>
            <a:off x="9113901" y="1845564"/>
            <a:ext cx="692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空气</a:t>
            </a:r>
            <a:endParaRPr lang="en-US" altLang="zh-CN" sz="2000" dirty="0"/>
          </a:p>
        </p:txBody>
      </p:sp>
      <p:sp>
        <p:nvSpPr>
          <p:cNvPr id="5" name="QB_6_AN.34_1#3334ae27e.blank?pid=6f3fd2535&amp;color=0,0,0&amp;vpa=12&amp;vtp=1&amp;bbb=1"/>
          <p:cNvSpPr/>
          <p:nvPr/>
        </p:nvSpPr>
        <p:spPr>
          <a:xfrm>
            <a:off x="4287901" y="2283714"/>
            <a:ext cx="6788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能够调节生物的种间关系，进而维持生态系统的平衡与稳定</a:t>
            </a:r>
            <a:endParaRPr lang="en-US" altLang="zh-CN" sz="2000" dirty="0"/>
          </a:p>
        </p:txBody>
      </p:sp>
      <p:sp>
        <p:nvSpPr>
          <p:cNvPr id="6" name="QB_6_AS.35_1#3334ae27e?vop=1&amp;pid=6f3fd2535&amp;color=0,0,0&amp;vtp=1&amp;bbb=1&amp;hb=1"/>
          <p:cNvSpPr/>
          <p:nvPr/>
        </p:nvSpPr>
        <p:spPr>
          <a:xfrm>
            <a:off x="722376" y="2834767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诱集植物可以为害虫天敌提供食物和栖息场所，从而控制害虫的种群数量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，这一措施常用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于烟粉虱等农田害虫的防治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。诱集植物释放的挥发物比主栽作物对害虫具有更强的引诱力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信息传递过程中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，信道是空气，这体现了生态系统中信息传递能够调节生物的种间关系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，进而维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持生态系统的平衡与稳定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6_1#3ee4e90a6?pid=6f3fd2535&amp;color=0,0,0&amp;vtp=1&amp;bt=1&amp;bbb=1&amp;hb=1"/>
          <p:cNvSpPr/>
          <p:nvPr/>
        </p:nvSpPr>
        <p:spPr>
          <a:xfrm>
            <a:off x="722376" y="969265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（3）为防止烟粉虱虫灾暴发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，可通过性引诱剂诱杀雄虫改变种群的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，降低种群的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进而降低其种群数量。干旱、高温天气会导致烟粉虱繁殖能力明显降低，干旱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、高温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对烟粉虱种群数量的影响属于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填“密度”或“非密度”）制约因素。</a:t>
            </a:r>
            <a:endParaRPr lang="en-US" altLang="zh-CN" sz="2000" dirty="0"/>
          </a:p>
        </p:txBody>
      </p:sp>
      <p:sp>
        <p:nvSpPr>
          <p:cNvPr id="3" name="QB_6_AN.37_1#3ee4e90a6.blank?pid=6f3fd2535&amp;color=0,0,0&amp;vpa=13&amp;vtp=1&amp;bbb=1"/>
          <p:cNvSpPr/>
          <p:nvPr/>
        </p:nvSpPr>
        <p:spPr>
          <a:xfrm>
            <a:off x="8247126" y="931165"/>
            <a:ext cx="1200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性别比例</a:t>
            </a:r>
            <a:endParaRPr lang="en-US" altLang="zh-CN" sz="2000" dirty="0"/>
          </a:p>
        </p:txBody>
      </p:sp>
      <p:sp>
        <p:nvSpPr>
          <p:cNvPr id="4" name="QB_6_AN.38_1#3ee4e90a6.blank?pid=6f3fd2535&amp;color=0,0,0&amp;vpa=14&amp;vtp=1&amp;bbb=1"/>
          <p:cNvSpPr/>
          <p:nvPr/>
        </p:nvSpPr>
        <p:spPr>
          <a:xfrm>
            <a:off x="731901" y="1388365"/>
            <a:ext cx="9461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出生率</a:t>
            </a:r>
            <a:endParaRPr lang="en-US" altLang="zh-CN" sz="2000" dirty="0"/>
          </a:p>
        </p:txBody>
      </p:sp>
      <p:sp>
        <p:nvSpPr>
          <p:cNvPr id="5" name="QB_6_AN.39_1#3ee4e90a6.blank?pid=6f3fd2535&amp;color=0,0,0&amp;vpa=15&amp;vtp=1&amp;bbb=1"/>
          <p:cNvSpPr/>
          <p:nvPr/>
        </p:nvSpPr>
        <p:spPr>
          <a:xfrm>
            <a:off x="4033901" y="1826515"/>
            <a:ext cx="9461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非密度</a:t>
            </a:r>
            <a:endParaRPr lang="en-US" altLang="zh-CN" sz="2000" dirty="0"/>
          </a:p>
        </p:txBody>
      </p:sp>
      <p:sp>
        <p:nvSpPr>
          <p:cNvPr id="6" name="QB_6_AS.40_1#3ee4e90a6?vop=1&amp;pid=6f3fd2535&amp;color=0,0,0&amp;vtp=1&amp;bbb=1&amp;hb=1"/>
          <p:cNvSpPr/>
          <p:nvPr/>
        </p:nvSpPr>
        <p:spPr>
          <a:xfrm>
            <a:off x="722376" y="2377567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为了防止烟粉虱虫灾暴发，可通过性引诱剂诱杀雄虫，改变种群的性别比例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，减少雌雄烟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粉虱的交配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，降低出生率，从而降低烟粉虱的种群数量。气温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、干旱等气候因素会影响种群的数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量变化与种群密度无关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，属于非密度制约因素。</a:t>
            </a:r>
            <a:endParaRPr lang="en-US" altLang="zh-CN" sz="2200" dirty="0"/>
          </a:p>
        </p:txBody>
      </p:sp>
      <p:sp>
        <p:nvSpPr>
          <p:cNvPr id="7" name="QB_6_BD.41_1#daf46175c?pid=6f3fd2535&amp;color=0,0,0&amp;vtp=1&amp;bbb=1&amp;hb=1"/>
          <p:cNvSpPr/>
          <p:nvPr/>
        </p:nvSpPr>
        <p:spPr>
          <a:xfrm>
            <a:off x="722376" y="3758946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（4）结合图1分析，图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2中烟粉虱的取食作用可</a:t>
            </a: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</a:t>
            </a:r>
            <a:endParaRPr lang="en-US" altLang="zh-CN" sz="200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6_AN.42_1#daf46175c.blank?pid=6f3fd2535&amp;color=0,0,0&amp;vpa=16&amp;vtp=1&amp;bbb=1&amp;hb=1"/>
              <p:cNvSpPr/>
              <p:nvPr/>
            </p:nvSpPr>
            <p:spPr>
              <a:xfrm>
                <a:off x="722377" y="3720846"/>
                <a:ext cx="10749631" cy="85623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宋体" panose="02010600030101010101" pitchFamily="2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                                         </a:t>
                </a: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通过促进</a:t>
                </a:r>
                <a14:m>
                  <m:oMath xmlns:m="http://schemas.openxmlformats.org/officeDocument/2006/math"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𝑵𝒕𝑾𝑹𝑲𝒀</m:t>
                    </m:r>
                    <m:r>
                      <a:rPr lang="en-US" altLang="zh-CN" sz="2000" b="1" i="0" dirty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𝟓𝟏</m:t>
                    </m:r>
                  </m:oMath>
                </a14:m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基因的表达来增加其在烟</a:t>
                </a:r>
                <a:endParaRPr lang="en-US" altLang="zh-CN" sz="2000" b="1" i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1" i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草上的产卵量</a:t>
                </a:r>
                <a:endParaRPr lang="en-US" altLang="zh-CN" sz="2000" dirty="0"/>
              </a:p>
            </p:txBody>
          </p:sp>
        </mc:Choice>
        <mc:Fallback>
          <p:sp>
            <p:nvSpPr>
              <p:cNvPr id="8" name="QB_6_AN.42_1#daf46175c.blank?pid=6f3fd2535&amp;color=0,0,0&amp;vpa=1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7" y="3720846"/>
                <a:ext cx="10749631" cy="856234"/>
              </a:xfrm>
              <a:prstGeom prst="rect">
                <a:avLst/>
              </a:prstGeom>
              <a:blipFill rotWithShape="1">
                <a:blip r:embed="rId1"/>
                <a:stretch>
                  <a:fillRect l="-4" t="-44" r="1" b="-52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B_6_AS.43_1#daf46175c?vop=1&amp;pid=6f3fd2535&amp;color=0,0,0&amp;vtp=1&amp;bbb=1&amp;hb=1"/>
              <p:cNvSpPr/>
              <p:nvPr/>
            </p:nvSpPr>
            <p:spPr>
              <a:xfrm>
                <a:off x="722376" y="4605655"/>
                <a:ext cx="10753344" cy="907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分析题图可知，烟粉虱的取食作用通过促进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𝑁𝑡𝑊𝑅𝐾𝑌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51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基因的表达来增加其在烟草上的产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卵量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9" name="QB_6_AS.43_1#daf46175c?vop=1&amp;pid=6f3fd253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605655"/>
                <a:ext cx="10753344" cy="907034"/>
              </a:xfrm>
              <a:prstGeom prst="rect">
                <a:avLst/>
              </a:prstGeom>
              <a:blipFill rotWithShape="1">
                <a:blip r:embed="rId2"/>
                <a:stretch>
                  <a:fillRect l="-4" r="-106" b="-50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356a3c812?pid=a8abfb6f6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1.（1）抹香鲸在洄游过程中能发出230分贝的声音，便于和“家庭成员”沟通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，或通过回声定位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描绘海底地图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；（2）海蛞蝓受惊释放紫色液体，以麻醉天敌；（3）蜜蜂在发现蜜源后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，以舞蹈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“告诉”其他蜜蜂去采蜜。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上述三个实例分别属于(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_1#356a3c812.bracket?pid=a8abfb6f6&amp;color=0,0,0&amp;vpa=1&amp;vtp=1"/>
          <p:cNvSpPr/>
          <p:nvPr/>
        </p:nvSpPr>
        <p:spPr>
          <a:xfrm>
            <a:off x="7018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_2#356a3c812.choices?pid=a8abfb6f6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A.行为信息、物理信息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、物理信息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.物理信息、化学信息、行为信息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.物理信息、行为信息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、物理信息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.物理信息、物理信息、物理信息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356a3c812?vop=1&amp;pid=a8abfb6f6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（1）抹香鲸在洄游过程中发出声音进行交流或利用回声定位，声音属于物理信息；（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海蛞蝓受惊释放的紫色液体为化学物质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，属于化学信息；（3）蜜蜂的“舞蹈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”动作是一种行为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，属于行为信息。综上分析，B正确。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4_1#356a3c812?vop=1&amp;pid=a8abfb6f6&amp;color=0,0,0&amp;vtp=1&amp;bt=1&amp;bbb=1&amp;hb=1"/>
          <p:cNvSpPr/>
          <p:nvPr/>
        </p:nvSpPr>
        <p:spPr>
          <a:xfrm>
            <a:off x="722376" y="969264"/>
            <a:ext cx="10753344" cy="3662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方法总结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判断生态系统信息类型的方法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1）涉及声音、颜色、植物形状、磁力、温度、湿度这些信号，动物通过感觉器官，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如皮肤、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耳朵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、眼或植物通过光敏色素、叶、芽等感受上述信息，则判断为物理信息。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2）若涉及化学物质（如性外激素等），则最可能为化学信息。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3）凡涉及“肢体语言”或“动物的特殊行为”者均属行为信息，如孔雀开屏。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4）在影响视线的环境中（如深山密林），生物间多依靠“声音”这种物理形式传递信息。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5）在嘈杂的环境（如洪水、瀑布旁），生物多以“肢体语言”这种行为信息进行交流。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5_1#27d0a864b?htil=1&amp;pid=a8abfb6f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99746" y="1054295"/>
            <a:ext cx="2889504" cy="220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5_2#27d0a864b?htil=1&amp;pid=a8abfb6f6&amp;color=0,0,0&amp;vtp=1&amp;bt=1&amp;bbb=1&amp;hb=1"/>
          <p:cNvSpPr/>
          <p:nvPr/>
        </p:nvSpPr>
        <p:spPr>
          <a:xfrm>
            <a:off x="722376" y="972000"/>
            <a:ext cx="773582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［四川广安2024高二月考］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在温带森林中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，戴胜和斑鸫鹛栖息在同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一区域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，戴胜和斑鸫鹛对对方发出的警报声作出的反应如图所示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关分析正确的是(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6_1#27d0a864b.bracket?pid=a8abfb6f6&amp;color=0,0,0&amp;vpa=2&amp;vtp=1"/>
          <p:cNvSpPr/>
          <p:nvPr/>
        </p:nvSpPr>
        <p:spPr>
          <a:xfrm>
            <a:off x="2700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5_3#27d0a864b.choices?htil=1&amp;pid=a8abfb6f6&amp;color=0,0,0&amp;vtp=1&amp;bbb=1"/>
          <p:cNvSpPr/>
          <p:nvPr/>
        </p:nvSpPr>
        <p:spPr>
          <a:xfrm>
            <a:off x="722376" y="2334074"/>
            <a:ext cx="773582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A.戴胜和斑鸫鹛发出的警报声属于行为信息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.戴胜和斑鸫鹛主要对对方的警报信息作出逃避反应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.通过警报声传递信息的过程中涉及信息源—信道—信息受体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.在信息传递过程中，所有信息都具特异性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EX.7_1#27d0a864b?vop=1&amp;pid=a8abfb6f6&amp;color=0,0,0&amp;vtp=1&amp;bt=1&amp;bbb=1"/>
          <p:cNvSpPr/>
          <p:nvPr/>
        </p:nvSpPr>
        <p:spPr>
          <a:xfrm>
            <a:off x="722376" y="96926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题图解读</a:t>
            </a:r>
            <a:endParaRPr lang="en-US" altLang="zh-CN" sz="2000" dirty="0"/>
          </a:p>
        </p:txBody>
      </p:sp>
      <p:pic>
        <p:nvPicPr>
          <p:cNvPr id="3" name="QC_5_EX.7_2#27d0a864b?vop=1&amp;pid=a8abfb6f6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6200" y="1511300"/>
            <a:ext cx="4416552" cy="250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8_1#27d0a864b?vop=1&amp;pid=a8abfb6f6&amp;color=0,0,0&amp;vtp=1&amp;bt=1&amp;bbb=1&amp;hb=1"/>
              <p:cNvSpPr/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宋体" panose="02010600030101010101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动物发出的警报声不属于行为信息，而是物理信息，A错误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；通过警报声传递信息的过程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中涉及信息源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（信息产生的部位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信道（信息传播的媒介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  <a:cs typeface="微软雅黑" panose="020B0503020204020204" pitchFamily="34" charset="-120"/>
                      </a:rPr>
                      <m:t>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信息受体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（信息接收的生物或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其部位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），C正确；在信息传递过程中，有些信息具有特异性，如性外激素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，但并不是所有信息</a:t>
                </a:r>
                <a:endParaRPr lang="en-US" altLang="zh-CN" sz="2000" b="0" i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0"/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都具特异性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0"/>
                  </a:rPr>
                  <a:t>，如声音、光、温度等，D错误。</a:t>
                </a:r>
                <a:endParaRPr lang="en-US" altLang="zh-CN" sz="2200" dirty="0"/>
              </a:p>
            </p:txBody>
          </p:sp>
        </mc:Choice>
        <mc:Fallback>
          <p:sp>
            <p:nvSpPr>
              <p:cNvPr id="2" name="QC_5_AS.8_1#27d0a864b?vop=1&amp;pid=a8abfb6f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796034"/>
              </a:xfrm>
              <a:prstGeom prst="rect">
                <a:avLst/>
              </a:prstGeom>
              <a:blipFill rotWithShape="1">
                <a:blip r:embed="rId1"/>
                <a:stretch>
                  <a:fillRect l="-4" t="-25" b="-25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b334219e0?pid=830d6b6d4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［山东济南2025高二期末］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烟草植株开花时会发出浓郁的花香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，吸引烟草天蛾吸食花蜜传播花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。烟草天蛾传粉的同时会在叶片上产卵，烟草植株叶片受到烟草天蛾幼虫啃食时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，会产生并释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放尼古丁吸引大眼长蝽前来捕食烟草天蛾幼虫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。尼古丁还能驱除夜间活动的斜纹夜蛾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，使它们不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能在烟草植株叶片上停留产卵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0_1#b334219e0.bracket?pid=830d6b6d4&amp;color=0,0,0&amp;vpa=3&amp;vtp=1"/>
          <p:cNvSpPr/>
          <p:nvPr/>
        </p:nvSpPr>
        <p:spPr>
          <a:xfrm>
            <a:off x="6510401" y="23245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9_2#b334219e0.choices?pid=830d6b6d4&amp;color=0,0,0&amp;vtp=1&amp;bbb=1"/>
          <p:cNvSpPr/>
          <p:nvPr/>
        </p:nvSpPr>
        <p:spPr>
          <a:xfrm>
            <a:off x="722376" y="27912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A.烟草天蛾幼虫啃食烟草植株叶片的动作属于行为信息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.烟草开花时散发浓郁的花香可以保障烟草种群的繁衍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.烟草植株通过尼古丁吸引大眼长蝽属于反馈调节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.利用尼古丁防治多种蛾类对烟草的破坏属于化学防治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4590</Words>
  <Application>WPS 演示</Application>
  <PresentationFormat>宽屏</PresentationFormat>
  <Paragraphs>237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6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Cambria Math</vt:lpstr>
      <vt:lpstr>Calibri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蓝天</cp:lastModifiedBy>
  <cp:revision>4</cp:revision>
  <dcterms:created xsi:type="dcterms:W3CDTF">2025-07-30T06:43:00Z</dcterms:created>
  <dcterms:modified xsi:type="dcterms:W3CDTF">2025-08-04T09:45:14Z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7D2583E6CB2B45BA884B007B804132B7_12</vt:lpwstr>
  </property>
  <property fmtid="{D5CDD505-2E9C-101B-9397-08002B2CF9AE}" pid="3" name="KSOProductBuildVer">
    <vt:lpwstr>2052-12.1.0.21915</vt:lpwstr>
  </property>
</Properties>
</file>