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677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539496"/>
            <a:ext cx="888796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olitics#pid=68886f44fd204eef0a31e484#tid=68906670aeb8c40009a76f1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4315968"/>
            <a:ext cx="3685032" cy="9144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315968"/>
            <a:ext cx="3685032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 选择性必修1、2合订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_1#5c84ede34?vop=1&amp;pid=7eb4ecb8e&amp;color=0,0,0&amp;vtp=1&amp;bt=1&amp;bbb=1&amp;hb=1"/>
          <p:cNvSpPr/>
          <p:nvPr/>
        </p:nvSpPr>
        <p:spPr>
          <a:xfrm>
            <a:off x="722376" y="972000"/>
            <a:ext cx="10753344" cy="2710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探究解读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劳动就业与创业经营是学生走出校园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、走向社会后面临的两种选择。本议题探究以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2025年习近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平总书记在民营企业座谈会上的重要讲话为背景，结合民营经济促进法对推动高质量发展的价值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和民营企业诚信守法经营的反面案例，引导学生理解我国社会主义市场经济在本质上就是法治经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，增强法治意识，形成正确的劳动观与就业创业观。</a:t>
            </a:r>
            <a:endParaRPr lang="en-US" altLang="zh-CN" sz="22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本题考查法律对推动经济发展的积极作用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、民事权利与义务。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7c000e79.fixed?pid=37d041dc0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2_BD#27c000e79.fixed?pid=37d041dc0&amp;color=255,255,255&amp;vtp=1&amp;bbb=1"/>
          <p:cNvSpPr/>
          <p:nvPr/>
        </p:nvSpPr>
        <p:spPr>
          <a:xfrm>
            <a:off x="0" y="373075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就业与创业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7eb4ecb8e.fixed?pid=d16ce4f49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4#7eb4ecb8e.fixed?pid=d16ce4f4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综合探究企业创办之旅</a:t>
            </a:r>
            <a:endParaRPr lang="en-US" altLang="zh-CN" sz="4400" dirty="0"/>
          </a:p>
        </p:txBody>
      </p:sp>
      <p:pic>
        <p:nvPicPr>
          <p:cNvPr id="4" name="C_4#7eb4ecb8e.fixed?pid=d16ce4f4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7eb4ecb8e.fixed?pid=d16ce4f4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刷探究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5c84ede34?pid=7eb4ecb8e&amp;color=0,0,0&amp;vtp=1&amp;bt=1&amp;bbb=1"/>
          <p:cNvSpPr/>
          <p:nvPr/>
        </p:nvSpPr>
        <p:spPr>
          <a:xfrm>
            <a:off x="722376" y="969264"/>
            <a:ext cx="10753344" cy="370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阅读材料，完成下列探究。（19分）</a:t>
            </a:r>
            <a:endParaRPr lang="en-US" altLang="zh-CN" sz="2000" dirty="0"/>
          </a:p>
        </p:txBody>
      </p:sp>
      <p:sp>
        <p:nvSpPr>
          <p:cNvPr id="3" name="QO_5_BD.1_2#5c84ede34?sp=1&amp;pid=7eb4ecb8e&amp;color=0,0,0&amp;vtp=1&amp;bbb=1&amp;hb=1"/>
          <p:cNvSpPr/>
          <p:nvPr/>
        </p:nvSpPr>
        <p:spPr>
          <a:xfrm>
            <a:off x="722376" y="1379601"/>
            <a:ext cx="10753344" cy="4977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政策护航下的创业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日上午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习近平总书记在京出席民营企业座谈会并发表重要讲话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企业是经营主体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广大民营企业和民营企业家要满怀创业和报国激情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不断提升理想境界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厚植家国情怀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富而思源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富而思进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弘扬企业家精神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专心致志做强做优做大企业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坚定做中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国特色社会主义的建设者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中国式现代化的促进者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要坚定不移走高质量发展之路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坚守主业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做强实业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加强自主创新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转变发展方式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不断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提高企业质量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效益和核心竞争力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努力为推动科技创新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培育新质生产力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保障和改善民生等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多作贡献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要按照中国特色现代企业制度要求完善企业治理结构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重视企业接班人培养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要坚持诚信守法经营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树立正确价值观和道德观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以实际行动促进民营经济健康发展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要积极履行社会责任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积极构建和谐劳动关系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抓好生态环境保护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力所能及参与公益慈善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事业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多向社会奉献爱心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3#5c84ede34?sp=1&amp;pid=7eb4ecb8e&amp;color=0,0,0&amp;vtp=1&amp;bt=1&amp;bbb=1&amp;hb=1"/>
          <p:cNvSpPr/>
          <p:nvPr/>
        </p:nvSpPr>
        <p:spPr>
          <a:xfrm>
            <a:off x="722376" y="972000"/>
            <a:ext cx="10753344" cy="2697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结合议题背景，完成下列要求：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习近平总书记指出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扎扎实实落实促进民营经济发展的政策措施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是当前促进民营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经济发展的工作重点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民营经济促进法是我国第一部关于民营经济发展的基础性法律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该法草案共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民营经济的公平竞争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投资融资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科技创新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规范经营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服务保障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权益保护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法律责任等方面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作出了规定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其颁行对于加快构建新发展格局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推动高质量发展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具有重大而深远的意义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_1#7c5636d2c?pid=5c84ede34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（1）结合材料一，运用所学的《法律与生活》的知识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，谈谈我国民营经济促进法对推动高质量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发展的价值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。（10分）</a:t>
            </a:r>
            <a:endParaRPr lang="en-US" altLang="zh-CN" sz="2000" dirty="0"/>
          </a:p>
        </p:txBody>
      </p:sp>
      <p:sp>
        <p:nvSpPr>
          <p:cNvPr id="3" name="QO_6_AN.3_1#7c5636d2c?vop=1&amp;pid=5c84ede34&amp;color=0,0,0&amp;vtp=1&amp;bbb=1&amp;hb=1"/>
          <p:cNvSpPr/>
          <p:nvPr/>
        </p:nvSpPr>
        <p:spPr>
          <a:xfrm>
            <a:off x="722376" y="1882844"/>
            <a:ext cx="10753344" cy="3142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①民营经济促进法是一部关于民营经济发展的基础性法律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。该法为发展民营经济提供法治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，通过激发民营经济的活力推动我国经济高质量发展。（2分）②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引导民营经济公平竞争、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规范经营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、承担相应的法律责任，有助于优化市场秩序，提升民营经济的整体竞争力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，为高质量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发展奠定基础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。（2分）③完善服务保障和权益保护机制，为民营企业营造了更加公平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、透明的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，促进了科技创新和产业升级，助力高质量发展。（3分）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④该法鼓励民营企业在投资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、科技创新等领域的积极参与，推动其更好地融入以国内大循环为主体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、国内国际双循环相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互促进的新发展格局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，为经济高质量发展注入新动能。（3分）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4_1#7c5636d2c?vop=1&amp;pid=5c84ede34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关键信息①：民营经济促进法是我国第一部关于民营经济发展的基础性法律→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法律的作用，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该法能为经济高质量发展提供法治保障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。关键信息②：该法草案共9章78条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，从对民营经济的公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平竞争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、投资融资、科技创新、规范经营、服务保障、权益保护、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法律责任等方面作出了规定→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从优化市场秩序的角度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，说明有利于引导民营经济公平竞争、规范经营，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营造良好的发展环境。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③：其颁行对于加快构建新发展格局，推动高质量发展，具有重大而深远的意义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→构建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新发展格局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，有利于鼓励民营企业在科技创新等领域积极投资，注入新动能等。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277d5537?pid=5c84ede34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民营企业要坚持诚信守法经营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健全风险防范机制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以实际行动促进民营经济健康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PZ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智能家居有限公司在经营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品牌过程中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在其线上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线下店铺使用知名演员赵某的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照片进行商业宣传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并称赵某已签约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品牌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成为该品牌代言人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但重庆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PZ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智能家居有限公司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与赵某之间不存在任何商业合作关系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赵某对该公司提起肖像权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姓名权侵权之诉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6_BD.5_1#3a094f59b?pid=5c84ede34&amp;color=0,0,0&amp;vtp=1&amp;bbb=1"/>
          <p:cNvSpPr/>
          <p:nvPr/>
        </p:nvSpPr>
        <p:spPr>
          <a:xfrm>
            <a:off x="722376" y="3180784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（2）结合材料二，运用《法律与生活》的知识，分析法院是否会支持赵某的诉求。（9分）</a:t>
            </a:r>
            <a:endParaRPr lang="en-US" altLang="zh-CN" sz="2000" dirty="0"/>
          </a:p>
        </p:txBody>
      </p:sp>
      <p:sp>
        <p:nvSpPr>
          <p:cNvPr id="4" name="QO_6_AN.6_1#3a094f59b?vop=1&amp;pid=5c84ede34&amp;color=0,0,0&amp;vtp=1&amp;bbb=1&amp;hb=1"/>
          <p:cNvSpPr/>
          <p:nvPr/>
        </p:nvSpPr>
        <p:spPr>
          <a:xfrm>
            <a:off x="722376" y="3638492"/>
            <a:ext cx="10753344" cy="2675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①会支持。（2分）②自然人的姓名权受法律保护。任何组织或者个人不得以干涉、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盗用、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假冒等方式侵害他人的姓名权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。重庆PZ智能家居有限公司盗用赵某姓名进行虚假商业宣传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了赵某的姓名权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。（3分）③自然人享有肖像权。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未经肖像权人同意不得使用肖像权人的肖像。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赵某作为知名演员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，其肖像具有一定的商业价值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，该公司未经许可擅自使用赵某的照片进行宣传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营利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，侵犯了赵某的肖像权。所以，法院会支持赵某对重庆PZ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智能家居有限公司提起的肖像权、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姓名权侵权之诉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7_1#3a094f59b?vop=1&amp;pid=5c84ede3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关键信息：重庆PZ智能家居有限公司在其线上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、线下店铺使用知名演员赵某的照片进行商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业宣传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，并称赵某已签约××品牌，成为该品牌代言人。但重庆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PZ智能家居有限公司与赵某之间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不存在任何商业合作关系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。赵某对该公司提起肖像权、姓名权侵权之诉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→法律对姓名权和肖像权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宽屏</PresentationFormat>
  <Paragraphs>72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等线 (正文)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2025-08-05T01:14:01Z</dcterms:created>
  <dcterms:modified xsi:type="dcterms:W3CDTF">2025-08-05T01:21:57Z</dcterms:modified>
  <cp:category/>
  <cp:contentStatus/>
</cp:coreProperties>
</file>