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72" r:id="rId4"/>
    <p:sldId id="258" r:id="rId5"/>
    <p:sldId id="259" r:id="rId6"/>
    <p:sldId id="273" r:id="rId7"/>
    <p:sldId id="260" r:id="rId8"/>
    <p:sldId id="261" r:id="rId9"/>
    <p:sldId id="274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1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6397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62d68800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水土流失成因及综合治理措施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62d68800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专题 水土流失成因及综合治理措施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89e592b7fce69656956bbc#tid=68906fb415638a000923287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选择性必修2     区域发展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8_1#b446e7589?pid=473d8f6d2&amp;color=0,0,0&amp;vtp=1&amp;bt=1&amp;bbb=1&amp;hb=1"/>
          <p:cNvSpPr/>
          <p:nvPr/>
        </p:nvSpPr>
        <p:spPr>
          <a:xfrm>
            <a:off x="722376" y="1005840"/>
            <a:ext cx="10753344" cy="26846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［陕西汉中2025高二期中］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阅读图文材料，完成下列要求。（22分）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在黄土高原水土流失治理中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沟道治理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一直是重中之重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沟道治理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主要包括淤地坝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谷坊等工程建设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淤地坝是在多泥沙沟道中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以拦泥蓄水为目的而修建的坝工建筑物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其拦泥淤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成的地叫坝地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坝地内种植作物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谷坊是在易受侵蚀的沟道中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为了固定沟床而修筑的以土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为主要原料的横向挡拦建筑物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又称为防冲坝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沙土坝等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一般沿沟道成群布置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下图示意黄土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高原实施水土保持工程措施的模式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8_2#b446e7589?pid=473d8f6d2&amp;color=0,0,0&amp;mp=1&amp;tib=255,255,255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25112" y="1005840"/>
            <a:ext cx="3538728" cy="256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5_BD.9_1#ac341ced3?pid=b446e7589&amp;color=0,0,0&amp;vtp=1&amp;bbb=1"/>
          <p:cNvSpPr/>
          <p:nvPr/>
        </p:nvSpPr>
        <p:spPr>
          <a:xfrm>
            <a:off x="722376" y="3700272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（1）指出图中A、B两处哪处更适合建设淤地坝，并说明理由。（6分）</a:t>
            </a:r>
            <a:endParaRPr lang="en-US" altLang="zh-CN" sz="2000" dirty="0"/>
          </a:p>
        </p:txBody>
      </p:sp>
      <p:sp>
        <p:nvSpPr>
          <p:cNvPr id="4" name="QO_5_AN.10_1#ac341ced3?vop=1&amp;pid=b446e7589&amp;color=0,0,0&amp;vtp=1&amp;bbb=1&amp;hb=1"/>
          <p:cNvSpPr/>
          <p:nvPr/>
        </p:nvSpPr>
        <p:spPr>
          <a:xfrm>
            <a:off x="722376" y="4168013"/>
            <a:ext cx="10753344" cy="1313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A处更适合建设淤地坝。（2分）理由：与B处沟道相比，A处沟道较宽，地势较低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，便于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拦泥淤地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（蓄水），种植作物，更适合建设淤地坝（或与A处沟道相比，B处沟道较窄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，且沟道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落差较大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，易受侵蚀，需要多级布置以保持水土，更适合建设谷坊而不是淤地坝）。（4分）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11_1#ac341ced3?vop=1&amp;pid=b446e7589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本题考查淤地坝的选址。淤地坝的功能是拦泥蓄水，在拦泥淤成的坝地上可种植作物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。A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处沟道较宽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，地势较低，这种地形条件更有利于拦泥淤地和后续的种植活动开展。而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B处沟道较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，且沟道落差较大，水流速度快，侵蚀作用强，更需要通过多级设置谷坊来固定沟床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、减缓水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、保持水土，不适合建设淤地坝。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【比较说明类】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2_1#ba25c8d48?pid=b446e7589&amp;color=0,0,0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（2）分析坝地有利于农业耕作的原因。（6分）</a:t>
            </a:r>
            <a:endParaRPr lang="en-US" altLang="zh-CN" sz="2000" dirty="0"/>
          </a:p>
        </p:txBody>
      </p:sp>
      <p:sp>
        <p:nvSpPr>
          <p:cNvPr id="3" name="QO_5_AN.13_1#ba25c8d48?vop=1&amp;pid=b446e7589&amp;color=0,0,0&amp;vtp=1&amp;bbb=1&amp;hb=1"/>
          <p:cNvSpPr/>
          <p:nvPr/>
        </p:nvSpPr>
        <p:spPr>
          <a:xfrm>
            <a:off x="722376" y="1469009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坝地坡度平缓，土壤侵蚀弱，有利于保持水土；淤平沟谷形成坝地，增加了耕地面积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；坝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地土层深厚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，土壤肥沃；坝地土壤水分条件好，抗旱能力强。（任答三点得6分）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14_1#ba25c8d48?vop=1&amp;pid=b446e7589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本题考查坝地对农业的影响。从地形角度看，坝地是淤平沟谷而形成，坡度平缓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，流水对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土壤的侵蚀作用较弱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，能够有效保持水土。从土地资源角度看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，淤平沟谷增加了可用于耕种的耕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地面积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。从土壤条件看，长期泥沙淤积使坝地土层深厚，富含养分，土壤肥沃。同时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，坝地的土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壤水分条件较好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，在干旱时期能更好地满足作物生长需求，抗旱能力强。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【原因条件类】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5_1#9fd3b7b5b?pid=b446e7589&amp;color=0,0,0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（3）简述谷坊在生态环境治理方面所起的作用。（6分）</a:t>
            </a:r>
            <a:endParaRPr lang="en-US" altLang="zh-CN" sz="2000" dirty="0"/>
          </a:p>
        </p:txBody>
      </p:sp>
      <p:sp>
        <p:nvSpPr>
          <p:cNvPr id="3" name="QO_5_AN.16_1#9fd3b7b5b?vop=1&amp;pid=b446e7589&amp;color=0,0,0&amp;vtp=1&amp;bbb=1&amp;hb=1"/>
          <p:cNvSpPr/>
          <p:nvPr/>
        </p:nvSpPr>
        <p:spPr>
          <a:xfrm>
            <a:off x="722376" y="1469009"/>
            <a:ext cx="10753344" cy="1313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拦水截沙，使沟道台阶化，防止沟道加深（下蚀）；巩固并抬高沟床，稳定沟坡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，防止沟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道加宽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（侧蚀）；减缓沟道坡度，减小山洪流速，减轻山洪或泥石流危害；减轻水土流失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，改善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生态环境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。（任答三点得6分）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17_1#9fd3b7b5b?vop=1&amp;pid=b446e7589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本题考查谷坊的作用。谷坊是横向挡拦建筑物，能拦截沟道内的水流和泥沙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，使沟道呈现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出台阶化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。这样可以阻止沟道因水流下蚀而不断加深。谷坊巩固并抬高了沟床，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使沟坡更加稳定，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防止因水流侧蚀导致沟道加宽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。谷坊减缓沟道坡度，降低了山洪的流速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，减轻了山洪或泥石流对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下游地区的冲击力和危害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。此外，拦截泥沙减轻了水土流失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，对改善整个区域的生态环境有积极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【影响意义类】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8_1#a888cd238?pid=b446e7589&amp;color=0,0,0&amp;vtp=1&amp;bt=1&amp;bbb=1&amp;hb=1"/>
          <p:cNvSpPr/>
          <p:nvPr/>
        </p:nvSpPr>
        <p:spPr>
          <a:xfrm>
            <a:off x="722376" y="1005840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（4）除“沟道治理”外，“护坡”也是水土流失治理的重要方面，针对“护坡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”列举一些有效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的工程和生物措施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。（4分）</a:t>
            </a:r>
            <a:endParaRPr lang="en-US" altLang="zh-CN" sz="2000" dirty="0"/>
          </a:p>
        </p:txBody>
      </p:sp>
      <p:sp>
        <p:nvSpPr>
          <p:cNvPr id="3" name="QO_5_AN.19_1#a888cd238?vop=1&amp;pid=b446e7589&amp;color=0,0,0&amp;vtp=1&amp;bbb=1&amp;hb=1"/>
          <p:cNvSpPr/>
          <p:nvPr/>
        </p:nvSpPr>
        <p:spPr>
          <a:xfrm>
            <a:off x="722376" y="1916684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工程措施：修水平梯田；修鱼鳞坑等。（任答一点得2分）生物措施：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封坡育林育草等。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20_1#a888cd238?vop=1&amp;pid=b446e7589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本题考查水土流失的治理措施。工程措施中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，水平梯田是在坡地上沿等高线修筑的台阶式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农田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，能减缓坡面水流速度，减少坡面径流对土壤的冲刷，从而减轻水土流失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。鱼鳞坑是在山坡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上挖掘的类似鱼鳞状的半圆形或月牙形土坑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，可拦截坡面径流和泥沙，起到保持水土的作用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物措施方面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，封坡育林育草是将山坡封禁并种植树木和草类，利用植被的根系固土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，枝叶阻挡雨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水对坡面的直接冲刷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，减轻坡面水土流失。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【建议措施类】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473d8f6d2.fixed?pid=62d68800d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473d8f6d2.fixed?pid=62d68800d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水土流失成因及综合治理措施</a:t>
            </a:r>
            <a:endParaRPr lang="en-US" altLang="zh-CN" sz="4400" dirty="0"/>
          </a:p>
        </p:txBody>
      </p:sp>
      <p:pic>
        <p:nvPicPr>
          <p:cNvPr id="4" name="C_3#473d8f6d2.fixed?pid=62d68800d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473d8f6d2.fixed?pid=62d68800d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刷专题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436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_1#69ad90848?htil=1&amp;pid=473d8f6d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48472" y="1060704"/>
            <a:ext cx="3108960" cy="302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4_BD.1_2#69ad90848?htil=1&amp;pid=473d8f6d2&amp;color=0,0,0&amp;vtp=1&amp;bt=1&amp;bbb=1&amp;hb=1"/>
          <p:cNvSpPr/>
          <p:nvPr/>
        </p:nvSpPr>
        <p:spPr>
          <a:xfrm>
            <a:off x="722376" y="1005840"/>
            <a:ext cx="7516368" cy="2214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［山东聊城2024高二月考］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石楼县位于山西省西部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曾是水土流失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严重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生态环境脆弱的区域之一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近年来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石楼县大力实施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坡改梯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综合整治措施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坚持山水林田湖草沙一体化保护和系统治理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防治了水土流失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下图示意石楼县在黄土高原的地理位置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C_5_BD.2_1#1c80abedb?htil=1&amp;pid=69ad90848&amp;color=0,0,0&amp;vtp=1&amp;bbb=1"/>
          <p:cNvSpPr/>
          <p:nvPr/>
        </p:nvSpPr>
        <p:spPr>
          <a:xfrm>
            <a:off x="722376" y="3274695"/>
            <a:ext cx="7516368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石楼县水土流失的主要原因是(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2_2#1c80abedb.choices?htil=1&amp;pid=69ad90848&amp;color=0,0,0&amp;vtp=1&amp;bbb=1"/>
          <p:cNvSpPr/>
          <p:nvPr/>
        </p:nvSpPr>
        <p:spPr>
          <a:xfrm>
            <a:off x="722376" y="3731895"/>
            <a:ext cx="7516368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1952117" algn="l"/>
                <a:tab pos="3866134" algn="l"/>
                <a:tab pos="5792851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.沟壑纵横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B.土质黏重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C.气候湿润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.毁林开荒</a:t>
            </a:r>
            <a:endParaRPr lang="en-US" altLang="zh-CN" sz="2000" dirty="0"/>
          </a:p>
        </p:txBody>
      </p:sp>
      <p:sp>
        <p:nvSpPr>
          <p:cNvPr id="6" name="QC_5_AN.3_1#1c80abedb.bracket?pid=69ad90848&amp;color=0,0,0&amp;vpa=1&amp;vtp=1"/>
          <p:cNvSpPr/>
          <p:nvPr/>
        </p:nvSpPr>
        <p:spPr>
          <a:xfrm>
            <a:off x="4422839" y="327469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1c80abedb?vop=1&amp;pid=69ad90848&amp;color=0,0,0&amp;vtp=1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本题考查水土流失的原因。沟壑纵横是水土流失的结果，不是原因，A错误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；黄土土质疏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，并不黏重，B错误；石楼县位于半湿润地区向半干旱地区的过渡地带，C错误；毁林开荒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、破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坏植被是水土流失的主要原因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4381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270e2ae2c?pid=69ad90848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石楼县水土流失的有效治理措施是(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270e2ae2c.bracket?pid=69ad90848&amp;color=0,0,0&amp;vpa=2&amp;vtp=1"/>
          <p:cNvSpPr/>
          <p:nvPr/>
        </p:nvSpPr>
        <p:spPr>
          <a:xfrm>
            <a:off x="4930839" y="96926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5_2#270e2ae2c.choices?pid=69ad90848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.全面封山育林育草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.陡坡上修筑水平梯田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C.全部退耕还林还草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.实施小流域综合治理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270e2ae2c?vop=1&amp;pid=69ad90848&amp;color=0,0,0&amp;vtp=1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本题考查水土流失的治理措施。全面封山育林育草不现实，A错误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；陡坡上不适合修筑梯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，修筑梯田的坡度要求一般是不大于25°，B错误；全部退耕还林还草不现实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，将影响当地经济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，C错误；实施小流域综合治理可有效治理水土流失，D正确。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9543102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527</Words>
  <Application>Microsoft Office PowerPoint</Application>
  <PresentationFormat>宽屏</PresentationFormat>
  <Paragraphs>76</Paragraphs>
  <Slides>19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KaiTi</vt:lpstr>
      <vt:lpstr>等线</vt:lpstr>
      <vt:lpstr>仿宋</vt:lpstr>
      <vt:lpstr>汉仪舒圆黑简体</vt:lpstr>
      <vt:lpstr>SimHei</vt:lpstr>
      <vt:lpstr>楷体</vt:lpstr>
      <vt:lpstr>SimSun</vt:lpstr>
      <vt:lpstr>微软雅黑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</cp:lastModifiedBy>
  <cp:revision>3</cp:revision>
  <dcterms:created xsi:type="dcterms:W3CDTF">2025-08-05T03:11:12Z</dcterms:created>
  <dcterms:modified xsi:type="dcterms:W3CDTF">2025-08-05T03:13:49Z</dcterms:modified>
  <cp:category/>
  <cp:contentStatus/>
</cp:coreProperties>
</file>