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74" r:id="rId6"/>
    <p:sldId id="258" r:id="rId7"/>
    <p:sldId id="259" r:id="rId8"/>
    <p:sldId id="275" r:id="rId9"/>
    <p:sldId id="260" r:id="rId10"/>
    <p:sldId id="261" r:id="rId11"/>
    <p:sldId id="276" r:id="rId12"/>
    <p:sldId id="262" r:id="rId13"/>
    <p:sldId id="263" r:id="rId14"/>
    <p:sldId id="277" r:id="rId15"/>
    <p:sldId id="264" r:id="rId16"/>
    <p:sldId id="265" r:id="rId17"/>
    <p:sldId id="266" r:id="rId18"/>
    <p:sldId id="278" r:id="rId19"/>
    <p:sldId id="267" r:id="rId20"/>
    <p:sldId id="268" r:id="rId21"/>
    <p:sldId id="279" r:id="rId22"/>
    <p:sldId id="269" r:id="rId23"/>
    <p:sldId id="270" r:id="rId24"/>
    <p:sldId id="280" r:id="rId25"/>
    <p:sldId id="271" r:id="rId26"/>
    <p:sldId id="272" r:id="rId27"/>
    <p:sldId id="273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-134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126ae16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区域特征分析与区域差异比较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126ae16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区域特征分析与区域差异比较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346fd204eef0a31e818#tid=6890182ad5ecdb0009cafbc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选择性必修2     区域发展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8_1#a2a0d5621?htil=2&amp;pid=3cca73f4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6291" y="1060704"/>
            <a:ext cx="3328416" cy="293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8_2#a2a0d5621?htil=2&amp;pid=3cca73f4c&amp;color=0,0,0&amp;vtp=1&amp;bt=1&amp;bbb=1&amp;hb=1"/>
          <p:cNvSpPr/>
          <p:nvPr/>
        </p:nvSpPr>
        <p:spPr>
          <a:xfrm>
            <a:off x="722376" y="1005840"/>
            <a:ext cx="7296912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［湖南邵阳邵东一中2024高二月考］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作为我国两大流域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长江流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域和黄河流域发展的区位条件和发展水平差异显著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国自然区划和黄河流域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长江流域范围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9_1#bac83431a?htil=2&amp;pid=a2a0d5621&amp;color=0,0,0&amp;vtp=1&amp;bbb=1"/>
          <p:cNvSpPr/>
          <p:nvPr/>
        </p:nvSpPr>
        <p:spPr>
          <a:xfrm>
            <a:off x="722376" y="2360295"/>
            <a:ext cx="7296912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自然环境分异更为显著的流域及其主要影响因素是(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9_2#bac83431a.choices?htil=2&amp;pid=a2a0d5621&amp;color=0,0,0&amp;vtp=1&amp;bbb=1"/>
          <p:cNvSpPr/>
          <p:nvPr/>
        </p:nvSpPr>
        <p:spPr>
          <a:xfrm>
            <a:off x="722376" y="2823083"/>
            <a:ext cx="7296912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94411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A.长江流域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；热量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.长江流域；水分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9441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.黄河流域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；热量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.黄河流域；水分</a:t>
            </a:r>
            <a:endParaRPr lang="en-US" altLang="zh-CN" sz="2000" dirty="0"/>
          </a:p>
        </p:txBody>
      </p:sp>
      <p:sp>
        <p:nvSpPr>
          <p:cNvPr id="6" name="QC_5_AN.10_1#bac83431a.bracket?pid=a2a0d5621&amp;color=0,0,0&amp;vpa=3&amp;vtp=1"/>
          <p:cNvSpPr/>
          <p:nvPr/>
        </p:nvSpPr>
        <p:spPr>
          <a:xfrm>
            <a:off x="6708839" y="236029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bac83431a?vop=1&amp;pid=a2a0d5621&amp;color=0,0,0&amp;mp=1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本题考查区域环境差异的影响因素。读图可知，黄河流域跨越的自然区域类型多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，且干湿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度差异大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，因此自然环境分异更为显著的流域是黄河流域，且主要是水分差异所致，D正确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江流域大部分位于湿润区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，自然环境相较于黄河流域分异较小，B错误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；长江流域大部分位于亚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热带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，黄河流域大部分位于暖温带，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热量不是黄河流域自然环境分异更为显著的主要影响因素，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bffa11b6a?sp=1&amp;pid=a2a0d5621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4.与长江相比，黄河难以形成流域发展轴，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主要是因为黄河(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bffa11b6a.bracket?pid=a2a0d5621&amp;color=0,0,0&amp;vpa=4&amp;vtp=1"/>
          <p:cNvSpPr/>
          <p:nvPr/>
        </p:nvSpPr>
        <p:spPr>
          <a:xfrm>
            <a:off x="7483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2_2#bffa11b6a?pid=a2a0d5621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9441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①航运价值较低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②下游及三角洲辐射带动弱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9441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③水能蕴藏量小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河流流程短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，流域面积小</a:t>
            </a:r>
            <a:endParaRPr lang="en-US" altLang="zh-CN" sz="2000" dirty="0"/>
          </a:p>
        </p:txBody>
      </p:sp>
      <p:sp>
        <p:nvSpPr>
          <p:cNvPr id="5" name="QC_5_BD.12_3#bffa11b6a.choices?pid=a2a0d5621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bffa11b6a?vop=1&amp;pid=a2a0d5621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本题考查区域差异的成因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。河流成为区域经济发展轴的必要条件是河流本身对经济要素有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较强的吸引力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，吸引力包括水源、水运、下游及三角洲地区的辐射带动作用等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，这些方面黄河不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如长江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，①②正确；黄河水能蕴藏量也较大，河流流程也较长，流域面积也较大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，且水能蕴藏量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和流程不是黄河难以形成流域发展轴的主要原因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，③④错误。故选A。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2#bffa11b6a?vop=1&amp;pid=a2a0d5621&amp;color=0,0,0&amp;mp=1&amp;vtp=1&amp;bt=1&amp;bbb=1"/>
          <p:cNvSpPr/>
          <p:nvPr/>
        </p:nvSpPr>
        <p:spPr>
          <a:xfrm>
            <a:off x="722376" y="1005840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知识总结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黄河航运价值低的原因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1）位于我国北方地区，年降水量少，冬季时水量不足，甚至出现断流现象；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2）黄河有结冰期，还会出现凌汛现象，使得通航时间短；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3）黄河含沙量大，水量少，使得水位低，影响通航。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d2afd3b77?pid=3cca73f4c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［安徽太和中学2025高二期末］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黑土只能形成于四季分明且温差较大的温带地区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世界四大黑土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区分别位于乌克兰大平原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美国密西西比平原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中国东北平原和阿根廷潘帕斯草原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研究发现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美国密西西比平原黑土区坡度小于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8°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的土地面积占比达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77.54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%，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高于中国东北平原黑土区的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55.94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%。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下图为全球四大黑土区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阴影部分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分布示意图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5_2#d2afd3b77?pid=3cca73f4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9065" y="2897886"/>
            <a:ext cx="3210822" cy="181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16_1#6395633dd?pid=d2afd3b77&amp;color=0,0,0&amp;vtp=1&amp;bbb=1"/>
          <p:cNvSpPr/>
          <p:nvPr/>
        </p:nvSpPr>
        <p:spPr>
          <a:xfrm>
            <a:off x="722376" y="48470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全球四大黑土区中(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7_1#6395633dd.bracket?pid=d2afd3b77&amp;color=0,0,0&amp;vpa=5&amp;vtp=1"/>
          <p:cNvSpPr/>
          <p:nvPr/>
        </p:nvSpPr>
        <p:spPr>
          <a:xfrm>
            <a:off x="3165539" y="4847086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16_2#6395633dd.choices?pid=d2afd3b77&amp;color=0,0,0&amp;vtp=1&amp;bbb=1"/>
          <p:cNvSpPr/>
          <p:nvPr/>
        </p:nvSpPr>
        <p:spPr>
          <a:xfrm>
            <a:off x="722376" y="5305683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.乌克兰大平原黑土区跨经度最多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.美国密西西比平原黑土区面积最广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C.中国东北平原黑土区土层最深厚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.阿根廷潘帕斯草原黑土区分布纬度最高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6395633dd?vop=1&amp;pid=d2afd3b77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本题考查区域特征。由材料可知，乌克兰大平原黑土区跨经度最多、面积最广，A正确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；阿根廷潘帕斯草原黑土区分布纬度相对较低，D错误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；根据材料信息无法判断各黑土区土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层厚度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cca73f4c.fixed?pid=126ae1673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3cca73f4c.fixed?pid=126ae1673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区域特征分析与区域差异比较</a:t>
            </a:r>
            <a:endParaRPr lang="en-US" altLang="zh-CN" sz="4400" dirty="0"/>
          </a:p>
        </p:txBody>
      </p:sp>
      <p:pic>
        <p:nvPicPr>
          <p:cNvPr id="4" name="C_3#3cca73f4c.fixed?pid=126ae1673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3cca73f4c.fixed?pid=126ae1673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b97615adb?pid=d2afd3b77&amp;color=0,0,0&amp;vtp=1&amp;bt=1&amp;bbb=1&amp;h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6.全球黑土区主要分布在北半球的温带地区，南半球温带地区分布较少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，主要是因为南半球温带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b97615adb.bracket?pid=d2afd3b77&amp;color=0,0,0&amp;vpa=6&amp;vtp=1"/>
          <p:cNvSpPr/>
          <p:nvPr/>
        </p:nvSpPr>
        <p:spPr>
          <a:xfrm>
            <a:off x="1430401" y="144399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9_2#b97615adb.choices?pid=d2afd3b77&amp;color=0,0,0&amp;vtp=1&amp;bbb=1"/>
          <p:cNvSpPr/>
          <p:nvPr/>
        </p:nvSpPr>
        <p:spPr>
          <a:xfrm>
            <a:off x="722376" y="190512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33980" algn="l"/>
                <a:tab pos="5483860" algn="l"/>
                <a:tab pos="8092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.年均温较高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B.陆地面积较小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C.无大型山地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.季风气候显著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b97615adb?vop=1&amp;pid=d2afd3b77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本题考查区域差异。由材料可知，黑土只能形成于四季分明且温差较大的温带地区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。北半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球温带地区陆地面积广阔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，利于黑土形成的环境较多，而南半球温带地区陆地面积较小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，利于黑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土形成的环境较少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，导致南半球温带地区黑土区分布面积较小，B正确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；与南半球温带地区的年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均温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、山地分布关系不大，A、C错误；季风气候在北半球更显著，D错误。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919671817?pid=d2afd3b7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7.与美国密西西比平原黑土区相比，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中国东北平原黑土区(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919671817.bracket?pid=d2afd3b77&amp;color=0,0,0&amp;vpa=7&amp;vtp=1"/>
          <p:cNvSpPr/>
          <p:nvPr/>
        </p:nvSpPr>
        <p:spPr>
          <a:xfrm>
            <a:off x="7229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2_2#919671817.choices?pid=d2afd3b77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.发生滑坡的概率更高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.农业机械化水平更高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C.发生水蚀的风险更大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.更利于畜牧业的发展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919671817?vop=1&amp;pid=d2afd3b77&amp;color=0,0,0&amp;vtp=1&amp;bt=1&amp;bbb=1&amp;hb=1"/>
          <p:cNvSpPr/>
          <p:nvPr/>
        </p:nvSpPr>
        <p:spPr>
          <a:xfrm>
            <a:off x="722376" y="100584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本题考查区域差异。由材料“美国密西西比平原黑土区坡度小于8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°的土地面积占比达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77.54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%，高于中国东北平原黑土区的55.94%”可知，与美国密西西比平原黑土区相比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，中国东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北平原黑土区坡度小于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8°的土地面积较小，加之中国东北平原黑土区主要位于季风气候区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，夏季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降水多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，使得该地区发生水蚀的风险更大，C正确；中国东北平原地区地形起伏不大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，发生滑坡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的概率不高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，A错误；两地都属于商品农业区，农业机械化水平都较高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，美国的农业机械化水平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可能相对更高一些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，B错误；中国东北平原黑土区以温带季风气候为主，雨热同期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，更有利于种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植业的发展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5479351d2?pid=3cca73f4c&amp;color=0,0,0&amp;vtp=1&amp;bt=1&amp;bbb=1"/>
          <p:cNvSpPr/>
          <p:nvPr/>
        </p:nvSpPr>
        <p:spPr>
          <a:xfrm>
            <a:off x="722376" y="100584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［陕西宝鸡中学2024高二期中］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乙两区域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_3#5479351d2?iti=1&amp;htil=1&amp;pid=3cca73f4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2848" y="1572768"/>
            <a:ext cx="2377440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4_BD.1_4#5479351d2?iti=2&amp;htil=1&amp;pid=3cca73f4c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8664" y="1545336"/>
            <a:ext cx="2368296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1_5#5479351d2?iti=1&amp;htil=1&amp;pid=3cca73f4c&amp;color=0,0,0&amp;vtp=1"/>
          <p:cNvSpPr/>
          <p:nvPr/>
        </p:nvSpPr>
        <p:spPr>
          <a:xfrm>
            <a:off x="3245993" y="3427984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M_4_BD.1_6#5479351d2?iti=2&amp;htil=1&amp;pid=3cca73f4c&amp;color=0,0,0&amp;vtp=1"/>
          <p:cNvSpPr/>
          <p:nvPr/>
        </p:nvSpPr>
        <p:spPr>
          <a:xfrm>
            <a:off x="8627237" y="3427984"/>
            <a:ext cx="311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7" name="QC_5_BD.2_1#61e53c2c3?pid=5479351d2&amp;color=0,0,0&amp;vtp=1&amp;bbb=1"/>
          <p:cNvSpPr/>
          <p:nvPr/>
        </p:nvSpPr>
        <p:spPr>
          <a:xfrm>
            <a:off x="722376" y="389064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1.与甲区域相比，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乙区域(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8" name="QC_5_AN.3_1#61e53c2c3.bracket?pid=5479351d2&amp;color=0,0,0&amp;vpa=1&amp;vtp=1"/>
          <p:cNvSpPr/>
          <p:nvPr/>
        </p:nvSpPr>
        <p:spPr>
          <a:xfrm>
            <a:off x="3673539" y="389064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9" name="QC_5_BD.2_2#61e53c2c3.choices?pid=5479351d2&amp;color=0,0,0&amp;vtp=1&amp;bbb=1"/>
          <p:cNvSpPr/>
          <p:nvPr/>
        </p:nvSpPr>
        <p:spPr>
          <a:xfrm>
            <a:off x="722376" y="434784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.煤铁资源丰富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B.季风气候显著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C.地形起伏较大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.河流封冻期短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61e53c2c3?vop=1&amp;pid=5479351d2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本题考查区域的差异性。结合图中信息可知，甲区域为中国长三角地区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，乙区域为北美五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大湖区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。结合所学知识可知，长三角地区煤铁资源比较贫乏，而五大湖区煤铁资源丰富，A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长三角地区为典型的亚热带季风气候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，而五大湖区大陆性气候比较显著，B错误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；两个区域的地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形都以平原为主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，地形起伏都较小，C错误；五大湖区位于温带，其河流封冻期较长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，而亚热带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的长三角地区河流无封冻期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aba6ca9cd?pid=5479351d2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2.甲、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乙两区域社会经济特征的共同点是(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aba6ca9cd.bracket?pid=5479351d2&amp;color=0,0,0&amp;vpa=2&amp;vtp=1"/>
          <p:cNvSpPr/>
          <p:nvPr/>
        </p:nvSpPr>
        <p:spPr>
          <a:xfrm>
            <a:off x="545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_2#aba6ca9cd.choices?pid=5479351d2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.农业生产的优势是热量充足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.加工制造业都接近原料、燃料产地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.水陆交通便利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，交通通达度高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.城市高度密集，城镇化发展速度快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aba6ca9cd?vop=1&amp;pid=5479351d2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本题考查区域的社会经济特征。结合上题分析可知，乙区域位于温带，与甲区域比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，热量并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不充足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，A错误；甲区域金属矿产和能源矿产相对匮乏，加工制造业的布局远离原料和燃料产地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；甲、乙两区域都有密集的陆地交通线，且都濒临水域，水陆交通便利，交通通达度高，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C正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；两区域城市都比较密集，城镇化水平都比较高，但城镇化发展速度相对较慢，D错误。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2185</Words>
  <Application>WPS 演示</Application>
  <PresentationFormat>宽屏</PresentationFormat>
  <Paragraphs>115</Paragraphs>
  <Slides>25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楷体</vt:lpstr>
      <vt:lpstr>Times New Roman</vt:lpstr>
      <vt:lpstr>Times New Roman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中原小鱼干</cp:lastModifiedBy>
  <cp:revision>4</cp:revision>
  <dcterms:created xsi:type="dcterms:W3CDTF">2025-08-04T07:01:00Z</dcterms:created>
  <dcterms:modified xsi:type="dcterms:W3CDTF">2025-08-11T03:08:02Z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27306D98C1944BA68256E82918486E76_12</vt:lpwstr>
  </property>
  <property fmtid="{D5CDD505-2E9C-101B-9397-08002B2CF9AE}" pid="3" name="KSOProductBuildVer">
    <vt:lpwstr>2052-12.1.0.21915</vt:lpwstr>
  </property>
</Properties>
</file>