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66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528871d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考点1 近代物理常识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7ed3f08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考点2 能量子的相关计算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cb54f27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考点3 德布罗意波长的计算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f278826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考点4 光电效应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5e6c416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考点5 能级及跃迁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e7723be93348528ddcabda#tid=68ef0a9e66391f0009f97a4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16.xml"/><Relationship Id="rId4" Type="http://schemas.openxmlformats.org/officeDocument/2006/relationships/image" Target="../media/image32.png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51.png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image" Target="../media/image5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1_1#bcef39ce2?vop=1&amp;pid=ff2788267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[广西2025·1]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已知金属铷、钾、钠、钙的逸出功分别为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用光子能量为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的单色光照射这些金属的表面，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能逸出光电子的金属是(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1_1#bcef39ce2?vop=1&amp;pid=ff278826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2_1#bcef39ce2.bracket?vop=1&amp;pid=ff2788267&amp;color=0,0,0&amp;vpa=4&amp;vtp=1"/>
          <p:cNvSpPr/>
          <p:nvPr/>
        </p:nvSpPr>
        <p:spPr>
          <a:xfrm>
            <a:off x="9352026" y="14101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1_2#bcef39ce2.choices?vop=1&amp;pid=ff2788267&amp;color=0,0,0&amp;vtp=1&amp;bbb=1"/>
          <p:cNvSpPr/>
          <p:nvPr/>
        </p:nvSpPr>
        <p:spPr>
          <a:xfrm>
            <a:off x="722376" y="182467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.铷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B.钾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C.钠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3_1#bcef39ce2?vop=1&amp;vop=1&amp;pid=ff2788267&amp;color=0,0,0&amp;vtp=1&amp;bt=1&amp;bbb=1&amp;hb=1"/>
              <p:cNvSpPr/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当入射光的能量大于金属的逸出功时会发生光电效应，故能量为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的光子射到金属铷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上会发生光电效应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，有光电子逸出，A正确.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3_1#bcef39ce2?vop=1&amp;vop=1&amp;pid=ff278826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r="-230" b="-4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4_1#7f184523a?vop=1&amp;pid=ff2788267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5.［黑吉辽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2024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］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射线光电子能谱仪是利用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光照射材料表面激发出光电子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，并对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光电子进行分析的科研仪器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.用某一频率的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光照射某种金属表面，逸出了光电子，若增加此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的强度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4_1#7f184523a?vop=1&amp;pid=ff278826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5_1#7f184523a.bracket?vop=1&amp;pid=ff2788267&amp;color=0,0,0&amp;vpa=5&amp;vtp=1&amp;bbb=1"/>
          <p:cNvSpPr/>
          <p:nvPr/>
        </p:nvSpPr>
        <p:spPr>
          <a:xfrm>
            <a:off x="2230501" y="1867350"/>
            <a:ext cx="5588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4_2#7f184523a.choices?vop=1&amp;pid=ff2788267&amp;color=0,0,0&amp;vtp=1&amp;bbb=1"/>
              <p:cNvSpPr/>
              <p:nvPr/>
            </p:nvSpPr>
            <p:spPr>
              <a:xfrm>
                <a:off x="722376" y="2281877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.该金属的逸出功增大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光的光子能量不变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C.逸出的光电子最大初动能增大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.单位时间逸出的光电子数增多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4_2#7f184523a.choices?vop=1&amp;pid=ff278826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10753344" cy="843153"/>
              </a:xfrm>
              <a:prstGeom prst="rect">
                <a:avLst/>
              </a:prstGeom>
              <a:blipFill rotWithShape="1">
                <a:blip r:embed="rId2"/>
                <a:stretch>
                  <a:fillRect l="-4" t="-38" b="-5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6_1#7f184523a?vop=1&amp;vop=1&amp;pid=ff2788267&amp;color=0,0,0&amp;vtp=1&amp;bt=1&amp;bbb=1&amp;hb=1"/>
              <p:cNvSpPr/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金属的逸出功与金属本身有关,与入射光无关,A错误；光子的能量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与入射光强度无关,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正确；根据爱因斯坦光电效应方程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,逸出的光电子的最大初动能与入射光的强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度无关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,C错误；入射光的强度增加,可知单位时间内入射的总能量增加,每个光子的能量不变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位时间内入射的光子数增多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,则单位时间内逸出的光电子数增多,D正确.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6_1#7f184523a?vop=1&amp;vop=1&amp;pid=ff278826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2775" b="-2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7_1#7f184523a?vop=1&amp;vop=1&amp;pid=ff2788267&amp;color=0,0,0&amp;vtp=1&amp;bt=1&amp;bbb=1"/>
          <p:cNvSpPr/>
          <p:nvPr/>
        </p:nvSpPr>
        <p:spPr>
          <a:xfrm>
            <a:off x="722376" y="969264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易错分析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入射光的强度反映入射光的总能量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,每个光子的能量只与频率有关.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8_1#2e20eb596?vop=1&amp;pid=ff2788267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[山东2025·1]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在光电效应实验中，用频率和强度都相同的单色光分别照射编号为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1、2、3的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金属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，所得遏止电压如图所示，关于光电子最大初动能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的大小关系正确的是(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8_1#2e20eb596?vop=1&amp;pid=ff278826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9_1#2e20eb596.bracket?vop=1&amp;pid=ff2788267&amp;color=0,0,0&amp;vpa=6&amp;vtp=1"/>
          <p:cNvSpPr/>
          <p:nvPr/>
        </p:nvSpPr>
        <p:spPr>
          <a:xfrm>
            <a:off x="9569577" y="14101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18_2#2e20eb596?vop=1&amp;pid=ff2788267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46320" y="1951677"/>
            <a:ext cx="2505456" cy="1271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8_3#2e20eb596.choices?vop=1&amp;pid=ff2788267&amp;color=0,0,0&amp;vtp=1&amp;bbb=1"/>
              <p:cNvSpPr/>
              <p:nvPr/>
            </p:nvSpPr>
            <p:spPr>
              <a:xfrm>
                <a:off x="722376" y="336137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757805" algn="l"/>
                    <a:tab pos="5477510" algn="l"/>
                    <a:tab pos="820991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8_3#2e20eb596.choices?vop=1&amp;pid=ff278826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361377"/>
                <a:ext cx="10753344" cy="400050"/>
              </a:xfrm>
              <a:prstGeom prst="rect">
                <a:avLst/>
              </a:prstGeom>
              <a:blipFill rotWithShape="1">
                <a:blip r:embed="rId3"/>
                <a:stretch>
                  <a:fillRect l="-4" t="-80" b="-142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0_1#2e20eb596?vop=1&amp;vop=1&amp;pid=ff2788267&amp;color=0,0,0&amp;vtp=1&amp;bt=1&amp;bbb=1&amp;hb=1"/>
              <p:cNvSpPr/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光电子最大初动能与遏止电压的关系为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，由题图可知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，遏止电压关系为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0_1#2e20eb596?vop=1&amp;vop=1&amp;pid=ff278826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b="-4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1_1#24210d867?vop=1&amp;pid=ff2788267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[江苏2025·12]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江门中微子实验室使用我国自主研发的光电倍增管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，利用光电效应捕捉中微子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信息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.光电倍增管阴极金属材料的逸出功为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,普朗克常量为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21_1#24210d867?vop=1&amp;pid=ff278826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1175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22_1#893e0fef0?vop=1&amp;pid=24210d867&amp;color=0,0,0&amp;vtp=1&amp;bbb=1"/>
              <p:cNvSpPr/>
              <p:nvPr/>
            </p:nvSpPr>
            <p:spPr>
              <a:xfrm>
                <a:off x="722376" y="1880812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（1）求该金属的截止频率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BD.22_1#893e0fef0?vop=1&amp;pid=24210d86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80812"/>
                <a:ext cx="10753344" cy="408559"/>
              </a:xfrm>
              <a:prstGeom prst="rect">
                <a:avLst/>
              </a:prstGeom>
              <a:blipFill rotWithShape="1">
                <a:blip r:embed="rId2"/>
                <a:stretch>
                  <a:fillRect l="-4" t="-141" b="-117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23_1#893e0fef0?vop=1&amp;vop=1&amp;pid=24210d867&amp;color=0,0,0&amp;vtp=1&amp;bbb=1"/>
              <p:cNvSpPr/>
              <p:nvPr/>
            </p:nvSpPr>
            <p:spPr>
              <a:xfrm>
                <a:off x="722376" y="2291403"/>
                <a:ext cx="10753344" cy="5955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𝑾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𝒉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6_AN.23_1#893e0fef0?vop=1&amp;vop=1&amp;pid=24210d86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1403"/>
                <a:ext cx="10753344" cy="595503"/>
              </a:xfrm>
              <a:prstGeom prst="rect">
                <a:avLst/>
              </a:prstGeom>
              <a:blipFill rotWithShape="1">
                <a:blip r:embed="rId3"/>
                <a:stretch>
                  <a:fillRect l="-4" t="-54" b="-87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S.24_1#893e0fef0?vop=1&amp;vop=1&amp;pid=24210d867&amp;color=0,0,0&amp;vtp=1&amp;bbb=1&amp;hb=1"/>
              <p:cNvSpPr/>
              <p:nvPr/>
            </p:nvSpPr>
            <p:spPr>
              <a:xfrm>
                <a:off x="722376" y="2893065"/>
                <a:ext cx="10753344" cy="101631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在光电效应中，金属的截止频率对应光电子的最大初动能为0，可得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𝑊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O_6_AS.24_1#893e0fef0?vop=1&amp;vop=1&amp;pid=24210d86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93065"/>
                <a:ext cx="10753344" cy="1016318"/>
              </a:xfrm>
              <a:prstGeom prst="rect">
                <a:avLst/>
              </a:prstGeom>
              <a:blipFill rotWithShape="1">
                <a:blip r:embed="rId4"/>
                <a:stretch>
                  <a:fillRect l="-4" b="-24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5_1#867042717?vop=1&amp;pid=24210d867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（2）若频率为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的入射光能使该金属发生光电效应，求光电子的最大初动能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25_1#867042717?vop=1&amp;pid=24210d86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6_1#867042717?vop=1&amp;vop=1&amp;pid=24210d867&amp;color=0,0,0&amp;vtp=1&amp;bbb=1"/>
              <p:cNvSpPr/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𝒉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𝝂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𝑾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26_1#867042717?vop=1&amp;vop=1&amp;pid=24210d86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3137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4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27_1#867042717?vop=1&amp;vop=1&amp;pid=24210d867&amp;color=0,0,0&amp;vtp=1&amp;bbb=1&amp;hb=1"/>
              <p:cNvSpPr/>
              <p:nvPr/>
            </p:nvSpPr>
            <p:spPr>
              <a:xfrm>
                <a:off x="722376" y="1843728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频率为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的入射光能使该金属发生光电效应，由光电效应方程可得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27_1#867042717?vop=1&amp;vop=1&amp;pid=24210d86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3728"/>
                <a:ext cx="10753344" cy="907034"/>
              </a:xfrm>
              <a:prstGeom prst="rect">
                <a:avLst/>
              </a:prstGeom>
              <a:blipFill rotWithShape="1">
                <a:blip r:embed="rId3"/>
                <a:stretch>
                  <a:fillRect l="-4" t="-36" b="-49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8_1#a963037c9?vop=1&amp;pid=35e6c4163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[甘肃2025·1]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利用电子与离子的碰撞可以研究离子的能级结构和辐射特性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离子相对基态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的能级图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（设基态能量为0）如图所示.用电子碰撞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离子使其从基态激发到可能的激发态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所用电子的能量为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离子辐射的光谱中，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波长最长的谱线对应的跃迁为(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8_1#a963037c9?vop=1&amp;pid=35e6c416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266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9_1#a963037c9.bracket?vop=1&amp;pid=35e6c4163&amp;color=0,0,0&amp;vpa=7&amp;vtp=1"/>
          <p:cNvSpPr/>
          <p:nvPr/>
        </p:nvSpPr>
        <p:spPr>
          <a:xfrm>
            <a:off x="10110280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28_2#a963037c9?vop=1&amp;pid=35e6c416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75504" y="2408877"/>
            <a:ext cx="1837944" cy="203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28_3#a963037c9.choices?vop=1&amp;pid=35e6c4163&amp;color=0,0,0&amp;vtp=1&amp;bbb=1"/>
              <p:cNvSpPr/>
              <p:nvPr/>
            </p:nvSpPr>
            <p:spPr>
              <a:xfrm>
                <a:off x="722376" y="4580577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760980" algn="l"/>
                    <a:tab pos="5483860" algn="l"/>
                    <a:tab pos="82194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e>
                    </m:d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</m:d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</m:d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28_3#a963037c9.choices?vop=1&amp;pid=35e6c416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580577"/>
                <a:ext cx="10753344" cy="405003"/>
              </a:xfrm>
              <a:prstGeom prst="rect">
                <a:avLst/>
              </a:prstGeom>
              <a:blipFill rotWithShape="1">
                <a:blip r:embed="rId3"/>
                <a:stretch>
                  <a:fillRect l="-4" t="-80" b="-128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6ccf966a8.fixed?pid=9b514b071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6ccf966a8.fixed?pid=9b514b071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第四章高考强化</a:t>
            </a:r>
            <a:endParaRPr lang="en-US" altLang="zh-CN" sz="4400" dirty="0"/>
          </a:p>
        </p:txBody>
      </p:sp>
      <p:pic>
        <p:nvPicPr>
          <p:cNvPr id="4" name="C_3#6ccf966a8.fixed?pid=9b514b071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6ccf966a8.fixed?pid=9b514b071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0_1#a963037c9?vop=1&amp;vop=1&amp;pid=35e6c4163&amp;color=0,0,0&amp;vtp=1&amp;bt=1&amp;bbb=1&amp;hb=1"/>
              <p:cNvSpPr/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由题意知，若所用电子的能量为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，可以使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He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离子跃迁到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的激发态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生能级跃迁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，可以辐射出三种波长的谱线，由辐射能量越小，波长越大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，可知波长最长的谱线对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应的跃迁为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能级，C正确.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0_1#a963037c9?vop=1&amp;vop=1&amp;pid=35e6c416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402" b="-3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1_1#3cc48644f?vop=1&amp;pid=35e6c4163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[浙江2025年1月·11]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如图1所示，三束由氢原子发出的可见光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分别由真空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玻璃管的窗口射向阴极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.调节滑动变阻器，记录电流表与电压表示数，两者关系如图2所示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.下列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31_1#3cc48644f?vop=1&amp;pid=35e6c416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2_1#3cc48644f.bracket?vop=1&amp;pid=35e6c4163&amp;color=0,0,0&amp;vpa=8&amp;vtp=1&amp;bbb=1"/>
          <p:cNvSpPr/>
          <p:nvPr/>
        </p:nvSpPr>
        <p:spPr>
          <a:xfrm>
            <a:off x="2433701" y="1867350"/>
            <a:ext cx="52863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</a:t>
            </a:r>
            <a:endParaRPr lang="en-US" altLang="zh-CN" sz="2000" dirty="0"/>
          </a:p>
        </p:txBody>
      </p:sp>
      <p:pic>
        <p:nvPicPr>
          <p:cNvPr id="4" name="QC_5_BD.31_2#3cc48644f?htil=1&amp;vop=1&amp;pid=35e6c416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38297" y="2408877"/>
            <a:ext cx="2999232" cy="178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31_3#3cc48644f.choices?htil=1&amp;vop=1&amp;pid=35e6c4163&amp;color=0,0,0&amp;vtp=1&amp;bbb=1"/>
              <p:cNvSpPr/>
              <p:nvPr/>
            </p:nvSpPr>
            <p:spPr>
              <a:xfrm>
                <a:off x="722376" y="2281877"/>
                <a:ext cx="7626096" cy="17813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A.分别射入同一单缝衍射装置时，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的中央亮纹比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宽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产生的光电子在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处最小德布罗意波长，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.氢原子向第一激发态跃迁发光时，三束光中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对应的能级最高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.对应于图2中的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点，单位时间到达阳极A的光电子数目，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31_3#3cc48644f.choices?htil=1&amp;vop=1&amp;pid=35e6c416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7626096" cy="1781302"/>
              </a:xfrm>
              <a:prstGeom prst="rect">
                <a:avLst/>
              </a:prstGeom>
              <a:blipFill rotWithShape="1">
                <a:blip r:embed="rId3"/>
                <a:stretch>
                  <a:fillRect l="-5" t="-18" r="2" b="-26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3_1#3cc48644f?vop=1&amp;vop=1&amp;pid=35e6c4163&amp;color=0,0,0&amp;vtp=1&amp;bt=1&amp;bbb=1&amp;hb=1"/>
              <p:cNvSpPr/>
              <p:nvPr/>
            </p:nvSpPr>
            <p:spPr>
              <a:xfrm>
                <a:off x="722376" y="972000"/>
                <a:ext cx="10753344" cy="31212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根据光电效应方程及动能定理得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逸出功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的遏止电压大于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的，故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的频率大于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的频率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的波长小于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的波长，单缝衍射中央亮纹的宽度与波长成正比，则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央亮纹比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窄，A错误；同理可知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产生的光电子在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的最大初动能比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的大，根据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km</m:t>
                                </m:r>
                              </m:sub>
                            </m:sSub>
                          </m:e>
                        </m:rad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，最小德布罗意波长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对应的能量最大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，则氢原子向第一激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发态跃迁发光时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可知，三束光中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对应的能级最高，C正确；对应于题图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的光电流相等，故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单位时间到达阳极A的光电子数目相等，D错误.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3_1#3cc48644f?vop=1&amp;vop=1&amp;pid=35e6c416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21279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502" b="-17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eb04110e2.fixed?pid=9b514b071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eb04110e2.fixed?pid=9b514b071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第四章高考强化</a:t>
            </a:r>
            <a:endParaRPr lang="en-US" altLang="zh-CN" sz="4400" dirty="0"/>
          </a:p>
        </p:txBody>
      </p:sp>
      <p:pic>
        <p:nvPicPr>
          <p:cNvPr id="4" name="C_3#eb04110e2.fixed?pid=9b514b071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eb04110e2.fixed?pid=9b514b071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刷原创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34_1#70b647f2b?vop=1&amp;pid=eb04110e2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二极管是一种最简单的半导体器件，当一个电子与空穴复合时就会释放出能量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，并以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光子的形式向外辐射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，从而发光.简单来说电子与空穴复合就是电子从高能级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导带底，能量为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向低能级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价带顶，能量为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跃迁,通过改变二极管的材料可以改变能级差，如图所示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.已知普朗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克常量为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34_1#70b647f2b?vop=1&amp;pid=eb04110e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35_1#70b647f2b.bracket?vop=1&amp;pid=eb04110e2&amp;color=0,0,0&amp;vpa=9&amp;vtp=1&amp;bbb=1"/>
          <p:cNvSpPr/>
          <p:nvPr/>
        </p:nvSpPr>
        <p:spPr>
          <a:xfrm>
            <a:off x="4395407" y="2324550"/>
            <a:ext cx="5762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AD</a:t>
            </a:r>
            <a:endParaRPr lang="en-US" altLang="zh-CN" sz="2000" dirty="0"/>
          </a:p>
        </p:txBody>
      </p:sp>
      <p:pic>
        <p:nvPicPr>
          <p:cNvPr id="4" name="QC_4_BD.34_2#70b647f2b?htil=2&amp;vop=1&amp;pid=eb04110e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95360" y="2866077"/>
            <a:ext cx="2862072" cy="1271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34_3#70b647f2b.choices?htil=2&amp;vop=1&amp;pid=eb04110e2&amp;color=0,0,0&amp;vtp=1&amp;bbb=1&amp;hb=1"/>
              <p:cNvSpPr/>
              <p:nvPr/>
            </p:nvSpPr>
            <p:spPr>
              <a:xfrm>
                <a:off x="722376" y="2739077"/>
                <a:ext cx="7754112" cy="2748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A.辐射出的光子频率为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𝑣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.导带底和价带顶的能级差越大，则二极管发出的光波长越长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.导带底和价带顶的能级差越大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，则二极管发出的光通过同一双缝干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涉实验装置后产生的条纹间距越大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.导带底和价带顶的能级差越大，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则二极管发出的光从水射向空气时，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对应的全反射临界角越小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34_3#70b647f2b.choices?htil=2&amp;vop=1&amp;pid=eb04110e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39077"/>
                <a:ext cx="7754112" cy="2748534"/>
              </a:xfrm>
              <a:prstGeom prst="rect">
                <a:avLst/>
              </a:prstGeom>
              <a:blipFill rotWithShape="1">
                <a:blip r:embed="rId3"/>
                <a:stretch>
                  <a:fillRect l="-5" t="-12" r="-3212" b="-16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6_1#70b647f2b?vop=1&amp;vop=1&amp;pid=eb04110e2&amp;color=0,0,0&amp;vtp=1&amp;bt=1&amp;bbb=1&amp;hb=1"/>
              <p:cNvSpPr/>
              <p:nvPr/>
            </p:nvSpPr>
            <p:spPr>
              <a:xfrm>
                <a:off x="722376" y="972000"/>
                <a:ext cx="10753344" cy="200983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电子跃迁辐射的光子的能量为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𝑣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,A正确.由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𝑣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,导带底和价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带顶的能级差越大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,光子的频率也越大,则光子的波长越短,根据双缝干涉条纹间距表达式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,对应的条纹间距越小,B、C错误.导带底和价带顶的能级差越大,产生的光频率越大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,水对其的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折射率越大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,根据全反射临界角公式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可知,全反射临界角越小,D正确.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36_1#70b647f2b?vop=1&amp;vop=1&amp;pid=eb04110e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009839"/>
              </a:xfrm>
              <a:prstGeom prst="rect">
                <a:avLst/>
              </a:prstGeom>
              <a:blipFill rotWithShape="1">
                <a:blip r:embed="rId1"/>
                <a:stretch>
                  <a:fillRect l="-4" t="-22" r="-644" b="-23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37_1#ef385d450?vop=1&amp;pid=eb04110e2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中国科学院福建物质结构研究所开发的新型深蓝光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OLED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材料，其发光波长为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427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可用于超高清显示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.如图所示，现用该材料产生的深蓝光照射某金属表面，研究光电效应规律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知该金属的截止波长为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，普朗克常量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，真空中光速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37_1#ef385d450?vop=1&amp;pid=eb04110e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1636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38_1#ef385d450.bracket?vop=1&amp;pid=eb04110e2&amp;color=0,0,0&amp;vpa=10&amp;vtp=1&amp;bbb=1"/>
          <p:cNvSpPr/>
          <p:nvPr/>
        </p:nvSpPr>
        <p:spPr>
          <a:xfrm>
            <a:off x="2992501" y="2324550"/>
            <a:ext cx="55721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CD</a:t>
            </a:r>
            <a:endParaRPr lang="en-US" altLang="zh-CN" sz="2000" dirty="0"/>
          </a:p>
        </p:txBody>
      </p:sp>
      <p:pic>
        <p:nvPicPr>
          <p:cNvPr id="4" name="QC_4_BD.37_2#ef385d450?htil=3&amp;vop=1&amp;pid=eb04110e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00982" y="2866077"/>
            <a:ext cx="1380744" cy="163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37_3#ef385d450.choices?htil=3&amp;vop=1&amp;pid=eb04110e2&amp;color=0,0,0&amp;vtp=1&amp;bbb=1"/>
              <p:cNvSpPr/>
              <p:nvPr/>
            </p:nvSpPr>
            <p:spPr>
              <a:xfrm>
                <a:off x="722376" y="2791274"/>
                <a:ext cx="9244584" cy="179019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A.若增大深蓝光强度，逸出的光电子最大初动能增大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.若减小深蓝光强度，遏止电压也减小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.若用强度相同的红光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波长为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照射该金属，则不能发生光电效应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.若用深蓝光照射时，光电子的最大初动能约为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20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37_3#ef385d450.choices?htil=3&amp;vop=1&amp;pid=eb04110e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91274"/>
                <a:ext cx="9244584" cy="1790192"/>
              </a:xfrm>
              <a:prstGeom prst="rect">
                <a:avLst/>
              </a:prstGeom>
              <a:blipFill rotWithShape="1">
                <a:blip r:embed="rId3"/>
                <a:stretch>
                  <a:fillRect l="-4" t="-25" b="-28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9_1#ef385d450?vop=1&amp;vop=1&amp;pid=eb04110e2&amp;color=0,0,0&amp;vtp=1&amp;bt=1&amp;bbb=1&amp;hb=1"/>
              <p:cNvSpPr/>
              <p:nvPr/>
            </p:nvSpPr>
            <p:spPr>
              <a:xfrm>
                <a:off x="722376" y="972000"/>
                <a:ext cx="10753344" cy="1981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逸出的光电子最大初动能与照射光的频率和逸出功有关,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增大深蓝光强度并不改变光的频率,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所以光电子最大初动能不变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,A错误.由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可知,遏止电压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𝑊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𝑒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,减小深蓝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光强度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,光的频率不变,遏止电压不变,B错误.红光的波长大于该金属的截止波长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,则红光照射该金属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时不能发生光电效应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蓝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𝜆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蓝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𝜆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截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20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39_1#ef385d450?vop=1&amp;vop=1&amp;pid=eb04110e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81200"/>
              </a:xfrm>
              <a:prstGeom prst="rect">
                <a:avLst/>
              </a:prstGeom>
              <a:blipFill rotWithShape="1">
                <a:blip r:embed="rId1"/>
                <a:stretch>
                  <a:fillRect l="-4" t="-23" r="-2350" b="-6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40_1#117175685?vop=1&amp;pid=eb04110e2&amp;color=0,0,0&amp;vtp=1&amp;bt=1&amp;bbb=1&amp;hb=1"/>
              <p:cNvSpPr/>
              <p:nvPr/>
            </p:nvSpPr>
            <p:spPr>
              <a:xfrm>
                <a:off x="722376" y="972000"/>
                <a:ext cx="10753344" cy="12987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3.一束频率为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的平行光垂直射到一面积为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的不透光的平面上，单位时间内共有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个光子射到该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平面上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，设平面对光的能量反射率为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（未被反射的光子被平面吸收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），求该平面单位面积所受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的光压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真空中光速为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，普朗克常量为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BD.40_1#117175685?vop=1&amp;pid=eb04110e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298702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461" b="-36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40_2#117175685?vop=1&amp;pid=eb04110e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30368" y="2408878"/>
            <a:ext cx="1728216" cy="149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41_1#117175685?vop=1&amp;vop=1&amp;pid=eb04110e2&amp;color=0,0,0&amp;vtp=1&amp;bbb=1"/>
              <p:cNvSpPr/>
              <p:nvPr/>
            </p:nvSpPr>
            <p:spPr>
              <a:xfrm>
                <a:off x="722376" y="4047178"/>
                <a:ext cx="10753344" cy="60655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𝜼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𝑵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𝒉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𝝂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𝑺𝒄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4_AN.41_1#117175685?vop=1&amp;vop=1&amp;pid=eb04110e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047178"/>
                <a:ext cx="10753344" cy="606552"/>
              </a:xfrm>
              <a:prstGeom prst="rect">
                <a:avLst/>
              </a:prstGeom>
              <a:blipFill rotWithShape="1">
                <a:blip r:embed="rId3"/>
                <a:stretch>
                  <a:fillRect l="-4" t="-53" b="-88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S.42_1#117175685?vop=1&amp;vop=1&amp;pid=eb04110e2&amp;color=0,0,0&amp;vtp=1&amp;bt=1&amp;bbb=1&amp;hb=1"/>
              <p:cNvSpPr/>
              <p:nvPr/>
            </p:nvSpPr>
            <p:spPr>
              <a:xfrm>
                <a:off x="722376" y="969264"/>
                <a:ext cx="10753344" cy="534225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根据德布罗意波长公式可得一个光子具有的动量为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以入射方向为正方向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，每个反射光子的动量变化量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,平面对光的能量反射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,则单位时间内被反射的光子数为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,故反射的所有光子的动量变化量为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𝜂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𝜂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每个被吸收光子的动量变化量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,单位时间内被吸收的光子数为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𝜂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,故被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吸收的所有光子的动量变化量为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𝜂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的平面对光子的作用力大小为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,根据动量定理有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𝜂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𝜂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根据牛顿第三定律可知面积为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的平面受到光子的作用力大小为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则该平面单位面积所受的光压为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压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𝐹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联立解得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</a:rPr>
                          <m:t>压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𝜂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𝑆𝑐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O_4_AS.42_1#117175685?vop=1&amp;vop=1&amp;pid=eb04110e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5342255"/>
              </a:xfrm>
              <a:prstGeom prst="rect">
                <a:avLst/>
              </a:prstGeom>
              <a:blipFill rotWithShape="1">
                <a:blip r:embed="rId1"/>
                <a:stretch>
                  <a:fillRect l="-4" t="-5" b="-7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5e6a13984?vop=1&amp;pid=8528871dc&amp;color=0,0,0&amp;vtp=1&amp;bt=1&amp;bbb=1&amp;hb=1"/>
          <p:cNvSpPr/>
          <p:nvPr/>
        </p:nvSpPr>
        <p:spPr>
          <a:xfrm>
            <a:off x="722376" y="96926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[湖南2024·1]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量子技术是当前物理学应用研究的热点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，下列关于量子论的说法正确的是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5e6a13984.bracket?vop=1&amp;pid=8528871dc&amp;color=0,0,0&amp;vpa=1&amp;vtp=1"/>
          <p:cNvSpPr/>
          <p:nvPr/>
        </p:nvSpPr>
        <p:spPr>
          <a:xfrm>
            <a:off x="922401" y="1407414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_2#5e6a13984.choices?vop=1&amp;pid=8528871dc&amp;color=0,0,0&amp;vtp=1&amp;bbb=1&amp;hb=1"/>
              <p:cNvSpPr/>
              <p:nvPr/>
            </p:nvSpPr>
            <p:spPr>
              <a:xfrm>
                <a:off x="722376" y="1874647"/>
                <a:ext cx="10753344" cy="2253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A.普朗克认为黑体辐射的能量是连续的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.光电效应实验中，红光照射可以让电子从某金属表面逸出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，若改用紫光照射也可以让电子从该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金属表面逸出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.康普顿研究石墨对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射线散射时，发现散射后仅有波长小于原波长的射线成分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.德布罗意认为质子具有波动性，而电子不具有波动性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_2#5e6a13984.choices?vop=1&amp;pid=8528871d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74647"/>
                <a:ext cx="10753344" cy="2253234"/>
              </a:xfrm>
              <a:prstGeom prst="rect">
                <a:avLst/>
              </a:prstGeom>
              <a:blipFill rotWithShape="1">
                <a:blip r:embed="rId1"/>
                <a:stretch>
                  <a:fillRect l="-4" t="-6" r="-89" b="-20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5e6a13984?vop=1&amp;vop=1&amp;pid=8528871dc&amp;color=0,0,0&amp;vtp=1&amp;bt=1&amp;bbb=1&amp;hb=1"/>
              <p:cNvSpPr/>
              <p:nvPr/>
            </p:nvSpPr>
            <p:spPr>
              <a:xfrm>
                <a:off x="722376" y="972000"/>
                <a:ext cx="10753344" cy="2304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普朗克认为黑体辐射的能量是一份一份的,是量子化的,并不连续，故A错误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；发生光电效应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的条件是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≥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,紫光的频率高于红光,红光能使金属发生光电效应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,则紫光也能使该金属发生光电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效应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，故B正确；石墨对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射线的散射过程遵循动量守恒,光子和电子碰撞后,电子获得一定动量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子动量变小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,根据波长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可知波长变长，故C错误；德布罗意认为物质都具有波动性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,包括质子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和电子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5e6a13984?vop=1&amp;vop=1&amp;pid=8528871d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04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254" b="-19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_1#053c19e75?vop=1&amp;pid=17ed3f081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[江西2024·2]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近年来,江西省科学家发明硅衬底氮化镓基系列发光二极管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LED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,开创了国际上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第三条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LED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技术路线.某氮化镓基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LED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材料的简化能级如图所示,若能级差为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zh-CN" altLang="en-US" sz="2000" b="0" i="0">
                  <a:solidFill>
                    <a:srgbClr val="000000"/>
                  </a:solidFill>
                  <a:latin typeface="Cambria Math" panose="02040503050406030204" pitchFamily="34" charset="0"/>
                  <a:ea typeface="Cambria Math" panose="02040503050406030204" pitchFamily="34" charset="-122"/>
                  <a:cs typeface="Cambria Math" panose="0204050305040603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,普朗克常量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则发光频率约为(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4_1#053c19e75?vop=1&amp;pid=17ed3f08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19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_1#053c19e75.bracket?vop=1&amp;pid=17ed3f081&amp;color=0,0,0&amp;vpa=2&amp;vtp=1"/>
          <p:cNvSpPr/>
          <p:nvPr/>
        </p:nvSpPr>
        <p:spPr>
          <a:xfrm>
            <a:off x="8417370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4_2#053c19e75?vop=1&amp;pid=17ed3f081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39512" y="2408877"/>
            <a:ext cx="1719072" cy="138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4_3#053c19e75.choices?vop=1&amp;pid=17ed3f081&amp;color=0,0,0&amp;vtp=1&amp;bbb=1"/>
              <p:cNvSpPr/>
              <p:nvPr/>
            </p:nvSpPr>
            <p:spPr>
              <a:xfrm>
                <a:off x="722376" y="3932877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757805" algn="l"/>
                    <a:tab pos="5477510" algn="l"/>
                    <a:tab pos="820991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Hz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Hz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Hz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Hz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4_3#053c19e75.choices?vop=1&amp;pid=17ed3f08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932877"/>
                <a:ext cx="10753344" cy="400050"/>
              </a:xfrm>
              <a:prstGeom prst="rect">
                <a:avLst/>
              </a:prstGeom>
              <a:blipFill rotWithShape="1">
                <a:blip r:embed="rId3"/>
                <a:stretch>
                  <a:fillRect l="-4" t="-80" b="-142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053c19e75?vop=1&amp;vop=1&amp;pid=17ed3f081&amp;color=0,0,0&amp;vtp=1&amp;bt=1&amp;bbb=1&amp;hb=1"/>
              <p:cNvSpPr/>
              <p:nvPr/>
            </p:nvSpPr>
            <p:spPr>
              <a:xfrm>
                <a:off x="722376" y="972000"/>
                <a:ext cx="10753344" cy="1079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原子从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能级跃迁到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能级所辐射出的光子能量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,光子频率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𝜀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19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J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34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J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Hz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053c19e75?vop=1&amp;vop=1&amp;pid=17ed3f08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079500"/>
              </a:xfrm>
              <a:prstGeom prst="rect">
                <a:avLst/>
              </a:prstGeom>
              <a:blipFill rotWithShape="1">
                <a:blip r:embed="rId1"/>
                <a:stretch>
                  <a:fillRect l="-4" t="-42" b="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7_1#80fdbdb5e?vop=1&amp;pid=fcb54f27d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3.［陕晋宁青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2025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］我国首台拥有自主知识产权的场发射透射电镜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实现了超高分辨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率成像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，其分辨率提高利用了高速电子束波长远小于可见光波长的物理性质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.一个静止的电子经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电压加速后，其德布罗意波长为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,若加速电压为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,不考虑相对论效应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，则其德布罗意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波长为(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7_1#80fdbdb5e?vop=1&amp;pid=fcb54f27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390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8_1#80fdbdb5e.bracket?vop=1&amp;pid=fcb54f27d&amp;color=0,0,0&amp;vpa=3&amp;vtp=1"/>
          <p:cNvSpPr/>
          <p:nvPr/>
        </p:nvSpPr>
        <p:spPr>
          <a:xfrm>
            <a:off x="1684401" y="23245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7_2#80fdbdb5e.choices?vop=1&amp;pid=fcb54f27d&amp;color=0,0,0&amp;vtp=1&amp;bbb=1"/>
              <p:cNvSpPr/>
              <p:nvPr/>
            </p:nvSpPr>
            <p:spPr>
              <a:xfrm>
                <a:off x="722376" y="2739077"/>
                <a:ext cx="10753344" cy="59385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849880" algn="l"/>
                    <a:tab pos="5521960" algn="l"/>
                    <a:tab pos="81813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100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7_2#80fdbdb5e.choices?vop=1&amp;pid=fcb54f27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39077"/>
                <a:ext cx="10753344" cy="593852"/>
              </a:xfrm>
              <a:prstGeom prst="rect">
                <a:avLst/>
              </a:prstGeom>
              <a:blipFill rotWithShape="1">
                <a:blip r:embed="rId2"/>
                <a:stretch>
                  <a:fillRect l="-4" t="-54" b="-90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9_1#80fdbdb5e?vop=1&amp;vop=1&amp;pid=fcb54f27d&amp;color=0,0,0&amp;vtp=1&amp;bt=1&amp;bbb=1&amp;hb=1"/>
              <p:cNvSpPr/>
              <p:nvPr/>
            </p:nvSpPr>
            <p:spPr>
              <a:xfrm>
                <a:off x="722376" y="972000"/>
                <a:ext cx="10753344" cy="1714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设电子经电压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加速后速度达到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，由动能定理得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，则电子的动量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，德布罗意波长为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，当加速电压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9_1#80fdbdb5e?vop=1&amp;vop=1&amp;pid=fcb54f27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14500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142" b="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10_1#80fdbdb5e?vop=1&amp;vop=1&amp;pid=fcb54f27d&amp;color=0,0,0&amp;vtp=1&amp;bt=1&amp;bbb=1&amp;hb=1"/>
              <p:cNvSpPr/>
              <p:nvPr/>
            </p:nvSpPr>
            <p:spPr>
              <a:xfrm>
                <a:off x="722376" y="969264"/>
                <a:ext cx="10753344" cy="1422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一题多解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抓住波长与加速电压的平方根成反比关系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∝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𝑈</m:t>
                            </m:r>
                          </m:e>
                        </m:rad>
                      </m:den>
                    </m:f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，电压从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（增大100倍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接得出波长变为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10_1#80fdbdb5e?vop=1&amp;vop=1&amp;pid=fcb54f27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422400"/>
              </a:xfrm>
              <a:prstGeom prst="rect">
                <a:avLst/>
              </a:prstGeom>
              <a:blipFill rotWithShape="1">
                <a:blip r:embed="rId1"/>
                <a:stretch>
                  <a:fillRect l="-4" t="-18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5066</Words>
  <Application>WPS 演示</Application>
  <PresentationFormat>宽屏</PresentationFormat>
  <Paragraphs>194</Paragraphs>
  <Slides>30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53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仿宋</vt:lpstr>
      <vt:lpstr>仿宋</vt:lpstr>
      <vt:lpstr>宋体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少年如他</cp:lastModifiedBy>
  <cp:revision>4</cp:revision>
  <dcterms:created xsi:type="dcterms:W3CDTF">2025-10-15T05:49:00Z</dcterms:created>
  <dcterms:modified xsi:type="dcterms:W3CDTF">2025-10-22T01:57:26Z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31EB2261BF004C8BAD4E5F61D3A98627_12</vt:lpwstr>
  </property>
  <property fmtid="{D5CDD505-2E9C-101B-9397-08002B2CF9AE}" pid="3" name="KSOProductBuildVer">
    <vt:lpwstr>2052-12.1.0.23125</vt:lpwstr>
  </property>
</Properties>
</file>