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72098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a3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5e735d164.fixed?pid=80535458c&amp;color=255,255,255&amp;bbb=1"/>
          <p:cNvSpPr/>
          <p:nvPr/>
        </p:nvSpPr>
        <p:spPr>
          <a:xfrm>
            <a:off x="2414016" y="1261872"/>
            <a:ext cx="7196328" cy="126187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抢分攻略3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8c5c3d4dd?pid=5e735d164&amp;color=0,0,0&amp;tib=255,255,255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04" y="1078992"/>
            <a:ext cx="429768" cy="429768"/>
          </a:xfrm>
          <a:prstGeom prst="rect">
            <a:avLst/>
          </a:prstGeom>
        </p:spPr>
      </p:pic>
      <p:sp>
        <p:nvSpPr>
          <p:cNvPr id="3" name="C_3_BD#8c5c3d4dd?pid=5e735d164&amp;color=255,255,255"/>
          <p:cNvSpPr/>
          <p:nvPr/>
        </p:nvSpPr>
        <p:spPr>
          <a:xfrm>
            <a:off x="832104" y="1078992"/>
            <a:ext cx="429768" cy="4297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2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</a:t>
            </a:r>
            <a:endParaRPr lang="en-US" altLang="zh-CN" sz="2200" dirty="0"/>
          </a:p>
        </p:txBody>
      </p:sp>
      <p:sp>
        <p:nvSpPr>
          <p:cNvPr id="4" name="C_3_BD#8c5c3d4dd?pid=5e735d164&amp;color=0,0,0&amp;bbb=1"/>
          <p:cNvSpPr/>
          <p:nvPr/>
        </p:nvSpPr>
        <p:spPr>
          <a:xfrm>
            <a:off x="1335024" y="1078992"/>
            <a:ext cx="10030968" cy="4297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基本公式与定理</a:t>
            </a:r>
            <a:endParaRPr lang="en-US" altLang="zh-CN" sz="2200" dirty="0"/>
          </a:p>
        </p:txBody>
      </p:sp>
      <p:pic>
        <p:nvPicPr>
          <p:cNvPr id="5" name="P_4_BD#7f1324f6e?pid=8c5c3d4dd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7672" y="1638300"/>
            <a:ext cx="8293608" cy="373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444f7da0a?pid=5e735d164&amp;color=0,0,0&amp;tib=255,255,255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04" y="1078992"/>
            <a:ext cx="429768" cy="429768"/>
          </a:xfrm>
          <a:prstGeom prst="rect">
            <a:avLst/>
          </a:prstGeom>
        </p:spPr>
      </p:pic>
      <p:sp>
        <p:nvSpPr>
          <p:cNvPr id="3" name="C_3_BD#444f7da0a?pid=5e735d164&amp;color=255,255,255"/>
          <p:cNvSpPr/>
          <p:nvPr/>
        </p:nvSpPr>
        <p:spPr>
          <a:xfrm>
            <a:off x="832104" y="1078992"/>
            <a:ext cx="429768" cy="4297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2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</a:t>
            </a:r>
            <a:endParaRPr lang="en-US" altLang="zh-CN" sz="2200" dirty="0"/>
          </a:p>
        </p:txBody>
      </p:sp>
      <p:sp>
        <p:nvSpPr>
          <p:cNvPr id="4" name="C_3_BD#444f7da0a?pid=5e735d164&amp;color=0,0,0&amp;bbb=1"/>
          <p:cNvSpPr/>
          <p:nvPr/>
        </p:nvSpPr>
        <p:spPr>
          <a:xfrm>
            <a:off x="1335024" y="1078992"/>
            <a:ext cx="10030968" cy="4297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重点与易错点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4_BD#b6bba00e8?pid=444f7da0a&amp;color=0,0,0&amp;bbb=1&amp;hb=1"/>
              <p:cNvSpPr/>
              <p:nvPr/>
            </p:nvSpPr>
            <p:spPr>
              <a:xfrm>
                <a:off x="832104" y="1638300"/>
                <a:ext cx="10533888" cy="43770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9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1.函数关系与相关关系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1）函数关系是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确定性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的关系：当变量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（自变量）的值唯一确定变量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（因变量）的值时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，二者存在函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数关系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.通常用函数解析式表达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二者关系.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2）相关关系是</a:t>
                </a:r>
                <a:r>
                  <a:rPr lang="en-US" altLang="zh-CN" sz="1800" b="0" i="0" dirty="0">
                    <a:solidFill>
                      <a:srgbClr val="00A0A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非确定性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的关系：二者关系是近似的、伴随随机波动的.两个变量之间存在某种联系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，但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并非严格的确定性关系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，即变量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的值不能唯一确定变量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的值.通常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之间存在统计关联，但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可能还</a:t>
                </a:r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受其他因素影响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.回归分析问题的类型及解题方法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1）求经验回归方程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当两个系数均未知时，可利用公式法求解；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当两个系数已知一个求另一个时，可利用经验回归直线过样本点的中心求解.</a:t>
                </a:r>
                <a:endParaRPr lang="en-US" altLang="zh-CN" sz="1800" dirty="0"/>
              </a:p>
              <a:p>
                <a:pPr latinLnBrk="1">
                  <a:lnSpc>
                    <a:spcPts val="29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2）利用经验回归方程进行预测，把经验回归方程看作一次函数，求函数值.</a:t>
                </a:r>
                <a:endParaRPr lang="en-US" altLang="zh-CN" sz="1800" dirty="0"/>
              </a:p>
              <a:p>
                <a:pPr latinLnBrk="1">
                  <a:lnSpc>
                    <a:spcPts val="28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注意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：经验回归直线必过样本点中心</a:t>
                </a: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bar>
                      <m:barPr>
                        <m:pos m:val="top"/>
                        <m:ctrlPr>
                          <a:rPr lang="en-US" altLang="zh-CN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，其他样本点不一定在回归直线上.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P_4_BD#b6bba00e8?pid=444f7da0a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38300"/>
                <a:ext cx="10533888" cy="4377055"/>
              </a:xfrm>
              <a:prstGeom prst="rect">
                <a:avLst/>
              </a:prstGeom>
              <a:blipFill>
                <a:blip r:embed="rId4"/>
                <a:stretch>
                  <a:fillRect l="-1389" t="-557" r="-926" b="-306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b6bba00e8?pid=444f7da0a&amp;color=0,0,0&amp;bt=1&amp;bbb=1"/>
              <p:cNvSpPr/>
              <p:nvPr/>
            </p:nvSpPr>
            <p:spPr>
              <a:xfrm>
                <a:off x="832104" y="1080000"/>
                <a:ext cx="10533888" cy="446855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3.刻画拟合效果的三种方法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1）残差图法：残差点比较均匀地落在水平的带状区域内时，说明选用的模型比较合适；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2）残差平方和法：残差平方和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越小，模型的拟合效果越好；</a:t>
                </a:r>
                <a:endParaRPr lang="en-US" altLang="zh-CN" sz="1800" dirty="0"/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3）决定系数法：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8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越接近1，模型的拟合效果越好.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.独立性检验的一般步骤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1）提出零假设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𝐻</m:t>
                        </m:r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;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2）根据样本数据制成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2×2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列联表;</a:t>
                </a:r>
                <a:endParaRPr lang="en-US" altLang="zh-CN" sz="1800" dirty="0"/>
              </a:p>
              <a:p>
                <a:pPr latinLnBrk="1">
                  <a:lnSpc>
                    <a:spcPts val="4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3）根据公式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𝑏𝑐</m:t>
                        </m:r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𝑐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)(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+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𝑑</m:t>
                        </m:r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𝑐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𝑑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计算;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4）比较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𝜒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与临界值的大小关系，进行统计推断.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4_BD#b6bba00e8?pid=444f7da0a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4468559"/>
              </a:xfrm>
              <a:prstGeom prst="rect">
                <a:avLst/>
              </a:prstGeom>
              <a:blipFill>
                <a:blip r:embed="rId3"/>
                <a:stretch>
                  <a:fillRect l="-1389" b="-313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宽屏</PresentationFormat>
  <Paragraphs>31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SimHei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2025-10-20T02:41:27Z</dcterms:created>
  <dcterms:modified xsi:type="dcterms:W3CDTF">2025-10-20T02:52:52Z</dcterms:modified>
  <cp:category/>
  <cp:contentStatus/>
</cp:coreProperties>
</file>