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6476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3a3eea1a.fixed?pid=7b38c3109&amp;color=255,255,255&amp;bbb=1"/>
          <p:cNvSpPr/>
          <p:nvPr/>
        </p:nvSpPr>
        <p:spPr>
          <a:xfrm>
            <a:off x="2414016" y="1261872"/>
            <a:ext cx="7196328" cy="12618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抢分攻略1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75ea0902?pid=d3a3eea1a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975ea0902?pid=d3a3eea1a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endParaRPr lang="en-US" altLang="zh-CN" sz="2200" dirty="0"/>
          </a:p>
        </p:txBody>
      </p:sp>
      <p:sp>
        <p:nvSpPr>
          <p:cNvPr id="4" name="C_3_BD#975ea0902?pid=d3a3eea1a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基本公式及定理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376c5836a?pid=975ea0902&amp;color=0,0,0&amp;bbb=1&amp;hb=1"/>
              <p:cNvSpPr/>
              <p:nvPr/>
            </p:nvSpPr>
            <p:spPr>
              <a:xfrm>
                <a:off x="832104" y="1638300"/>
                <a:ext cx="10533888" cy="44708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数列的通项公式与前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项和的关系：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数列的最大项和最小项：在数列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；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.数列的分类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1）按单调性分：若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为递增数列；若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为递减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为常数列；若从第二项起，数列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中有些项大于它的前一项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，有些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项小于它的前一项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为摆动数列.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2）按项数分：若数列的项数是有限的，则为有穷数列；若数列的项数是无限的，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则为无穷数列.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等差数列的通项公式：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等比数列的通项公式: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等差中项：若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#6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4_BD#376c5836a?pid=975ea090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8300"/>
                <a:ext cx="10533888" cy="4470845"/>
              </a:xfrm>
              <a:prstGeom prst="rect">
                <a:avLst/>
              </a:prstGeom>
              <a:blipFill>
                <a:blip r:embed="rId4"/>
                <a:stretch>
                  <a:fillRect l="-1389" r="-1389" b="-3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76c5836a?pid=975ea0902&amp;color=0,0,0&amp;bt=1&amp;bbb=1"/>
              <p:cNvSpPr/>
              <p:nvPr/>
            </p:nvSpPr>
            <p:spPr>
              <a:xfrm>
                <a:off x="832104" y="1080000"/>
                <a:ext cx="10533888" cy="182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等比中项:若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𝐺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项和公式:若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(1−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p>
                                </m:s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≠1.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#9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376c5836a?pid=975ea090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828800"/>
              </a:xfrm>
              <a:prstGeom prst="rect">
                <a:avLst/>
              </a:prstGeom>
              <a:blipFill>
                <a:blip r:embed="rId3"/>
                <a:stretch>
                  <a:fillRect l="-1389" b="-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4f5567d5?pid=d3a3eea1a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24f5567d5?pid=d3a3eea1a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</a:t>
            </a:r>
            <a:endParaRPr lang="en-US" altLang="zh-CN" sz="2200" dirty="0"/>
          </a:p>
        </p:txBody>
      </p:sp>
      <p:sp>
        <p:nvSpPr>
          <p:cNvPr id="4" name="C_3_BD#24f5567d5?pid=d3a3eea1a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重点及易错点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a6209d189?pid=24f5567d5&amp;color=0,0,0&amp;bbb=1&amp;hb=1"/>
              <p:cNvSpPr/>
              <p:nvPr/>
            </p:nvSpPr>
            <p:spPr>
              <a:xfrm>
                <a:off x="832104" y="1638300"/>
                <a:ext cx="10533888" cy="45121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不是所有的数列都有通项公式，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且同一个数列的通项公式在形式上未必唯一.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当数列的下标出现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时，就需要满足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，在利用前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项和求通项公式时，需要验证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是否满足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通项公式.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等比数列中不能含有0，也就是说只要数列中含有0，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那么这个数列就一定不是等比数列.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当等比数列的公比不确定时，需要讨论公比是否可能为1，当公比为1时，数列既为等差数列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，又为等比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.当数列不是等差或等比数列时，可以考虑通过累加法或累乘法求通项公式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，也可以考虑构造一个新数列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且该数列是等差或等比数列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间接求出原数列的通项公式.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.在利用二次函数求等差数列前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项和的最值时，若二次函数在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则可以说明数列是单调的；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但是若数列是单调的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，不能说明二次函数在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.等差数列前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取得最值时，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的取值可能有一个，也可能有两个，当等差数列中的项含有0，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且0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不是首项时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的取值就有两个.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#7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4_BD#a6209d189?pid=24f5567d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8300"/>
                <a:ext cx="10533888" cy="4512120"/>
              </a:xfrm>
              <a:prstGeom prst="rect">
                <a:avLst/>
              </a:prstGeom>
              <a:blipFill>
                <a:blip r:embed="rId4"/>
                <a:stretch>
                  <a:fillRect l="-1389" t="-270" r="-2836" b="-31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a6209d189?pid=24f5567d5&amp;color=0,0,0&amp;bt=1&amp;bbb=1&amp;hb=1"/>
              <p:cNvSpPr/>
              <p:nvPr/>
            </p:nvSpPr>
            <p:spPr>
              <a:xfrm>
                <a:off x="832104" y="1080000"/>
                <a:ext cx="10533888" cy="2026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8.当数列可以看成一个等差数列与一个等比数列相乘时，可以利用错位相减法求数列的前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.当数列的通项公式是分式形式，且分母是两个因式的形式时，则可以考虑通过裂项相消法求数列的前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；当数列的通项公式是分式形式，且分母是两个含有根号的式子相加减时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，则可以通过分母有理化的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，转化成整式的加减，再求和；若数列的通项公式含有指数的形式，在通过裂项相消法求和时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先将此指数式提出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，其他部分裂项后，再分别乘此指数式.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#9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a6209d189?pid=24f5567d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6095"/>
              </a:xfrm>
              <a:prstGeom prst="rect">
                <a:avLst/>
              </a:prstGeom>
              <a:blipFill>
                <a:blip r:embed="rId3"/>
                <a:stretch>
                  <a:fillRect l="-1389" r="-133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17471225?pid=d3a3eea1a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c17471225?pid=d3a3eea1a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</a:t>
            </a:r>
            <a:endParaRPr lang="en-US" altLang="zh-CN" sz="2200" dirty="0"/>
          </a:p>
        </p:txBody>
      </p:sp>
      <p:sp>
        <p:nvSpPr>
          <p:cNvPr id="4" name="C_3_BD#c17471225?pid=d3a3eea1a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二级结论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c349673cf?pid=c17471225&amp;color=0,0,0&amp;bbb=1&amp;hb=1"/>
              <p:cNvSpPr/>
              <p:nvPr/>
            </p:nvSpPr>
            <p:spPr>
              <a:xfrm>
                <a:off x="832104" y="1638300"/>
                <a:ext cx="10533888" cy="4185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1.若公差为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成等差数列，且公差为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zh-CN" altLang="en-US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，公差为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的等差数列．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奇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.若在等差数列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.若在等差数列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#8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4_BD#c349673cf?pid=c1747122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8300"/>
                <a:ext cx="10533888" cy="4185095"/>
              </a:xfrm>
              <a:prstGeom prst="rect">
                <a:avLst/>
              </a:prstGeom>
              <a:blipFill>
                <a:blip r:embed="rId4"/>
                <a:stretch>
                  <a:fillRect l="-1389" b="-3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c349673cf?pid=c17471225&amp;color=0,0,0&amp;bt=1&amp;bbb=1&amp;hb=1"/>
              <p:cNvSpPr/>
              <p:nvPr/>
            </p:nvSpPr>
            <p:spPr>
              <a:xfrm>
                <a:off x="832104" y="1080000"/>
                <a:ext cx="10533888" cy="22165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9.若公比为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且公比为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项积，则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𝑇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为公比，若项数为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奇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1800" baseline="-1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偶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#12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c349673cf?pid=c1747122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216595"/>
              </a:xfrm>
              <a:prstGeom prst="rect">
                <a:avLst/>
              </a:prstGeom>
              <a:blipFill>
                <a:blip r:embed="rId3"/>
                <a:stretch>
                  <a:fillRect l="-1389" r="-3356" b="-6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732</Words>
  <Application>Microsoft Office PowerPoint</Application>
  <PresentationFormat>宽屏</PresentationFormat>
  <Paragraphs>60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2025-10-22T03:19:29Z</dcterms:created>
  <dcterms:modified xsi:type="dcterms:W3CDTF">2025-10-22T03:28:53Z</dcterms:modified>
  <cp:category/>
  <cp:contentStatus/>
</cp:coreProperties>
</file>