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custDataLst>
    <p:tags r:id="rId2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84d1f84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第一章高考强化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eedfd26d1ad71e6879b#tid=68f760b07a4d3800093b1a9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 选择性必修3  资源、环境与国家安全  RJ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2_1#41c682ac5?pid=e974bf278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[北京2023·19（1）（2）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（8分）1944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摄影师萨尔出生于巴西东南部一个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1500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平方千米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的农庄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农庄一半属于大西洋森林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示意大西洋森林的分布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2001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2019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年萨尔家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族农庄景观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。读图，回答下列问题。</a:t>
            </a:r>
            <a:endParaRPr lang="en-US" altLang="zh-CN" sz="2000" dirty="0"/>
          </a:p>
        </p:txBody>
      </p:sp>
      <p:pic>
        <p:nvPicPr>
          <p:cNvPr id="3" name="QO_4_BD.12_3#41c682ac5?iti=3&amp;htil=1&amp;pid=e974bf27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3120" y="2442718"/>
            <a:ext cx="2606040" cy="24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12_4#41c682ac5?iti=4&amp;htil=1&amp;pid=e974bf27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4152" y="2589022"/>
            <a:ext cx="141732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12_5#41c682ac5?iti=3&amp;htil=1&amp;pid=e974bf278&amp;color=0,0,0&amp;vtp=1"/>
          <p:cNvSpPr/>
          <p:nvPr/>
        </p:nvSpPr>
        <p:spPr>
          <a:xfrm>
            <a:off x="3307715" y="5002022"/>
            <a:ext cx="1968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O_4_BD.12_6#41c682ac5?iti=4&amp;htil=1&amp;pid=e974bf278&amp;color=0,0,0&amp;vtp=1"/>
          <p:cNvSpPr/>
          <p:nvPr/>
        </p:nvSpPr>
        <p:spPr>
          <a:xfrm>
            <a:off x="8673274" y="5002022"/>
            <a:ext cx="219075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O_4_BD.12_7#41c682ac5?pid=e974bf278&amp;color=0,0,0&amp;vtp=1&amp;bbb=1&amp;hb=1"/>
          <p:cNvSpPr/>
          <p:nvPr/>
        </p:nvSpPr>
        <p:spPr>
          <a:xfrm>
            <a:off x="722376" y="5463159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东南沿岸森林保护区动植物种类丰富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众多水生生物中有巴西特有的鱼类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这里有大面积森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湿地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群岛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海滩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河流及其入海口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茂密的红树林覆盖岛屿和河口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3_1#5be6376c3?pid=41c682ac5&amp;color=0,0,0&amp;vtp=1&amp;bt=1&amp;bbb=1&amp;hb=1"/>
          <p:cNvSpPr/>
          <p:nvPr/>
        </p:nvSpPr>
        <p:spPr>
          <a:xfrm>
            <a:off x="722630" y="1198245"/>
            <a:ext cx="10753090" cy="7950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（1）简述该保护区生物多样性丰富的主要自然条件。（4分）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</a:rPr>
              <a:t>   </a:t>
            </a:r>
            <a:endParaRPr lang="en-US" altLang="zh-CN" sz="2000" dirty="0"/>
          </a:p>
        </p:txBody>
      </p:sp>
      <p:sp>
        <p:nvSpPr>
          <p:cNvPr id="3" name="QO_5_AN.14_1#5be6376c3?vop=1&amp;pid=41c682ac5&amp;color=0,0,0&amp;vtp=1&amp;bbb=1&amp;hb=1"/>
          <p:cNvSpPr/>
          <p:nvPr/>
        </p:nvSpPr>
        <p:spPr>
          <a:xfrm>
            <a:off x="722376" y="1993265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该地气候（水热）条件适宜，植被茂密，食物与水源充足；森林、湿地、群岛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、海滩等面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积广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，为生物提供生存环境；河流入海口，饵料丰富，利于鱼类生存；沿岸有红树林缓冲区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护区受风暴潮等海洋灾害影响小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。（4分）</a:t>
            </a:r>
            <a:endParaRPr lang="en-US" altLang="zh-CN" sz="2000" dirty="0"/>
          </a:p>
        </p:txBody>
      </p:sp>
      <p:sp>
        <p:nvSpPr>
          <p:cNvPr id="4" name="QO_5_AS.15_1#5be6376c3?vop=1&amp;pid=41c682ac5&amp;color=0,0,0&amp;vtp=1&amp;bbb=1&amp;hb=1"/>
          <p:cNvSpPr/>
          <p:nvPr/>
        </p:nvSpPr>
        <p:spPr>
          <a:xfrm>
            <a:off x="722376" y="349910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本题考查影响生物多样性的自然条件。该地地处巴西东南部，地形以高原为主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，且纬度较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，水热组合差异大，植被茂密，为生物提供充足的食物和水源；这里有大面积的森林、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湿地、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群岛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、海滩等，为生物提供广阔多样的生存环境；且位于河流入海口处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，有大量来自陆地的营养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，为鱼类提供充足的饵料；沿岸有红树林缓冲区，保护区受风暴潮等海洋灾害影响小。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6_1#9ecffaeba?pid=41c682ac5&amp;color=0,0,0&amp;vtp=1&amp;bt=1&amp;bbb=1"/>
          <p:cNvSpPr/>
          <p:nvPr/>
        </p:nvSpPr>
        <p:spPr>
          <a:xfrm>
            <a:off x="722630" y="1418590"/>
            <a:ext cx="10753090" cy="209994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    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在过去五个世纪里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大西洋森林被大规模开发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，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出现了起源于染料木贸易点的里约热内卢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兴起于皮拉蒂尔村庄的圣保罗等城市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森林面积持续减少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。20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世纪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40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年代初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，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萨尔的父亲购置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土地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和其他许多农民一样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砍掉树木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种植牧草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咖啡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  <a:sym typeface="+mn-ea"/>
              </a:rPr>
              <a:t>大豆和甘蔗等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。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（2）概括大西洋森林面积持续减少的人为原因。（4分）</a:t>
            </a:r>
            <a:endParaRPr lang="en-US" altLang="zh-CN" sz="2000" dirty="0"/>
          </a:p>
        </p:txBody>
      </p:sp>
      <p:sp>
        <p:nvSpPr>
          <p:cNvPr id="3" name="QO_5_AN.17_1#9ecffaeba?vop=1&amp;pid=41c682ac5&amp;color=0,0,0&amp;vtp=1&amp;bbb=1&amp;hb=1"/>
          <p:cNvSpPr/>
          <p:nvPr/>
        </p:nvSpPr>
        <p:spPr>
          <a:xfrm>
            <a:off x="722376" y="353339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大规模开发森林，获取木材资源，导致森林面积减小；城市向外扩张，占用森林土地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；人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为交易森林土地资源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，改变土地利用方式，种植牧草、咖啡等以获取经济利益。（4分）</a:t>
            </a:r>
            <a:endParaRPr lang="en-US" altLang="zh-CN" sz="2000" dirty="0"/>
          </a:p>
        </p:txBody>
      </p:sp>
      <p:sp>
        <p:nvSpPr>
          <p:cNvPr id="4" name="QO_5_AS.18_1#9ecffaeba?vop=1&amp;pid=41c682ac5&amp;color=0,0,0&amp;vtp=1&amp;bbb=1&amp;hb=1"/>
          <p:cNvSpPr/>
          <p:nvPr/>
        </p:nvSpPr>
        <p:spPr>
          <a:xfrm>
            <a:off x="722376" y="438937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本题考查人类活动对森林的影响。根据材料分析可知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，过去的五个世纪里人类大规模开发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大西洋森林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，获取木材资源；城市向外扩张占用森林土地；人为交易森林土地资源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，改变土地利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，种植牧草、咖啡等以获取经济利益，导致大西洋森林面积持续减少。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974bf278.fixed?pid=84d1f8470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e974bf278.fixed?pid=84d1f847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第一章高考强化</a:t>
            </a:r>
            <a:endParaRPr lang="en-US" altLang="zh-CN" sz="4400" dirty="0"/>
          </a:p>
        </p:txBody>
      </p:sp>
      <p:pic>
        <p:nvPicPr>
          <p:cNvPr id="4" name="C_3#e974bf278.fixed?pid=84d1f847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974bf278.fixed?pid=84d1f847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f8aee5819?pid=e974bf278&amp;color=0,0,0&amp;vtp=1&amp;bt=1&amp;bbb=1"/>
          <p:cNvSpPr/>
          <p:nvPr/>
        </p:nvSpPr>
        <p:spPr>
          <a:xfrm>
            <a:off x="722376" y="100584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[北京2025·15]</a:t>
            </a:r>
            <a:r>
              <a:rPr lang="en-US" altLang="zh-CN" sz="20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下图分别表示某地四类主体功能区所提供产品的价值构成比例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。读图，回答下题。</a:t>
            </a:r>
            <a:endParaRPr lang="en-US" altLang="zh-CN" sz="2000" spc="-50" dirty="0"/>
          </a:p>
        </p:txBody>
      </p:sp>
      <p:pic>
        <p:nvPicPr>
          <p:cNvPr id="3" name="QM_4_BD.1_2#f8aee5819?pid=e974bf27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3008" y="1545336"/>
            <a:ext cx="5193792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2_1#ca1e2bc6f?pid=f8aee5819&amp;color=0,0,0&amp;vtp=1&amp;bbb=1"/>
          <p:cNvSpPr/>
          <p:nvPr/>
        </p:nvSpPr>
        <p:spPr>
          <a:xfrm>
            <a:off x="722376" y="257403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图中序号代表重点生态功能区的是(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_1#ca1e2bc6f.bracket?pid=f8aee5819&amp;color=0,0,0&amp;vpa=1&amp;vtp=1"/>
          <p:cNvSpPr/>
          <p:nvPr/>
        </p:nvSpPr>
        <p:spPr>
          <a:xfrm>
            <a:off x="4930839" y="2574036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2_2#ca1e2bc6f.choices?pid=f8aee5819&amp;color=0,0,0&amp;vtp=1&amp;bbb=1"/>
          <p:cNvSpPr/>
          <p:nvPr/>
        </p:nvSpPr>
        <p:spPr>
          <a:xfrm>
            <a:off x="722376" y="302704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ca1e2bc6f?vop=1&amp;pid=f8aee5819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本题考查主体功能区类型及主体功能。国家重点生态功能区是指承担水源涵养、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水土保持、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防风固沙和生物多样性维护等重要生态功能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，关系全国或较大范围区域的生态安全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，需要在国土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空间开发中限制进行大规模高强度工业化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、城镇化开发，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以保持并提高生态产品供给能力的区域。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因此重点生态功能区提供的工业产品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、农产品和服务产品的占比应较小，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生态产品占比应最大，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读图可知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，④主要提供生态产品，应为重点生态功能区，D正确；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①②③中生态产品占比均不是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最大的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，不可能是重点生态功能区，A、B、C错误。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_1#1bebd4500?pid=e974bf278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[湖南2024·10</a:t>
            </a:r>
            <a:r>
              <a:rPr lang="zh-CN" altLang="en-US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～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11]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某大都市城市用地紧缺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道路与居民区距离较近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交通排放颗粒物对居民区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有一定的影响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绿化植被可减轻此影响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在该都市采样监测发现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不同植被类型对颗粒物的拦截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效果不同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示意采样监测区基本情况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显示道路中心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自行车道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人行道与道路中心的颗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粒物浓度的比值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5_3#1bebd4500?iti=1&amp;htil=1&amp;pid=e974bf27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2897886"/>
            <a:ext cx="5221224" cy="271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4_BD.5_4#1bebd4500?iti=2&amp;htil=1&amp;pid=e974bf27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7648" y="2943606"/>
            <a:ext cx="4983480" cy="26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5_5#1bebd4500?iti=1&amp;htil=1&amp;pid=e974bf278&amp;color=0,0,0&amp;vtp=1"/>
          <p:cNvSpPr/>
          <p:nvPr/>
        </p:nvSpPr>
        <p:spPr>
          <a:xfrm>
            <a:off x="3357785" y="5740654"/>
            <a:ext cx="169863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5_6#1bebd4500?iti=2&amp;htil=1&amp;pid=e974bf278&amp;color=0,0,0&amp;vtp=1"/>
          <p:cNvSpPr/>
          <p:nvPr/>
        </p:nvSpPr>
        <p:spPr>
          <a:xfrm>
            <a:off x="8727313" y="5740654"/>
            <a:ext cx="184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_1#d0c3356c0?pid=1bebd4500&amp;color=0,0,0&amp;vtp=1&amp;bt=1&amp;bbb=1&amp;hb=1"/>
          <p:cNvSpPr/>
          <p:nvPr/>
        </p:nvSpPr>
        <p:spPr>
          <a:xfrm>
            <a:off x="722376" y="96926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2.与自行车道相比，关于人行道上积累最明显的颗粒物及其对应的植被类型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，判断正确的是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_1#d0c3356c0.bracket?pid=1bebd4500&amp;color=0,0,0&amp;vpa=2&amp;vtp=1"/>
          <p:cNvSpPr/>
          <p:nvPr/>
        </p:nvSpPr>
        <p:spPr>
          <a:xfrm>
            <a:off x="922401" y="1407414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6_2#d0c3356c0.choices?pid=1bebd4500&amp;color=0,0,0&amp;vtp=1&amp;bbb=1"/>
          <p:cNvSpPr/>
          <p:nvPr/>
        </p:nvSpPr>
        <p:spPr>
          <a:xfrm>
            <a:off x="722376" y="18690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细颗粒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茂密植被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粗颗粒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茂密植被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细颗粒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稀疏植被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.粗颗粒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稀疏植被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1#d0c3356c0?vop=1&amp;pid=1bebd4500&amp;color=0,0,0&amp;mp=1&amp;vtp=1&amp;bt=1&amp;bbb=1&amp;hb=1"/>
          <p:cNvSpPr/>
          <p:nvPr/>
        </p:nvSpPr>
        <p:spPr>
          <a:xfrm>
            <a:off x="722376" y="100584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本题考查图文信息获取与解读的能力。图中显示道路中心、自行车道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、人行道与道路中心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颗粒物浓度的比值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，比值越高，颗粒物浓度越高，积累越明显。</a:t>
            </a:r>
            <a:endParaRPr lang="en-US" altLang="zh-CN" sz="2200" dirty="0"/>
          </a:p>
        </p:txBody>
      </p:sp>
      <p:pic>
        <p:nvPicPr>
          <p:cNvPr id="3" name="QC_5_AS.8_2#d0c3356c0?vop=1&amp;pid=1bebd450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336" y="2050923"/>
            <a:ext cx="4535424" cy="369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80e6b62d0?pid=1bebd4500&amp;color=0,0,0&amp;vtp=1&amp;bt=1&amp;bbb=1&amp;h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3.在优先考虑降低颗粒物对居民区影响的同时，为尽量减少其对行人的影响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，该都市从人行道到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居民区绿化植被配置合理的是(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80e6b62d0.bracket?pid=1bebd4500&amp;color=0,0,0&amp;vpa=3&amp;vtp=1"/>
          <p:cNvSpPr/>
          <p:nvPr/>
        </p:nvSpPr>
        <p:spPr>
          <a:xfrm>
            <a:off x="4224401" y="144399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9_2#80e6b62d0.choices?pid=1bebd4500&amp;color=0,0,0&amp;vtp=1&amp;bbb=1"/>
          <p:cNvSpPr/>
          <p:nvPr/>
        </p:nvSpPr>
        <p:spPr>
          <a:xfrm>
            <a:off x="722376" y="190512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.从稀疏到茂密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B.从茂密到稀疏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C.均用稀疏植被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.均用茂密植被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80e6b62d0?vop=1&amp;pid=1bebd4500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本题考查植被吸烟滞尘、净化空气的原理。题目要求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“在优先考虑降低颗粒物对居民区影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响的同时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，为尽量减少其对行人的影响”，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故需研究不同密度植被条件下人行道处的颗粒物浓度。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依据图中信息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，人行道上茂密植被前和稀疏植被前细颗粒浓度差异不大（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茂密植被前浓度稍高），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但两种植被前粗颗粒浓度差异大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，稀疏植被前浓度明显更低，故从人行道向居民区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，应先设置稀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疏植被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，达到使人行道粗颗粒浓度降低的目的，再设置茂密植被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，使通过稀疏植被的粗颗粒物在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茂密植被的阻挡下停在茂密植被前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，从而大大减少到达居民区的颗粒物数量。故选A。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ags/tag1.xml><?xml version="1.0" encoding="utf-8"?>
<p:tagLst xmlns:p="http://schemas.openxmlformats.org/presentationml/2006/main">
  <p:tag name="COMMONDATA" val="eyJoZGlkIjoiM2I0M2MzOGQ3NmU0NTg4Mzk5MjA4ZWEwYmExYTg0Mzc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1839</Words>
  <Application>WPS 演示</Application>
  <PresentationFormat>宽屏</PresentationFormat>
  <Paragraphs>89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楷体</vt:lpstr>
      <vt:lpstr>Times New Roman</vt:lpstr>
      <vt:lpstr>Times New Roman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未登录</cp:lastModifiedBy>
  <cp:revision>5</cp:revision>
  <dcterms:created xsi:type="dcterms:W3CDTF">2025-10-22T05:10:00Z</dcterms:created>
  <dcterms:modified xsi:type="dcterms:W3CDTF">2025-10-23T06:20:31Z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DF066E5C3B1B40508B42F44C28F56D19_12</vt:lpwstr>
  </property>
  <property fmtid="{D5CDD505-2E9C-101B-9397-08002B2CF9AE}" pid="3" name="KSOProductBuildVer">
    <vt:lpwstr>2052-11.1.0.14309</vt:lpwstr>
  </property>
</Properties>
</file>