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6"/>
  </p:notesMasterIdLst>
  <p:sldIdLst>
    <p:sldId id="256" r:id="rId2"/>
    <p:sldId id="257" r:id="rId3"/>
    <p:sldId id="267" r:id="rId4"/>
    <p:sldId id="258" r:id="rId5"/>
    <p:sldId id="259" r:id="rId6"/>
    <p:sldId id="260" r:id="rId7"/>
    <p:sldId id="268" r:id="rId8"/>
    <p:sldId id="261" r:id="rId9"/>
    <p:sldId id="262" r:id="rId10"/>
    <p:sldId id="263" r:id="rId11"/>
    <p:sldId id="269" r:id="rId12"/>
    <p:sldId id="264" r:id="rId13"/>
    <p:sldId id="265" r:id="rId14"/>
    <p:sldId id="266" r:id="rId15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5611"/>
    <p:restoredTop sz="94610"/>
  </p:normalViewPr>
  <p:slideViewPr>
    <p:cSldViewPr snapToGrid="0" snapToObjects="1">
      <p:cViewPr varScale="1">
        <p:scale>
          <a:sx n="82" d="100"/>
          <a:sy n="82" d="100"/>
        </p:scale>
        <p:origin x="614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1906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570906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484632"/>
            <a:ext cx="8842248" cy="521208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2#df=240b4f28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484632"/>
            <a:ext cx="8842248" cy="521208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第一章高考强化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geography#pid=68f09fe66bbba7ab66dfaac8#tid=68f7565aba80cb000ac8e34e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8348472" y="4315968"/>
            <a:ext cx="3099816" cy="9144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20000"/>
              </a:lnSpc>
            </a:pPr>
            <a:r>
              <a:rPr lang="en-US" sz="2000" b="1" i="0" dirty="0">
                <a:solidFill>
                  <a:srgbClr val="649226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地理  选择性必修3  资源、环境与国家安全  XJ</a:t>
            </a:r>
            <a:endParaRPr lang="en-US" sz="20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高中必刷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高中必刷题</a:t>
            </a:r>
            <a:endParaRPr lang="en-US" sz="5400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高考强化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高考强化</a:t>
            </a:r>
            <a:endParaRPr lang="en-US" sz="5400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刷专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刷专题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易错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14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&amp;si=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&amp;si=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8_1#bcbde22d9?vop=1&amp;pid=9d22ca61d&amp;color=0,0,0&amp;vtp=1&amp;bt=1&amp;bbb=1&amp;hb=1"/>
          <p:cNvSpPr/>
          <p:nvPr/>
        </p:nvSpPr>
        <p:spPr>
          <a:xfrm>
            <a:off x="722376" y="1005840"/>
            <a:ext cx="10753344" cy="26977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本题考查植被吸烟滞尘、净化空气的原理。题目要求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“在优先考虑降低颗粒物对居民区影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响的同时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，为尽量减少其对行人的影响”，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故需研究不同密度植被条件下人行道处的颗粒物浓度。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依据图中信息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，人行道上茂密植被前和稀疏植被前细颗粒浓度差异不大（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茂密植被前浓度稍高），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但两种植被前粗颗粒浓度差异大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，稀疏植被前浓度明显更低，故从人行道向居民区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，应先设置稀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疏植被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，达到使人行道粗颗粒浓度降低的目的，再设置茂密植被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，使通过稀疏植被的粗颗粒物在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茂密植被的阻挡下停在茂密植被前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，从而大大减少到达居民区的颗粒物数量。故选A。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911B643-CD6F-0D30-6244-52C7C2ACCEF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1193219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&amp;si=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4_BD.9_1#1456c7a36?pid=0764c1f39&amp;color=0,0,0&amp;vtp=1&amp;bt=1&amp;bbb=1&amp;hb=1"/>
          <p:cNvSpPr/>
          <p:nvPr/>
        </p:nvSpPr>
        <p:spPr>
          <a:xfrm>
            <a:off x="722376" y="1005840"/>
            <a:ext cx="10753344" cy="13003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3.</a:t>
            </a: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[北京2023·19（1）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（4分）1944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年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摄影师萨尔出生于巴西东南部一个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1500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平方千米的农庄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农庄一半属于大西洋森林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图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示意大西洋森林的分布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图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是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2001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年和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2019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年萨尔家族农庄景</a:t>
            </a: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。读图，回答下题。</a:t>
            </a:r>
            <a:endParaRPr lang="en-US" altLang="zh-CN" sz="2000" dirty="0"/>
          </a:p>
        </p:txBody>
      </p:sp>
      <p:pic>
        <p:nvPicPr>
          <p:cNvPr id="3" name="QO_4_BD.9_3#1456c7a36?iti=3&amp;htil=1&amp;pid=0764c1f39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340864" y="2442718"/>
            <a:ext cx="2130552" cy="19842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4" name="QO_4_BD.9_4#1456c7a36?iti=4&amp;htil=1&amp;pid=0764c1f39&amp;color=0,0,0&amp;tib=255,255,255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247888" y="2717038"/>
            <a:ext cx="1069848" cy="17099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5" name="QO_4_BD.9_5#1456c7a36?iti=3&amp;htil=1&amp;pid=0764c1f39&amp;color=0,0,0&amp;vtp=1"/>
          <p:cNvSpPr/>
          <p:nvPr/>
        </p:nvSpPr>
        <p:spPr>
          <a:xfrm>
            <a:off x="3307715" y="4553966"/>
            <a:ext cx="196850" cy="8128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ct val="1500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endParaRPr lang="en-US" altLang="zh-CN" sz="2000" dirty="0"/>
          </a:p>
        </p:txBody>
      </p:sp>
      <p:sp>
        <p:nvSpPr>
          <p:cNvPr id="6" name="QO_4_BD.9_6#1456c7a36?iti=4&amp;htil=1&amp;pid=0764c1f39&amp;color=0,0,0&amp;vtp=1"/>
          <p:cNvSpPr/>
          <p:nvPr/>
        </p:nvSpPr>
        <p:spPr>
          <a:xfrm>
            <a:off x="8673274" y="4553966"/>
            <a:ext cx="219075" cy="8128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ct val="1500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endParaRPr lang="en-US" altLang="zh-CN" sz="2000" dirty="0"/>
          </a:p>
        </p:txBody>
      </p:sp>
      <p:sp>
        <p:nvSpPr>
          <p:cNvPr id="7" name="QO_4_BD.9_7#1456c7a36?pid=0764c1f39&amp;color=0,0,0&amp;vtp=1&amp;bbb=1&amp;hb=1"/>
          <p:cNvSpPr/>
          <p:nvPr/>
        </p:nvSpPr>
        <p:spPr>
          <a:xfrm>
            <a:off x="722376" y="5018659"/>
            <a:ext cx="10753344" cy="8431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东南沿岸森林保护区动植物种类丰富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众多水生生物中有巴西特有的鱼类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这里有大面积森</a:t>
            </a: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林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湿地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群岛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海滩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河流及其入海口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茂密的红树林覆盖岛屿和河口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&amp;si=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4_BD.9_8#1456c7a36?pid=0764c1f39&amp;color=0,0,0&amp;mp=1&amp;vtp=1&amp;bt=1&amp;bbb=1"/>
          <p:cNvSpPr/>
          <p:nvPr/>
        </p:nvSpPr>
        <p:spPr>
          <a:xfrm>
            <a:off x="722376" y="969264"/>
            <a:ext cx="10753344" cy="40855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简述该保护区生物多样性丰富的主要自然条件。</a:t>
            </a:r>
            <a:endParaRPr lang="en-US" altLang="zh-CN" sz="2000" dirty="0"/>
          </a:p>
        </p:txBody>
      </p:sp>
      <p:sp>
        <p:nvSpPr>
          <p:cNvPr id="3" name="QO_4_AN.10_1#1456c7a36?vop=1&amp;pid=0764c1f39&amp;color=0,0,0&amp;vtp=1&amp;bbb=1&amp;hb=1"/>
          <p:cNvSpPr/>
          <p:nvPr/>
        </p:nvSpPr>
        <p:spPr>
          <a:xfrm>
            <a:off x="722376" y="1432941"/>
            <a:ext cx="10753344" cy="13134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[答案]</a:t>
            </a:r>
            <a:r>
              <a:rPr lang="en-US" altLang="zh-CN" sz="2000" b="1" i="0" dirty="0">
                <a:solidFill>
                  <a:srgbClr val="00B05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该地气候（水热）条件适宜，植被茂密，食物与水源充足；森林、湿地、群岛</a:t>
            </a: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、海滩等面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积广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，为生物提供生存环境；河流入海口，饵料丰富，利于鱼类生存；沿岸有红树林缓冲区</a:t>
            </a: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，保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护区受风暴潮等海洋灾害影响小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。（4分）</a:t>
            </a:r>
            <a:endParaRPr lang="en-US" altLang="zh-CN" sz="2000" dirty="0"/>
          </a:p>
        </p:txBody>
      </p:sp>
      <p:sp>
        <p:nvSpPr>
          <p:cNvPr id="4" name="QO_4_AS.11_1#1456c7a36?vop=1&amp;pid=0764c1f39&amp;color=0,0,0&amp;vtp=1&amp;bbb=1&amp;hb=1"/>
          <p:cNvSpPr/>
          <p:nvPr/>
        </p:nvSpPr>
        <p:spPr>
          <a:xfrm>
            <a:off x="722376" y="2853436"/>
            <a:ext cx="10753344" cy="17833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本题考查影响生物多样性的自然条件。该地地处巴西东南部，地形以高原为主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，且纬度较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低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，水热组合差异大，植被茂密，为生物提供充足的食物和水源；这里有大面积的森林、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湿地、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群岛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、海滩等，为生物提供广阔多样的生存环境；且位于河流入海口处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，有大量来自陆地的营养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物质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，为鱼类提供充足的饵料；沿岸有红树林缓冲区，保护区受风暴潮等海洋灾害影响小。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&amp;si=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&amp;si=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#0764c1f39.fixed?pid=240b4f28a&amp;color=100,146,38&amp;vtp=1"/>
          <p:cNvSpPr/>
          <p:nvPr/>
        </p:nvSpPr>
        <p:spPr>
          <a:xfrm>
            <a:off x="5276088" y="905256"/>
            <a:ext cx="1609344" cy="119786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 latinLnBrk="1">
              <a:lnSpc>
                <a:spcPct val="100000"/>
              </a:lnSpc>
            </a:pPr>
            <a:r>
              <a:rPr lang="en-US" altLang="zh-CN" sz="7200" b="1" i="0" dirty="0">
                <a:solidFill>
                  <a:srgbClr val="649226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</a:t>
            </a:r>
            <a:endParaRPr lang="en-US" altLang="zh-CN" sz="7200" dirty="0"/>
          </a:p>
        </p:txBody>
      </p:sp>
      <p:sp>
        <p:nvSpPr>
          <p:cNvPr id="3" name="C_3#0764c1f39.fixed?pid=240b4f28a&amp;color=255,255,255&amp;vtp=1&amp;bbb=1"/>
          <p:cNvSpPr/>
          <p:nvPr/>
        </p:nvSpPr>
        <p:spPr>
          <a:xfrm>
            <a:off x="0" y="3493008"/>
            <a:ext cx="12188952" cy="76809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FFFFFF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第一章高考强化</a:t>
            </a:r>
            <a:endParaRPr lang="en-US" altLang="zh-CN" sz="4400" dirty="0"/>
          </a:p>
        </p:txBody>
      </p:sp>
      <p:pic>
        <p:nvPicPr>
          <p:cNvPr id="4" name="C_3#0764c1f39.fixed?pid=240b4f28a&amp;color=0,0,0&amp;tib=255,255,255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39528" y="4507992"/>
            <a:ext cx="402336" cy="438912"/>
          </a:xfrm>
          <a:prstGeom prst="rect">
            <a:avLst/>
          </a:prstGeom>
        </p:spPr>
      </p:pic>
      <p:sp>
        <p:nvSpPr>
          <p:cNvPr id="5" name="C_3_BD#0764c1f39.fixed?pid=240b4f28a&amp;color=255,255,255&amp;vtp=1&amp;bbb=1"/>
          <p:cNvSpPr/>
          <p:nvPr/>
        </p:nvSpPr>
        <p:spPr>
          <a:xfrm>
            <a:off x="10460736" y="4379944"/>
            <a:ext cx="1709928" cy="566992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FFFF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刷真题</a:t>
            </a:r>
            <a:endParaRPr lang="en-US" altLang="zh-CN" sz="2800" dirty="0"/>
          </a:p>
        </p:txBody>
      </p:sp>
    </p:spTree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476867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&amp;si=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1_1#c1c1fb2a1?pid=0764c1f39&amp;color=0,0,0&amp;vtp=1&amp;bt=1&amp;bbb=1&amp;hb=1"/>
          <p:cNvSpPr/>
          <p:nvPr/>
        </p:nvSpPr>
        <p:spPr>
          <a:xfrm>
            <a:off x="722376" y="1005840"/>
            <a:ext cx="10753344" cy="17575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[湖北2025·11]</a:t>
            </a:r>
            <a:r>
              <a:rPr lang="en-US" altLang="zh-CN" sz="20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西北太平洋某珊瑚岛礁属热带季风气候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呈长条形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沙堤环绕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植被繁茂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该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岛沙嘴区受盛行风主导呈季节性变化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亦受波浪和潮汐作用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此外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极端风暴事件也会对沙嘴区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造成重要影响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移动固沙障根据需要灵活布设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下图示意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2022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年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10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月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~2023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年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10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月该岛沙嘴区的</a:t>
            </a: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岸线变化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。据此完成下题。</a:t>
            </a:r>
            <a:endParaRPr lang="en-US" altLang="zh-CN" sz="2000" dirty="0"/>
          </a:p>
        </p:txBody>
      </p:sp>
      <p:pic>
        <p:nvPicPr>
          <p:cNvPr id="3" name="QM_4_BD.1_2#c1c1fb2a1?pid=0764c1f39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187952" y="2897886"/>
            <a:ext cx="3822192" cy="25786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&amp;si=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2_1#d468dd6c5?pid=c1c1fb2a1&amp;color=0,0,0&amp;vtp=1&amp;bt=1&amp;bbb=1"/>
          <p:cNvSpPr/>
          <p:nvPr/>
        </p:nvSpPr>
        <p:spPr>
          <a:xfrm>
            <a:off x="722376" y="969265"/>
            <a:ext cx="10753344" cy="4050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1.极端风暴事件对该岛沙嘴区的影响，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主要表现为(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BD.2_2#d468dd6c5.choices?pid=c1c1fb2a1&amp;color=0,0,0&amp;vtp=1&amp;bbb=1"/>
          <p:cNvSpPr/>
          <p:nvPr/>
        </p:nvSpPr>
        <p:spPr>
          <a:xfrm>
            <a:off x="722376" y="1436497"/>
            <a:ext cx="10753344" cy="8431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5483957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A.植被受损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，岸线向海扩张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.表层海水流速减弱，淤积加剧</a:t>
            </a:r>
            <a:endParaRPr lang="en-US" altLang="zh-CN" sz="2000" dirty="0"/>
          </a:p>
          <a:p>
            <a:pPr latinLnBrk="1">
              <a:lnSpc>
                <a:spcPts val="3400"/>
              </a:lnSpc>
              <a:tabLst>
                <a:tab pos="5483957" algn="l"/>
              </a:tabLst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.风浪增强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，岸线侵蚀加剧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.表层海水流向转变，淤积加剧</a:t>
            </a:r>
            <a:endParaRPr lang="en-US" altLang="zh-CN" sz="2000" dirty="0"/>
          </a:p>
        </p:txBody>
      </p:sp>
      <p:sp>
        <p:nvSpPr>
          <p:cNvPr id="4" name="QC_5_AN.3_1#d468dd6c5.bracket?pid=c1c1fb2a1&amp;color=0,0,0&amp;vpa=1&amp;vtp=1"/>
          <p:cNvSpPr/>
          <p:nvPr/>
        </p:nvSpPr>
        <p:spPr>
          <a:xfrm>
            <a:off x="6467539" y="969265"/>
            <a:ext cx="355600" cy="40855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&amp;si=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4_1#d468dd6c5?vop=1&amp;pid=c1c1fb2a1&amp;color=0,0,0&amp;vtp=1&amp;bt=1&amp;bbb=1&amp;hb=1"/>
          <p:cNvSpPr/>
          <p:nvPr/>
        </p:nvSpPr>
        <p:spPr>
          <a:xfrm>
            <a:off x="722376" y="1005840"/>
            <a:ext cx="10753344" cy="17833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本题考查极端天气的影响。根据所学知识可知，极端风暴事件容易形成强烈的风浪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，风力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和海浪侵蚀作用增强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，海岸线的植被被海浪冲毁，海岸线失去植被保护，海岸线侵蚀加剧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，海岸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线向陆地方向移动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，A错误，C正确；极端风暴使表层海水流速加快，侵蚀加剧，B错误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；极端风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暴事件发生时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，海水扰动强烈，表层海水流向不稳定，淤积减弱，D错误。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D027BAD-639C-AA58-6A2A-27406998EE9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2088663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&amp;si=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5_1#9d22ca61d?pid=0764c1f39&amp;color=0,0,0&amp;vtp=1&amp;bt=1&amp;bbb=1&amp;hb=1"/>
          <p:cNvSpPr/>
          <p:nvPr/>
        </p:nvSpPr>
        <p:spPr>
          <a:xfrm>
            <a:off x="722376" y="1005840"/>
            <a:ext cx="10753344" cy="17575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[湖南2024·11]</a:t>
            </a:r>
            <a:r>
              <a:rPr lang="en-US" altLang="zh-CN" sz="20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某大都市城市用地紧缺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道路与居民区距离较近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交通排放颗粒物对居民区有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一定的影响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绿化植被可减轻此影响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在该都市采样监测发现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不同植被类型对颗粒物的拦截效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果不同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图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a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示意采样监测区基本情况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图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显示道路中心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自行车道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、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人行道与道路中心的颗粒</a:t>
            </a: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物浓度的比值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。据此完成下面小题。</a:t>
            </a:r>
            <a:endParaRPr lang="en-US" altLang="zh-CN" sz="2000" dirty="0"/>
          </a:p>
        </p:txBody>
      </p:sp>
      <p:pic>
        <p:nvPicPr>
          <p:cNvPr id="3" name="QM_4_BD.5_3#9d22ca61d?iti=1&amp;htil=1&amp;pid=0764c1f39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499616" y="2897886"/>
            <a:ext cx="3813048" cy="19659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4" name="QM_4_BD.5_4#9d22ca61d?iti=2&amp;htil=1&amp;pid=0764c1f39&amp;color=0,0,0&amp;tib=255,255,255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940296" y="2897886"/>
            <a:ext cx="3685032" cy="19659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5" name="QM_4_BD.5_5#9d22ca61d?iti=1&amp;htil=1&amp;pid=0764c1f39&amp;color=0,0,0&amp;vtp=1"/>
          <p:cNvSpPr/>
          <p:nvPr/>
        </p:nvSpPr>
        <p:spPr>
          <a:xfrm>
            <a:off x="3321209" y="4990846"/>
            <a:ext cx="169862" cy="8128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ct val="1500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a</a:t>
            </a:r>
            <a:endParaRPr lang="en-US" altLang="zh-CN" sz="2000" dirty="0"/>
          </a:p>
        </p:txBody>
      </p:sp>
      <p:sp>
        <p:nvSpPr>
          <p:cNvPr id="6" name="QM_4_BD.5_6#9d22ca61d?iti=2&amp;htil=1&amp;pid=0764c1f39&amp;color=0,0,0&amp;vtp=1"/>
          <p:cNvSpPr/>
          <p:nvPr/>
        </p:nvSpPr>
        <p:spPr>
          <a:xfrm>
            <a:off x="8690737" y="4990846"/>
            <a:ext cx="184150" cy="8128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ct val="1500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b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&amp;si=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6_1#bcbde22d9?pid=9d22ca61d&amp;color=0,0,0&amp;vtp=1&amp;bt=1&amp;bbb=1&amp;hb=1"/>
          <p:cNvSpPr/>
          <p:nvPr/>
        </p:nvSpPr>
        <p:spPr>
          <a:xfrm>
            <a:off x="722376" y="1005840"/>
            <a:ext cx="10753344" cy="8431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2.在优先考虑降低颗粒物对居民区影响的同时，为尽量减少其对行人的影响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，该都市从人行道到</a:t>
            </a: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居民区绿化植被配置合理的是(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7_1#bcbde22d9.bracket?pid=9d22ca61d&amp;color=0,0,0&amp;vpa=2&amp;vtp=1"/>
          <p:cNvSpPr/>
          <p:nvPr/>
        </p:nvSpPr>
        <p:spPr>
          <a:xfrm>
            <a:off x="4224401" y="1443990"/>
            <a:ext cx="374650" cy="38950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endParaRPr lang="en-US" altLang="zh-CN" sz="2000" dirty="0"/>
          </a:p>
        </p:txBody>
      </p:sp>
      <p:sp>
        <p:nvSpPr>
          <p:cNvPr id="4" name="QC_5_BD.6_2#bcbde22d9.choices?pid=9d22ca61d&amp;color=0,0,0&amp;vtp=1&amp;bbb=1"/>
          <p:cNvSpPr/>
          <p:nvPr/>
        </p:nvSpPr>
        <p:spPr>
          <a:xfrm>
            <a:off x="722376" y="1905126"/>
            <a:ext cx="10753344" cy="4050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2761029" algn="l"/>
                <a:tab pos="5483957" algn="l"/>
                <a:tab pos="8219586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.从稀疏到茂密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B.从茂密到稀疏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C.均用稀疏植被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.均用茂密植被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359</Words>
  <Application>Microsoft Office PowerPoint</Application>
  <PresentationFormat>宽屏</PresentationFormat>
  <Paragraphs>57</Paragraphs>
  <Slides>14</Slides>
  <Notes>11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14</vt:i4>
      </vt:variant>
    </vt:vector>
  </HeadingPairs>
  <TitlesOfParts>
    <vt:vector size="22" baseType="lpstr">
      <vt:lpstr>仿宋</vt:lpstr>
      <vt:lpstr>汉仪舒圆黑简体</vt:lpstr>
      <vt:lpstr>SimHei</vt:lpstr>
      <vt:lpstr>SimSun</vt:lpstr>
      <vt:lpstr>微软雅黑</vt:lpstr>
      <vt:lpstr>Arial</vt:lpstr>
      <vt:lpstr>Times New Roman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cp:lastModifiedBy>anlyzong</cp:lastModifiedBy>
  <cp:revision>3</cp:revision>
  <dcterms:created xsi:type="dcterms:W3CDTF">2025-10-22T00:22:04Z</dcterms:created>
  <dcterms:modified xsi:type="dcterms:W3CDTF">2025-10-22T00:44:35Z</dcterms:modified>
  <cp:category/>
  <cp:contentStatus/>
</cp:coreProperties>
</file>