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2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bleStyles" Target="tableStyles.xml"/><Relationship Id="rId6" Type="http://schemas.openxmlformats.org/officeDocument/2006/relationships/slide" Target="slides/slide3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12af1c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近代物理常识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34090f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氢原子能级及跃迁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f38d3d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放射性元素的衰变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d3faef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考点4 核反应方程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6f1e4f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考点5 爱因斯坦质能方程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fa6ba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考点6 能量子的相关计算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57e692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考点7 光电效应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image" Target="../media/image6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68.png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4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1.png"/></Relationships>
</file>

<file path=ppt/slides/_rels/slide5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fe6207d7e?vop=1&amp;vop=1&amp;pid=6f38d3d31&amp;color=0,0,0&amp;vtp=1&amp;bt=1&amp;bbb=1"/>
          <p:cNvSpPr/>
          <p:nvPr/>
        </p:nvSpPr>
        <p:spPr>
          <a:xfrm>
            <a:off x="722376" y="972000"/>
            <a:ext cx="10753344" cy="4398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200" dirty="0"/>
          </a:p>
        </p:txBody>
      </p:sp>
      <p:graphicFrame>
        <p:nvGraphicFramePr>
          <p:cNvPr id="11" name="QC_5_AS.12_2#fe6207d7e?colgroup=3,32,3&amp;vop=1&amp;vop=1&amp;pid=6f38d3d31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096389"/>
        </p:xfrm>
        <a:graphic>
          <a:graphicData uri="http://schemas.openxmlformats.org/drawingml/2006/table">
            <a:tbl>
              <a:tblPr/>
              <a:tblGrid>
                <a:gridCol w="1060704"/>
                <a:gridCol w="8604504"/>
                <a:gridCol w="1060704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原子核衰变后释放能量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根据质能方程可知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新核总质量应小于原核质量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半衰期的定义是放射性元素的原子核有半数发生衰变所需的时间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半衰期由原子核内部自身的因素决定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与温度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压强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化学状态无关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环境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温度升高或化学方法均不改变半衰期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3_1#fe6207d7e?vop=1&amp;vop=1&amp;pid=6f38d3d31&amp;color=0,0,0&amp;vtp=1&amp;bt=1&amp;bb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.混淆“质量数守恒”与“质量守恒”，误认为衰变后质量不变（忽略质量亏损）.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.误认为半衰期受外界条件（温度、压强等）影响.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3_1#fe6207d7e?vop=1&amp;vop=1&amp;pid=6f38d3d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4afad6855?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[河南2025·6]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由于宇宙射线的作用，在地球大气层产生有铍的两种放射性同位素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测定不同高度大气中单位体积内二者的原子个数比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，可以研究大气环境的变化.已知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半衰期分别约为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53天和139万年.在大气层某高度采集的样品中，研究人员发现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的总原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子个数经过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106天后变为原来的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,则采集时该高度的大气中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的原子个数比约为(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4_1#4afad6855?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4afad6855.bracket?vop=1&amp;pid=6f38d3d31&amp;color=0,0,0&amp;vpa=5&amp;vtp=1"/>
          <p:cNvSpPr/>
          <p:nvPr/>
        </p:nvSpPr>
        <p:spPr>
          <a:xfrm>
            <a:off x="10566210" y="2499364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4afad6855.choices?vop=1&amp;pid=6f38d3d31&amp;color=0,0,0&amp;vtp=1&amp;bbb=1"/>
              <p:cNvSpPr/>
              <p:nvPr/>
            </p:nvSpPr>
            <p:spPr>
              <a:xfrm>
                <a:off x="722376" y="285547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4afad6855.choices?vop=1&amp;pid=6f38d3d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547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28" b="-14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4afad6855?vop=1&amp;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16591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采集时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原子个数设为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，由题意可知，经过106天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经历两个半衰期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，原子个数变为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原来的四分之一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不考虑衰变，采集时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原子个数设为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，保持不变，总数变为原来的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4afad6855?vop=1&amp;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59128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r="-1027" b="-10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cfa5cfb3a?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[广西2024·4]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近期，我国科研人员首次合成了新核素锇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160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156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W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β</m:t>
                        </m:r>
                      </m:e>
                      <m:sup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衰变（放出一个正电子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），则上述两新核素衰变后的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新核有相同的(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cfa5cfb3a?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cfa5cfb3a.bracket?vop=1&amp;pid=6f38d3d31&amp;color=0,0,0&amp;vpa=6&amp;vtp=1"/>
          <p:cNvSpPr/>
          <p:nvPr/>
        </p:nvSpPr>
        <p:spPr>
          <a:xfrm>
            <a:off x="2446401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7_2#cfa5cfb3a.choices?vop=1&amp;pid=6f38d3d31&amp;color=0,0,0&amp;vtp=1&amp;bbb=1"/>
          <p:cNvSpPr/>
          <p:nvPr/>
        </p:nvSpPr>
        <p:spPr>
          <a:xfrm>
            <a:off x="722376" y="233959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.电荷数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B.中子数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C.质量数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.质子数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cfa5cfb3a?vop=1&amp;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160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Os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W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β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,衰变方程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W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有相同的质量数,C正确.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cfa5cfb3a?vop=1&amp;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ed4c12203?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[山东2024·1]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2024年是中国航天大年，神舟十八号、嫦娥六号等已陆续飞天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，部分航天器装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载了具有抗干扰性强的核电池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的半衰期约为29年；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87年.现用相同数目的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各做一块核电池，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0_1#ed4c12203?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21" b="-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ed4c12203.bracket?vop=1&amp;pid=6f38d3d31&amp;color=0,0,0&amp;vpa=7&amp;vtp=1"/>
          <p:cNvSpPr/>
          <p:nvPr/>
        </p:nvSpPr>
        <p:spPr>
          <a:xfrm>
            <a:off x="9203246" y="1880431"/>
            <a:ext cx="385763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2#ed4c12203.choices?vop=1&amp;pid=6f38d3d31&amp;color=0,0,0&amp;vtp=1&amp;bbb=1"/>
              <p:cNvSpPr/>
              <p:nvPr/>
            </p:nvSpPr>
            <p:spPr>
              <a:xfrm>
                <a:off x="722376" y="2308229"/>
                <a:ext cx="10753344" cy="8670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.50年后，剩余的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数目大于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.87年后，剩余的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0_2#ed4c12203.choices?vop=1&amp;pid=6f38d3d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8229"/>
                <a:ext cx="10753344" cy="867029"/>
              </a:xfrm>
              <a:prstGeom prst="rect">
                <a:avLst/>
              </a:prstGeom>
              <a:blipFill rotWithShape="1">
                <a:blip r:embed="rId2"/>
                <a:stretch>
                  <a:fillRect l="-4" b="-5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ed4c12203?vop=1&amp;vop=1&amp;pid=6f38d3d31&amp;color=0,0,0&amp;vtp=1&amp;bt=1&amp;bbb=1&amp;hb=1"/>
              <p:cNvSpPr/>
              <p:nvPr/>
            </p:nvSpPr>
            <p:spPr>
              <a:xfrm>
                <a:off x="722376" y="972000"/>
                <a:ext cx="10753344" cy="2761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核反应方程遵循质量数守恒和电荷数守恒,则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39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；相同数目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经50年,衰变超过一半,剩余的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数目少于一半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经50年,还没有半数发生衰变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数目多于一半,则剩余的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数目多,C错误；相同数目的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经87年,经过三个半衰期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的数目是原来的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经87年,刚好有半数发生衰变,剩余的数目是原来的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ed4c12203?vop=1&amp;vop=1&amp;pid=6f38d3d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1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738" b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40aaef1ad?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32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2025年4月，位于我国甘肃省武威市的钍基熔盐实验堆实现连续稳定运行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志着人类在第四代核电技术上迈出关键一步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.该技术利用钍核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俘获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衰变，转化为易裂变的铀核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3_1#40aaef1ad?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102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5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40aaef1ad.bracket?vop=1&amp;pid=dd3faef51&amp;color=0,0,0&amp;vpa=8&amp;vtp=1"/>
          <p:cNvSpPr/>
          <p:nvPr/>
        </p:nvSpPr>
        <p:spPr>
          <a:xfrm>
            <a:off x="5165916" y="1900370"/>
            <a:ext cx="357188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40aaef1ad.choices?vop=1&amp;pid=dd3faef51&amp;color=0,0,0&amp;vtp=1&amp;bbb=1"/>
              <p:cNvSpPr/>
              <p:nvPr/>
            </p:nvSpPr>
            <p:spPr>
              <a:xfrm>
                <a:off x="722376" y="234378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3_2#40aaef1ad.choices?vop=1&amp;pid=dd3faef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378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-142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40aaef1ad?vop=1&amp;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，根据核反应过程中质量数守恒及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电荷数守恒得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40aaef1ad?vop=1&amp;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05510d41.fixed?pid=06a149b5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d05510d41.fixed?pid=06a149b5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第4～6章高考强化</a:t>
            </a:r>
            <a:endParaRPr lang="en-US" altLang="zh-CN" sz="4400" dirty="0"/>
          </a:p>
        </p:txBody>
      </p:sp>
      <p:pic>
        <p:nvPicPr>
          <p:cNvPr id="4" name="C_3#d05510d41.fixed?pid=06a149b5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05510d41.fixed?pid=06a149b5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6_1#968d4c0ea?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PET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（正电子发射断层成像）是核医学科重要的影像学诊断工具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，其检查原理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是将含放射性同位素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）的物质注入人体参与人体代谢，从而达到诊断的目的.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是中微子.已知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的半衰期是110分钟.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6_1#968d4c0ea?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567" b="-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968d4c0ea.bracket?vop=1&amp;pid=dd3faef51&amp;color=0,0,0&amp;vpa=9&amp;vtp=1"/>
          <p:cNvSpPr/>
          <p:nvPr/>
        </p:nvSpPr>
        <p:spPr>
          <a:xfrm>
            <a:off x="10477246" y="1880558"/>
            <a:ext cx="355600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6_2#968d4c0ea.choices?vop=1&amp;pid=dd3faef51&amp;color=0,0,0&amp;vtp=1&amp;bbb=1"/>
              <p:cNvSpPr/>
              <p:nvPr/>
            </p:nvSpPr>
            <p:spPr>
              <a:xfrm>
                <a:off x="722376" y="2308737"/>
                <a:ext cx="10753344" cy="8670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.该反应为核聚变反应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经110分钟剩下0.5克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在磁场中会发生偏转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6_2#968d4c0ea.choices?vop=1&amp;pid=dd3faef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8737"/>
                <a:ext cx="10753344" cy="867029"/>
              </a:xfrm>
              <a:prstGeom prst="rect">
                <a:avLst/>
              </a:prstGeom>
              <a:blipFill rotWithShape="1">
                <a:blip r:embed="rId2"/>
                <a:stretch>
                  <a:fillRect l="-4" t="-59" b="-54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968d4c0ea?vop=1&amp;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，电荷数为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，根据核反应过程中质量数守恒及电荷数守恒,可得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，A错误；该反应为正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衰变,不是核聚变，B错误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经过一个半衰期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，还剩下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的电荷数为0，在磁场中不受洛伦兹力，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不会发生偏转，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8_1#968d4c0ea?vop=1&amp;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d8c704765?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3206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[河北2024·1]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锂是新能源汽车、储能和信息通信等新兴产业的关键材料.研究表明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，锂元素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主要来自宇宙线高能粒子与星际物质的原子核产生的散裂反应，其中一种核反应方程为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，式中的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9_1#d8c704765?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067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d8c704765.bracket?vop=1&amp;pid=dd3faef51&amp;color=0,0,0&amp;vpa=10&amp;vtp=1"/>
          <p:cNvSpPr/>
          <p:nvPr/>
        </p:nvSpPr>
        <p:spPr>
          <a:xfrm>
            <a:off x="5137976" y="1879669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d8c704765.choices?vop=1&amp;pid=dd3faef51&amp;color=0,0,0&amp;vtp=1&amp;bbb=1"/>
              <p:cNvSpPr/>
              <p:nvPr/>
            </p:nvSpPr>
            <p:spPr>
              <a:xfrm>
                <a:off x="722376" y="2340805"/>
                <a:ext cx="10753344" cy="4010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91130" algn="l"/>
                    <a:tab pos="5471160" algn="l"/>
                    <a:tab pos="81241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9_2#d8c704765.choices?vop=1&amp;pid=dd3faef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0805"/>
                <a:ext cx="10753344" cy="401066"/>
              </a:xfrm>
              <a:prstGeom prst="rect">
                <a:avLst/>
              </a:prstGeom>
              <a:blipFill rotWithShape="1">
                <a:blip r:embed="rId2"/>
                <a:stretch>
                  <a:fillRect l="-4" t="-49" b="-139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d8c704765?vop=1&amp;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根据核反应前后质量数和电荷数守恒得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𝑍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d8c704765?vop=1&amp;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3164fc88a?vop=1&amp;pid=dd3faef51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[北京2025·13]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自然界中物质是常见的，反物质并不常见.反物质由反粒子构成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，它是科学研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究的前沿领域之一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.目前发现的反粒子有正电子、反质子等；反氢原子由正电子和反质子组成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子与其对应的反粒子质量相等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，电荷等量异种.粒子和其反粒子碰撞会湮灭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.反粒子参与的物理过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程也遵守电荷守恒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、能量守恒和动量守恒.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3164fc88a.bracket?vop=1&amp;pid=dd3faef51&amp;color=0,0,0&amp;vpa=11&amp;vtp=1"/>
          <p:cNvSpPr/>
          <p:nvPr/>
        </p:nvSpPr>
        <p:spPr>
          <a:xfrm>
            <a:off x="7588314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2_2#3164fc88a.choices?vop=1&amp;pid=dd3faef51&amp;color=0,0,0&amp;vtp=1&amp;bbb=1"/>
              <p:cNvSpPr/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A.已知氢原子的基态能量为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，则反氢原子的基态能量也为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.一个中子可以转化为一个质子和一个正电子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.一对正负电子等速率对撞，湮灭为一个光子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.反氘核和反氚核的核聚变反应吸收能量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2_2#3164fc88a.choices?vop=1&amp;pid=dd3faef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3164fc88a?vop=1&amp;vop=1&amp;pid=dd3faef51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反氢原子的基态能量和氢原子的基态能量完全相等，A正确；由电荷守恒可知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，一个中子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可以转化为一个质子和一个负电子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，B错误；一对正负电子等速率对撞，总动量为0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，如果湮灭为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一个光子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，违反动量守恒定律，则它们至少湮灭为两个光子，C错误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；反氘核和反氚核的核聚变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反应会放出能量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8147cce44?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3331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[福建2025·6]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核反应可放出巨大的能量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H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，真空中两个动量大小相等、方向相反的氘核与氚核相撞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，设反应释放的能量几乎全部转变为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的动能，原粒子动能忽略不计，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5_1#8147cce44?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318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6_1#8147cce44.bracket?vop=1&amp;pid=dd3faef51&amp;color=0,0,0&amp;vpa=12&amp;vtp=1&amp;bbb=1"/>
          <p:cNvSpPr/>
          <p:nvPr/>
        </p:nvSpPr>
        <p:spPr>
          <a:xfrm>
            <a:off x="10527221" y="1893068"/>
            <a:ext cx="5420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5_2#8147cce44.choices?vop=1&amp;pid=dd3faef51&amp;color=0,0,0&amp;vtp=1&amp;bbb=1"/>
              <p:cNvSpPr/>
              <p:nvPr/>
            </p:nvSpPr>
            <p:spPr>
              <a:xfrm>
                <a:off x="722376" y="2313691"/>
                <a:ext cx="10753344" cy="8582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.该反应有质量亏损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.该反应为核裂变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最终的动能约为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最终的动能约为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5_2#8147cce44.choices?vop=1&amp;pid=dd3faef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3691"/>
                <a:ext cx="10753344" cy="858266"/>
              </a:xfrm>
              <a:prstGeom prst="rect">
                <a:avLst/>
              </a:prstGeom>
              <a:blipFill rotWithShape="1">
                <a:blip r:embed="rId2"/>
                <a:stretch>
                  <a:fillRect l="-4" t="-45" b="-64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8147cce44?vop=1&amp;vop=1&amp;pid=dd3faef51&amp;color=0,0,0&amp;vtp=1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该反应过程中释放出核能，故该反应有质量亏损，A正确；该反应是轻核聚变，B错误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撞过程由动量守恒定律有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8147cce44?vop=1&amp;vop=1&amp;pid=dd3faef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r="-602" b="-3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8_1#069f9a9d4?vop=1&amp;pid=b36f1e4f6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[全国乙2023·16]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2022年10月，全球众多天文设施观测到迄今最亮伽马射线暴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，其中我国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“慧眼”卫星、“极目”空间望远镜等装置在该事件观测中作出重要贡献.由观测结果推断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伽马射线暴在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1分钟内释放的能量量级为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.假设释放的能量来自于物质质量的减少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，则每秒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钟平均减少的质量量级为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8_1#069f9a9d4?vop=1&amp;pid=b36f1e4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68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9_1#069f9a9d4.bracket?vop=1&amp;pid=b36f1e4f6&amp;color=0,0,0&amp;vpa=13&amp;vtp=1"/>
          <p:cNvSpPr/>
          <p:nvPr/>
        </p:nvSpPr>
        <p:spPr>
          <a:xfrm>
            <a:off x="6322695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8_2#069f9a9d4.choices?vop=1&amp;pid=b36f1e4f6&amp;color=0,0,0&amp;vtp=1&amp;bbb=1"/>
              <p:cNvSpPr/>
              <p:nvPr/>
            </p:nvSpPr>
            <p:spPr>
              <a:xfrm>
                <a:off x="722376" y="27856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451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8_2#069f9a9d4.choices?vop=1&amp;pid=b36f1e4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86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069f9a9d4?vop=1&amp;vop=1&amp;pid=b36f1e4f6&amp;color=0,0,0&amp;vtp=1&amp;bt=1&amp;bbb=1&amp;hb=1"/>
              <p:cNvSpPr/>
              <p:nvPr/>
            </p:nvSpPr>
            <p:spPr>
              <a:xfrm>
                <a:off x="722376" y="972000"/>
                <a:ext cx="10753344" cy="13254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根据质能方程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,并结合题意知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,代入能量量级有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,所以每秒钟平均减少的质量量级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069f9a9d4?vop=1&amp;vop=1&amp;pid=b36f1e4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436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1f0279d4?vop=1&amp;pid=e12af1ca9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[湖南2024·1]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量子技术是当前物理学应用研究的热点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，下列关于量子论的说法正确的是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1f0279d4.bracket?vop=1&amp;pid=e12af1ca9&amp;color=0,0,0&amp;vpa=1&amp;vtp=1"/>
          <p:cNvSpPr/>
          <p:nvPr/>
        </p:nvSpPr>
        <p:spPr>
          <a:xfrm>
            <a:off x="922655" y="1423035"/>
            <a:ext cx="403225" cy="4514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a1f0279d4.choices?vop=1&amp;pid=e12af1ca9&amp;color=0,0,0&amp;vtp=1&amp;bbb=1&amp;hb=1"/>
              <p:cNvSpPr/>
              <p:nvPr/>
            </p:nvSpPr>
            <p:spPr>
              <a:xfrm>
                <a:off x="722376" y="1874647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A.普朗克认为黑体辐射的能量是连续的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.光电效应实验中，红光照射可以让电子从某金属表面逸出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，若改用紫光照射也可以让电子从该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金属表面逸出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.康普顿研究石墨对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射线散射时，发现散射后仅有波长小于原波长的射线成分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.德布罗意认为质子具有波动性，而电子不具有波动性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a1f0279d4.choices?vop=1&amp;pid=e12af1c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4647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89" b="-20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fe138671c?vop=1&amp;pid=b36f1e4f6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[浙江2024年1月·7]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已知氘核质量为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0141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，氚核质量为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0161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，阿伏伽德罗常数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，氘核摩尔质量为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.关于氘核与氚核聚变成氦核，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1_1#fe138671c?vop=1&amp;pid=b36f1e4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16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2_1#fe138671c.bracket?vop=1&amp;pid=b36f1e4f6&amp;color=0,0,0&amp;vpa=14&amp;vtp=1"/>
          <p:cNvSpPr/>
          <p:nvPr/>
        </p:nvSpPr>
        <p:spPr>
          <a:xfrm>
            <a:off x="79709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1_2#fe138671c.choices?vop=1&amp;pid=b36f1e4f6&amp;color=0,0,0&amp;vtp=1&amp;bbb=1"/>
              <p:cNvSpPr/>
              <p:nvPr/>
            </p:nvSpPr>
            <p:spPr>
              <a:xfrm>
                <a:off x="722376" y="2281877"/>
                <a:ext cx="10753344" cy="18122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.氘核的比结合能比氦核的大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.氘核与氚核的间距达到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就能发生核聚变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氘完全参与聚变释放出能量的数量级为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1_2#fe138671c.choices?vop=1&amp;pid=b36f1e4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81229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9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fe138671c?vop=1&amp;vop=1&amp;pid=b36f1e4f6&amp;color=0,0,0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核反应过程中质量数和电荷数守恒,核反应方程式为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；核反应过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,生成物比反应物要稳定,比结合能越大,原子核越稳定,故氘核的比结合能比氦核的小,B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核力是短程力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,数量级在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内才会发生核聚变,故氘核与氚核的间距达到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不会发生核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；一个氘核与一个氚核聚变反应质量亏损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,聚变反应释放的能量是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氘完全参与聚变释放出能量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,数量级为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3_1#fe138671c?vop=1&amp;vop=1&amp;pid=b36f1e4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4_1#6ac7b46bf?vop=1&amp;pid=7bfa6ba3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[江西2024·2]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近年来,江西省科学家发明硅衬底氮化镓基系列发光二极管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,开创了国际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上第三条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技术路线.某氮化镓基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材料的简化能级如图所示,若能级差为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则发光频率约为(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4_1#6ac7b46bf?vop=1&amp;pid=7bfa6ba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5_1#6ac7b46bf.bracket?vop=1&amp;pid=7bfa6ba33&amp;color=0,0,0&amp;vpa=15&amp;vtp=1"/>
          <p:cNvSpPr/>
          <p:nvPr/>
        </p:nvSpPr>
        <p:spPr>
          <a:xfrm>
            <a:off x="8715820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44_2#6ac7b46bf?vop=1&amp;pid=7bfa6ba3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2408877"/>
            <a:ext cx="171907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4_3#6ac7b46bf.choices?vop=1&amp;pid=7bfa6ba33&amp;color=0,0,0&amp;vtp=1&amp;bbb=1"/>
              <p:cNvSpPr/>
              <p:nvPr/>
            </p:nvSpPr>
            <p:spPr>
              <a:xfrm>
                <a:off x="722376" y="39328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4_3#6ac7b46bf.choices?vop=1&amp;pid=7bfa6ba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328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6_1#6ac7b46bf?vop=1&amp;vop=1&amp;pid=7bfa6ba33&amp;color=0,0,0&amp;vtp=1&amp;bt=1&amp;bbb=1&amp;hb=1"/>
              <p:cNvSpPr/>
              <p:nvPr/>
            </p:nvSpPr>
            <p:spPr>
              <a:xfrm>
                <a:off x="722376" y="972000"/>
                <a:ext cx="10753344" cy="10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能级所辐射出的光子能量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,光子频率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19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J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J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6_1#6ac7b46bf?vop=1&amp;vop=1&amp;pid=7bfa6ba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79500"/>
              </a:xfrm>
              <a:prstGeom prst="rect">
                <a:avLst/>
              </a:prstGeom>
              <a:blipFill rotWithShape="1">
                <a:blip r:embed="rId1"/>
                <a:stretch>
                  <a:fillRect l="-4" t="-42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7_1#31d509348?vop=1&amp;pid=7bfa6ba33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[贵州2024·8]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我国在贵州平塘建成了世界最大单口径球面射电望远镜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FAST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学目标之一是搜索地外文明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.在宇宙中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，波长位于搜索地外文明的射电波段的辐射中存在两处较强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的辐射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,一处是波长为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的中性氢辐射,另一处是波长为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的羟基辐射.在真空中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长的辐射相比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中性氢辐射的光子(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7_1#31d509348?vop=1&amp;pid=7bfa6ba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68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8_1#31d509348.bracket?vop=1&amp;pid=7bfa6ba33&amp;color=0,0,0&amp;vpa=16&amp;vtp=1&amp;bbb=1"/>
          <p:cNvSpPr/>
          <p:nvPr/>
        </p:nvSpPr>
        <p:spPr>
          <a:xfrm>
            <a:off x="4719701" y="23245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sp>
        <p:nvSpPr>
          <p:cNvPr id="4" name="QC_5_BD.47_2#31d509348.choices?vop=1&amp;pid=7bfa6ba33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229860" algn="l"/>
                <a:tab pos="7838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.频率更大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B.能量更小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C.动量更小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.传播速度更大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9_1#31d509348?vop=1&amp;vop=1&amp;pid=7bfa6ba33&amp;color=0,0,0&amp;vtp=1&amp;bt=1&amp;bbb=1&amp;hb=1"/>
              <p:cNvSpPr/>
              <p:nvPr/>
            </p:nvSpPr>
            <p:spPr>
              <a:xfrm>
                <a:off x="722376" y="972000"/>
                <a:ext cx="10753344" cy="1402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在真空中这两种波长的光子传播速度均为光速，D错误；由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，中性氢辐射的光子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频率更小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知，中性氢辐射的光子能量更小，B正确；由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，中性氢辐射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的光子动量更小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9_1#31d509348?vop=1&amp;vop=1&amp;pid=7bfa6ba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23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2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0_1#a37ba1530?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已知金属铷、钾、钠、钙的逸出功分别为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的单色光照射这些金属的表面，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能逸出光电子的金属是(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0_1#a37ba1530?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216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1_1#a37ba1530.bracket?vop=1&amp;pid=457e69294&amp;color=0,0,0&amp;vpa=17&amp;vtp=1"/>
          <p:cNvSpPr/>
          <p:nvPr/>
        </p:nvSpPr>
        <p:spPr>
          <a:xfrm>
            <a:off x="9352026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0_2#a37ba1530.choices?vop=1&amp;pid=457e69294&amp;color=0,0,0&amp;vtp=1&amp;bbb=1"/>
          <p:cNvSpPr/>
          <p:nvPr/>
        </p:nvSpPr>
        <p:spPr>
          <a:xfrm>
            <a:off x="722376" y="1824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.铷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C.钠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2_1#a37ba1530?vop=1&amp;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当入射光的能量大于金属的逸出功时会发生光电效应，故能量为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的光子射到金属铷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上会发生光电效应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，有光电子逸出，A正确.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2_1#a37ba1530?vop=1&amp;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23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3_1#ac4ada44c?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[黑吉辽2024·8]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射线光电子能谱仪是利用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光照射材料表面激发出光电子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光电子进行分析的科研仪器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.用某一频率的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光照射某种金属表面，逸出了光电子，若增加此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的强度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3_1#ac4ada44c?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4_1#ac4ada44c.bracket?vop=1&amp;pid=457e69294&amp;color=0,0,0&amp;vpa=18&amp;vtp=1&amp;bbb=1"/>
          <p:cNvSpPr/>
          <p:nvPr/>
        </p:nvSpPr>
        <p:spPr>
          <a:xfrm>
            <a:off x="2230501" y="1867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3_2#ac4ada44c.choices?vop=1&amp;pid=457e69294&amp;color=0,0,0&amp;vtp=1&amp;bbb=1"/>
              <p:cNvSpPr/>
              <p:nvPr/>
            </p:nvSpPr>
            <p:spPr>
              <a:xfrm>
                <a:off x="722376" y="22818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.该金属的逸出功增大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光的光子能量不变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C.逸出的光电子最大初动能增大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.单位时间逸出的光电子数增多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3_2#ac4ada44c.choices?vop=1&amp;pid=457e6929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5_1#ac4ada44c?vop=1&amp;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金属的逸出功与金属本身有关,与入射光无关,A错误；光子的能量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与入射光强度无关,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正确；根据爱因斯坦光电效应方程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,逸出的光电子的最大初动能与入射光的强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,C错误；入射光的强度增加,可知单位时间内入射的总能量增加,每个光子的能量不变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位时间内入射的光子数增多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,则单位时间内逸出的光电子数增多,D正确.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5_1#ac4ada44c?vop=1&amp;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775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a1f0279d4?vop=1&amp;vop=1&amp;pid=e12af1ca9&amp;color=0,0,0&amp;vtp=1&amp;bt=1&amp;bbb=1&amp;hb=1"/>
              <p:cNvSpPr/>
              <p:nvPr/>
            </p:nvSpPr>
            <p:spPr>
              <a:xfrm>
                <a:off x="722376" y="972000"/>
                <a:ext cx="10753344" cy="2304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普朗克认为黑体辐射的能量是一份一份的,是量子化的,并不连续，故A错误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；发生光电效应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的条件是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,紫光的频率高于红光,红光能使金属发生光电效应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,则紫光也能使该金属发生光电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，故B正确；石墨对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射线的散射过程遵循动量守恒,光子和电子碰撞后,电子获得一定动量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子动量变小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可知波长变长，故C错误；德布罗意认为物质都具有波动性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,包括质子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和电子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a1f0279d4?vop=1&amp;vop=1&amp;pid=e12af1c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04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54" b="-19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6_1#ac4ada44c?vop=1&amp;vop=1&amp;pid=457e69294&amp;color=0,0,0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入射光的强度反映入射光的总能量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,每个光子的能量只与频率有关.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7_1#02a6df68e?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在光电效应实验中，用频率和强度都相同的单色光分别照射编号为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1、2、3的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，所得遏止电压如图所示，关于光电子最大初动能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的大小关系正确的是(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7_1#02a6df68e?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821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8_1#02a6df68e.bracket?vop=1&amp;pid=457e69294&amp;color=0,0,0&amp;vpa=19&amp;vtp=1"/>
          <p:cNvSpPr/>
          <p:nvPr/>
        </p:nvSpPr>
        <p:spPr>
          <a:xfrm>
            <a:off x="9569577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57_2#02a6df68e?vop=1&amp;pid=457e6929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320" y="1951677"/>
            <a:ext cx="2505456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7_3#02a6df68e.choices?vop=1&amp;pid=457e69294&amp;color=0,0,0&amp;vtp=1&amp;bbb=1"/>
              <p:cNvSpPr/>
              <p:nvPr/>
            </p:nvSpPr>
            <p:spPr>
              <a:xfrm>
                <a:off x="722376" y="33613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7_3#02a6df68e.choices?vop=1&amp;pid=457e6929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613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9_1#02a6df68e?vop=1&amp;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光电子最大初动能与遏止电压的关系为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，遏止电压关系为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9_1#02a6df68e?vop=1&amp;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0_1#fa62f64fa?vop=1&amp;pid=457e69294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[江苏2025·12]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江门中微子实验室使用我国自主研发的光电倍增管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，利用光电效应捕捉中微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子信息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.光电倍增管阴极金属材料的逸出功为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0_1#fa62f64fa?vop=1&amp;pid=457e692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01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1_1#ada05e119?vop=1&amp;pid=fa62f64fa&amp;color=0,0,0&amp;vtp=1&amp;bbb=1"/>
              <p:cNvSpPr/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（1）求该金属的截止频率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61_1#ada05e119?vop=1&amp;pid=fa62f64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62_1#ada05e119?vop=1&amp;vop=1&amp;pid=fa62f64fa&amp;color=0,0,0&amp;vtp=1&amp;bbb=1"/>
              <p:cNvSpPr/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62_1#ada05e119?vop=1&amp;vop=1&amp;pid=fa62f64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63_1#ada05e119?vop=1&amp;vop=1&amp;pid=fa62f64fa&amp;color=0,0,0&amp;vtp=1&amp;bbb=1&amp;hb=1"/>
              <p:cNvSpPr/>
              <p:nvPr/>
            </p:nvSpPr>
            <p:spPr>
              <a:xfrm>
                <a:off x="722376" y="2893065"/>
                <a:ext cx="10753344" cy="101631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在光电效应中，金属的截止频率对应光电子的最大初动能为0，可得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63_1#ada05e119?vop=1&amp;vop=1&amp;pid=fa62f64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93065"/>
                <a:ext cx="10753344" cy="1016318"/>
              </a:xfrm>
              <a:prstGeom prst="rect">
                <a:avLst/>
              </a:prstGeom>
              <a:blipFill rotWithShape="1">
                <a:blip r:embed="rId4"/>
                <a:stretch>
                  <a:fillRect l="-4" b="-2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4_1#7541b3054?vop=1&amp;pid=fa62f64fa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的入射光能使该金属发生光电效应，求光电子的最大初动能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4_1#7541b3054?vop=1&amp;pid=fa62f64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5_1#7541b3054?vop=1&amp;vop=1&amp;pid=fa62f64fa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𝒉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𝝂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5_1#7541b3054?vop=1&amp;vop=1&amp;pid=fa62f64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6_1#7541b3054?vop=1&amp;vop=1&amp;pid=fa62f64fa&amp;color=0,0,0&amp;vtp=1&amp;bbb=1&amp;hb=1"/>
              <p:cNvSpPr/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的入射光能使该金属发生光电效应，由光电效应方程可得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6_1#7541b3054?vop=1&amp;vop=1&amp;pid=fa62f64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2a880d4c.fixed?pid=06a149b5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22a880d4c.fixed?pid=06a149b5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第4～6章高考强化</a:t>
            </a:r>
            <a:endParaRPr lang="en-US" altLang="zh-CN" sz="4400" dirty="0"/>
          </a:p>
        </p:txBody>
      </p:sp>
      <p:pic>
        <p:nvPicPr>
          <p:cNvPr id="4" name="C_3#22a880d4c.fixed?pid=06a149b5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2a880d4c.fixed?pid=06a149b5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刷原创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67_1#30902587a?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二极管是一种最简单的半导体器件，当一个电子与空穴复合时就会释放出能量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光子的形式向外辐射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，从而发光.简单来说电子与空穴复合就是电子从高能级（导带底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）向低能级（价带顶，能量为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）跃迁,通过改变二极管的材料可以改变能级差，如图所示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67_1#30902587a?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8_1#30902587a.bracket?vop=1&amp;pid=22a880d4c&amp;color=0,0,0&amp;vpa=20&amp;vtp=1&amp;bbb=1"/>
          <p:cNvSpPr/>
          <p:nvPr/>
        </p:nvSpPr>
        <p:spPr>
          <a:xfrm>
            <a:off x="5157407" y="23245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4_BD.67_2#30902587a?htil=2&amp;vop=1&amp;pid=22a880d4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5360" y="2866077"/>
            <a:ext cx="286207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67_3#30902587a.choices?htil=2&amp;vop=1&amp;pid=22a880d4c&amp;color=0,0,0&amp;vtp=1&amp;bbb=1&amp;hb=1"/>
              <p:cNvSpPr/>
              <p:nvPr/>
            </p:nvSpPr>
            <p:spPr>
              <a:xfrm>
                <a:off x="722376" y="2739077"/>
                <a:ext cx="7754112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A.辐射出的光子频率为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.导带底和价带顶的能级差越大，则二极管发出的光波长越长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，则二极管发出的光通过同一双缝干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涉实验装置后产生的条纹间距越大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则二极管发出的光从水射向空气时，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对应的全反射临界角越小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67_3#30902587a.choices?htil=2&amp;vop=1&amp;pid=22a880d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7754112" cy="2748534"/>
              </a:xfrm>
              <a:prstGeom prst="rect">
                <a:avLst/>
              </a:prstGeom>
              <a:blipFill rotWithShape="1">
                <a:blip r:embed="rId3"/>
                <a:stretch>
                  <a:fillRect l="-5" t="-12" r="-3212" b="-1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9_1#30902587a?vop=1&amp;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20098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电子跃迁辐射的光子的能量为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,A正确.由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,导带底和价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带顶的能级差越大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,光子的频率也越大,则光子的波长越短,根据双缝干涉条纹间距表达式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,对应的条纹间距越小,B、C错误.导带底和价带顶的能级差越大,产生的光频率越大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,水对其的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折射率越大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,根据全反射临界角公式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可知,全反射临界角越小,D正确.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9_1#30902587a?vop=1&amp;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9839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644" b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0_1#b15239b73?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3903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1934年，法国约里奥·居里夫妇用下列反应产生了第一个人工放射性核素：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（1），产物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是放射性核素，半衰期为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，其衰变方程为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15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30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P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关于上述反应下列说法正确的是(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70_1#b15239b73?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0396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1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1_1#b15239b73.bracket?vop=1&amp;pid=22a880d4c&amp;color=0,0,0&amp;vpa=21&amp;vtp=1&amp;bbb=1"/>
          <p:cNvSpPr/>
          <p:nvPr/>
        </p:nvSpPr>
        <p:spPr>
          <a:xfrm>
            <a:off x="6819138" y="2033910"/>
            <a:ext cx="743649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0_2#b15239b73.choices?vop=1&amp;pid=22a880d4c&amp;color=0,0,0&amp;vtp=1&amp;bbb=1"/>
              <p:cNvSpPr/>
              <p:nvPr/>
            </p:nvSpPr>
            <p:spPr>
              <a:xfrm>
                <a:off x="722376" y="2365888"/>
                <a:ext cx="10753344" cy="8858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A.反应（1）中的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.50个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后有25个发生了衰变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.随着温度升高，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的半衰期不变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.反应（2）发生的本质是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70_2#b15239b73.choices?vop=1&amp;pid=22a880d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5888"/>
                <a:ext cx="10753344" cy="885889"/>
              </a:xfrm>
              <a:prstGeom prst="rect">
                <a:avLst/>
              </a:prstGeom>
              <a:blipFill rotWithShape="1">
                <a:blip r:embed="rId2"/>
                <a:stretch>
                  <a:fillRect l="-4" t="-58" b="-6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2_1#b15239b73?vop=1&amp;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41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根据电荷数守恒和质量数守恒,可知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,A正确.半衰期是一个统计学概念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,对于少量的原子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核不适用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,B错误.半衰期与环境因素无关,C正确.观察反应（2）可知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原子核中释放出了一个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说明转变过程中质量数不变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,质子数减少1,可知反应发生的本质是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2_1#b15239b73?vop=1&amp;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181" b="-3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ad213ed62?vop=1&amp;pid=c34090f9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[甘肃2025·1]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利用电子与离子的碰撞可以研究离子的能级结构和辐射特性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离子相对基态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（设基态能量为0）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ad213ed62?vop=1&amp;pid=c34090f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6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4_2#ad213ed62?vop=1&amp;pid=c34090f9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7760" y="1961203"/>
            <a:ext cx="231343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3#ad213ed62?vop=1&amp;pid=c34090f9b&amp;color=0,0,0&amp;vtp=1&amp;bbb=1&amp;hb=1"/>
              <p:cNvSpPr/>
              <p:nvPr/>
            </p:nvSpPr>
            <p:spPr>
              <a:xfrm>
                <a:off x="722376" y="44504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如图所示.用电子碰撞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离子使其从基态激发到可能的激发态，若所用电子的能量为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离子辐射的光谱中，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波长最长的谱线对应的跃迁为(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3#ad213ed62?vop=1&amp;pid=c34090f9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50403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_1#ad213ed62.bracket?vop=1&amp;pid=c34090f9b&amp;color=0,0,0&amp;vpa=2&amp;vtp=1"/>
          <p:cNvSpPr/>
          <p:nvPr/>
        </p:nvSpPr>
        <p:spPr>
          <a:xfrm>
            <a:off x="6954330" y="4888553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4_4#ad213ed62.choices?vop=1&amp;pid=c34090f9b&amp;color=0,0,0&amp;vtp=1&amp;bbb=1"/>
              <p:cNvSpPr/>
              <p:nvPr/>
            </p:nvSpPr>
            <p:spPr>
              <a:xfrm>
                <a:off x="722376" y="5341562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4_4#ad213ed62.choices?vop=1&amp;pid=c34090f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341562"/>
                <a:ext cx="10753344" cy="405003"/>
              </a:xfrm>
              <a:prstGeom prst="rect">
                <a:avLst/>
              </a:prstGeom>
              <a:blipFill rotWithShape="1">
                <a:blip r:embed="rId4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3_1#709469845?vop=1&amp;pid=22a880d4c&amp;color=0,0,0&amp;vtp=1&amp;bt=1&amp;bbb=1"/>
              <p:cNvSpPr/>
              <p:nvPr/>
            </p:nvSpPr>
            <p:spPr>
              <a:xfrm>
                <a:off x="722376" y="972000"/>
                <a:ext cx="10753344" cy="2913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轻核聚变是获得原子能的方式之一，以下是四种核聚变反应的方程：</a:t>
                </a:r>
                <a:endParaRPr lang="en-US" altLang="zh-CN" sz="2000" dirty="0"/>
              </a:p>
              <a:p>
                <a:pPr latinLnBrk="1">
                  <a:lnSpc>
                    <a:spcPts val="126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n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25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4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4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n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17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6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4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18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以上四种核反应的总效果可用反应式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MeV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表示.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关于上述反应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3_1#709469845?vop=1&amp;pid=22a880d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132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1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4_1#709469845.bracket?vop=1&amp;pid=22a880d4c&amp;color=0,0,0&amp;vpa=22&amp;vtp=1&amp;bbb=1"/>
          <p:cNvSpPr/>
          <p:nvPr/>
        </p:nvSpPr>
        <p:spPr>
          <a:xfrm>
            <a:off x="4770501" y="34802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3_2#709469845.choices?vop=1&amp;pid=22a880d4c&amp;color=0,0,0&amp;vtp=1&amp;bbb=1"/>
              <p:cNvSpPr/>
              <p:nvPr/>
            </p:nvSpPr>
            <p:spPr>
              <a:xfrm>
                <a:off x="722376" y="3887855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的中子数为2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.从总反应方程中可知，平均每个核子的能量贡献约为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.反应中几种原子核的比结合能大小关系为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.与核裂变反应相比，核聚变反应更加安全、清洁和高效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73_2#709469845.choices?vop=1&amp;pid=22a880d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87855"/>
                <a:ext cx="10753344" cy="1923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b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5_1#709469845?vop=1&amp;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,A错误.总反应中共有12个核子参与了反应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,平均每个核子贡献的能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</m:ctrlPr>
                      </m:barPr>
                      <m:e>
                        <m:r>
                          <a:rPr lang="en-US" altLang="zh-CN" sz="2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𝐸</m:t>
                        </m:r>
                      </m:e>
                    </m:ba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MeV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,B正确.核反应中反应产物更加稳定,比结合能更大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,结合四种反应和释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放的能量可知比结合能的大小关系为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,C错误.与核裂变反应相比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,核聚变反应产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物基本上没有放射性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,且每个核子的平均贡献能量更高,所以更加安全、清洁和高效,D正确.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5_1#709469845?vop=1&amp;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750" b="-2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6_1#0e5b59b55?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中国科学院福建物质结构研究所开发的新型深蓝光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材料，其发光波长为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可用于超高清显示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.如图所示，现用该材料产生的深蓝光照射某金属表面，研究光电效应规律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知该金属的截止波长为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6_1#0e5b59b55?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63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7_1#0e5b59b55.bracket?vop=1&amp;pid=22a880d4c&amp;color=0,0,0&amp;vpa=23&amp;vtp=1&amp;bbb=1"/>
          <p:cNvSpPr/>
          <p:nvPr/>
        </p:nvSpPr>
        <p:spPr>
          <a:xfrm>
            <a:off x="2992501" y="23245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pic>
        <p:nvPicPr>
          <p:cNvPr id="4" name="QC_4_BD.76_2#0e5b59b55?htil=3&amp;vop=1&amp;pid=22a880d4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0207" y="2866077"/>
            <a:ext cx="138074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6_3#0e5b59b55.choices?htil=3&amp;vop=1&amp;pid=22a880d4c&amp;color=0,0,0&amp;vtp=1&amp;bbb=1"/>
              <p:cNvSpPr/>
              <p:nvPr/>
            </p:nvSpPr>
            <p:spPr>
              <a:xfrm>
                <a:off x="722376" y="2791274"/>
                <a:ext cx="9244584" cy="179019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A.若增大深蓝光强度，逸出的光电子最大初动能增大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.若减小深蓝光强度，遏止电压也减小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.若用强度相同的红光（波长为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）照射该金属，则不能发生光电效应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.若用深蓝光照射时，光电子的最大初动能约为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76_3#0e5b59b55.choices?htil=3&amp;vop=1&amp;pid=22a880d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1274"/>
                <a:ext cx="9244584" cy="1790192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-28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8_1#0e5b59b55?vop=1&amp;vop=1&amp;pid=22a880d4c&amp;color=0,0,0&amp;vtp=1&amp;bt=1&amp;bbb=1&amp;hb=1"/>
              <p:cNvSpPr/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逸出的光电子最大初动能与照射光的频率和逸出功有关,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增大深蓝光强度并不改变光的频率,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所以光电子最大初动能不变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可知,遏止电压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,减小深蓝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光强度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,光的频率不变,遏止电压不变,B错误.红光的波长大于该金属的截止波长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,则红光照射该金属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时不能发生光电效应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蓝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蓝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截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8_1#0e5b59b55?vop=1&amp;vop=1&amp;pid=22a880d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350" b="-6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ad213ed62?vop=1&amp;vop=1&amp;pid=c34090f9b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由题意知，若所用电子的能量为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的激发态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生能级跃迁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，可以辐射出三种波长的谱线，由辐射能量越小，波长越大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，可知波长最长的谱线对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应的跃迁为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ad213ed62?vop=1&amp;vop=1&amp;pid=c34090f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402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26fae80e0?vop=1&amp;pid=c34090f9b&amp;color=0,0,0&amp;vtp=1&amp;bt=1&amp;bbb=1&amp;hb=1"/>
              <p:cNvSpPr/>
              <p:nvPr/>
            </p:nvSpPr>
            <p:spPr>
              <a:xfrm>
                <a:off x="722376" y="972000"/>
                <a:ext cx="10753344" cy="1230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[浙江2025年1月·11]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如图1所示，三束由氢原子发出的可见光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分别由真空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玻璃管的窗口射向阴极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.调节滑动变阻器，记录电流表与电压表示数，两者关系如图2所示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26fae80e0?vop=1&amp;pid=c34090f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30503"/>
              </a:xfrm>
              <a:prstGeom prst="rect">
                <a:avLst/>
              </a:prstGeom>
              <a:blipFill rotWithShape="1">
                <a:blip r:embed="rId1"/>
                <a:stretch>
                  <a:fillRect l="-4" t="-37" b="-3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26fae80e0.bracket?vop=1&amp;pid=c34090f9b&amp;color=0,0,0&amp;vpa=3&amp;vtp=1&amp;bbb=1"/>
          <p:cNvSpPr/>
          <p:nvPr/>
        </p:nvSpPr>
        <p:spPr>
          <a:xfrm>
            <a:off x="2433701" y="1824932"/>
            <a:ext cx="528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5_BD.7_3#26fae80e0?iti=1&amp;htil=1&amp;vop=1&amp;pid=c34090f9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4912" y="2326327"/>
            <a:ext cx="137160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7_4#26fae80e0?iti=2&amp;htil=1&amp;vop=1&amp;pid=c34090f9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1856" y="3076135"/>
            <a:ext cx="1581912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7_5#26fae80e0?iti=1&amp;htil=1&amp;vop=1&amp;pid=c34090f9b&amp;color=0,0,0&amp;vtp=1&amp;bbb=1"/>
          <p:cNvSpPr/>
          <p:nvPr/>
        </p:nvSpPr>
        <p:spPr>
          <a:xfrm>
            <a:off x="3180524" y="4236407"/>
            <a:ext cx="460375" cy="381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7_6#26fae80e0?iti=2&amp;htil=1&amp;vop=1&amp;pid=c34090f9b&amp;color=0,0,0&amp;vtp=1&amp;bbb=1"/>
          <p:cNvSpPr/>
          <p:nvPr/>
        </p:nvSpPr>
        <p:spPr>
          <a:xfrm>
            <a:off x="8552625" y="4245551"/>
            <a:ext cx="460375" cy="3811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7_7#26fae80e0.choices?vop=1&amp;pid=c34090f9b&amp;color=0,0,0&amp;vtp=1&amp;bbb=1"/>
              <p:cNvSpPr/>
              <p:nvPr/>
            </p:nvSpPr>
            <p:spPr>
              <a:xfrm>
                <a:off x="722376" y="4637727"/>
                <a:ext cx="10753344" cy="16606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A.分别射入同一单缝衍射装置时，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的中央亮纹比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宽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处最小德布罗意波长，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.氢原子向第一激发态跃迁发光时，三束光中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对应的能级最高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.对应于图2中的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点，单位时间到达阳极A的光电子数目，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7_7#26fae80e0.choices?vop=1&amp;pid=c34090f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37727"/>
                <a:ext cx="10753344" cy="1660652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-2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26fae80e0?vop=1&amp;vop=1&amp;pid=c34090f9b&amp;color=0,0,0&amp;vtp=1&amp;bt=1&amp;bbb=1&amp;hb=1"/>
              <p:cNvSpPr/>
              <p:nvPr/>
            </p:nvSpPr>
            <p:spPr>
              <a:xfrm>
                <a:off x="722376" y="972000"/>
                <a:ext cx="10753344" cy="31212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根据光电效应方程及动能定理得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的遏止电压大于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的频率大于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的频率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的波长小于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的波长，单缝衍射中央亮纹的宽度与波长成正比，则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央亮纹比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窄，A错误；同理可知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的最大初动能比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的大，根据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km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，最小德布罗意波长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对应的能量最大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，则氢原子向第一激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发态跃迁发光时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可知，三束光中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对应的能级最高，C正确；对应于题图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的光电流相等，故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单位时间到达阳极A的光电子数目相等，D错误.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26fae80e0?vop=1&amp;vop=1&amp;pid=c34090f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2127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502" b="-1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fe6207d7e?vop=1&amp;pid=6f38d3d3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[湖南2025·1]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关于原子核衰变，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fe6207d7e.bracket?vop=1&amp;pid=6f38d3d31&amp;color=0,0,0&amp;vpa=4&amp;vtp=1"/>
          <p:cNvSpPr/>
          <p:nvPr/>
        </p:nvSpPr>
        <p:spPr>
          <a:xfrm>
            <a:off x="697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fe6207d7e.choices?vop=1&amp;pid=6f38d3d31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A.原子核衰变后生成新核并释放能量，新核总质量等于原核质量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.大量某放射性元素的原子核有半数发生衰变所需时间，为该元素的半衰期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.放射性元素的半衰期随环境温度升高而变长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.采用化学方法可以有效改变放射性元素的半衰期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10321</Words>
  <Application>WPS 演示</Application>
  <PresentationFormat>宽屏</PresentationFormat>
  <Paragraphs>387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7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2025-10-23T04:57:00Z</dcterms:created>
  <dcterms:modified xsi:type="dcterms:W3CDTF">2025-10-27T10:25:03Z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93747BADA87642A6A4A8250174691D5F_12</vt:lpwstr>
  </property>
  <property fmtid="{D5CDD505-2E9C-101B-9397-08002B2CF9AE}" pid="3" name="KSOProductBuildVer">
    <vt:lpwstr>2052-12.1.0.23125</vt:lpwstr>
  </property>
</Properties>
</file>