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66c113b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儒学的发展历程与特点</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d6114da9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西方对中国的认识</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3eba029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佛教对中国的影响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6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1_1#0159c61c1?vop=1&amp;pid=d6114da93&amp;color=0,0,0&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C项，原因是学生易将“皇帝耕田”场景误认为真实历史描绘，但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18世纪欧洲缺乏可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靠的中国图像资料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，此画实为启蒙思想家借中国“重农”形象宣扬开明专制理想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。需注意画家创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作动机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（理想化借用）而非写实性。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62068c189?pid=d6114da93&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[湖北武汉华中师大附中2025模拟]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18世纪前，西方通过马可·波罗等人的描述，视中国为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、被仰慕”的文明：19世纪后，“落后、腐败、专制”及“小脚、鸦片、辫子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”成为中国的标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；21世纪初，美国《新闻周刊》所列的中华文化影响力符号依然以故宫、长城、孔子、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兵马俑、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、瓷器、京剧、少林寺、功夫、针灸等传统印象为主。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这反映出中国国家形象的塑造(</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62068c189.bracket?pid=d6114da93&amp;color=0,0,0&amp;vpa=4"/>
          <p:cNvSpPr/>
          <p:nvPr/>
        </p:nvSpPr>
        <p:spPr>
          <a:xfrm>
            <a:off x="10815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2_2#62068c189.choices?pid=d6114da93&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.取决于国家实力的强弱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.始终与真实的中国脱节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C.受制于西方媒体的宣传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.需要加强多元文化输出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62068c189?vop=1&amp;pid=d6114da93&amp;color=0,0,0&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本题考查西方对中国认识的变化。选择D：根据材料可知，18世纪前西方认为中国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”，19世纪后“落后”等成为中国标签，21世纪初美国《新闻周刊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》所列中华文化影响力符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号仍停留在传统印象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，这反映了西方对中国的认识不清晰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，需要中国输出多元文化以改变西方对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中国的固有印象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。排除A：材料反映的是西方对中国的认知，这受到中国国力强弱的影响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项无法解释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21世纪初美国对中华文化的认知断层，实力与形象之间存在转化的滞后性。排除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材料中西方对晚清时期中国的认识一定程度上反映了真实的中国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，“始终”表述不准确。排除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西方媒体的宣传对中国国家形象塑造有影响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，但不能说中国国家形象塑造“受制于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”西方媒体宣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，中国国家形象塑造有自身的发展逻辑。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14c46e4d7?pid=3eba0297c&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[河北衡水中学2025模考]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玄学发展到东晋初年已至义理停滞的临界点，再无新义可释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，而佛学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却以其精深的思辨哲学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，折服了郗超、孙绰、许询、殷浩等久负盛名的玄学家们。《世说新语·</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》篇中有殷中军（殷浩）见佛经，云：“理亦应在阿堵上（这个里面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）”。这一现象可用于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14c46e4d7.bracket?pid=3eba0297c&amp;color=0,0,0&amp;vpa=5"/>
          <p:cNvSpPr/>
          <p:nvPr/>
        </p:nvSpPr>
        <p:spPr>
          <a:xfrm>
            <a:off x="1394841" y="2340425"/>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5_2#14c46e4d7.choices?pid=3eba0297c&amp;color=0,0,0&amp;bbb=1"/>
          <p:cNvSpPr/>
          <p:nvPr/>
        </p:nvSpPr>
        <p:spPr>
          <a:xfrm>
            <a:off x="722376" y="30071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.本土文化对外来思想的整合能力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.社会动荡削弱了传统文化的优势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C.佛玄学说改变了儒学的正统地位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.佛学得到了士人阶层的普遍支持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14c46e4d7?vop=1&amp;pid=3eba0297c&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本题考查中华文化对佛教的吸收整合。选择A：根据材料可知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，玄学发展到东晋初年已无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新义可释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，佛学却以其精深的思辨哲学折服了玄学家们，通过玄学的“理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”来解读佛学反映了本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（玄学）对外来思想（佛学）的选择性吸收与整合。排除B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：材料并未体现玄学地位的下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，也未提到传统文化优势地位的丧失。排除C：儒学在东晋虽受到冲击，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但正统地位并未改变，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该表述不符合史实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。排除D：材料没有提到士人阶层“普遍支持”佛学。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c4cd01211?pid=3eba0297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[湖南郴州2025质监]</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南朝宋文帝元嘉十二年（435年），丹阳尹萧摹之奏曰，佛教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“进可以系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，退足以招劝”。宋文帝亦道：“若使率土之滨皆纯此化，则吾坐致太平，夫复何事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佛教在当时(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c4cd01211.bracket?pid=3eba0297c&amp;color=0,0,0&amp;vpa=6"/>
          <p:cNvSpPr/>
          <p:nvPr/>
        </p:nvSpPr>
        <p:spPr>
          <a:xfrm>
            <a:off x="219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8_2#c4cd01211.choices?pid=3eba0297c&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.取代儒学成为主流思想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.具有社会教化功能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C.与中国本土文化相融合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.在社会上广泛传播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c4cd01211?vop=1&amp;pid=3eba0297c&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本题考查佛教的意义。选择B：根据材料“进可以系心，退足以招劝”“坐致太平”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佛教可以维系人心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，招劝世人，有利于太平盛世，由此说明佛教在当时有利于社会教化。排除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，南朝时期儒学受到冲击，但仍为社会主流，选项表述不符合史实。排除C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提到佛教与本土文化融合的现象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。排除D：材料讨论的是佛教的作用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，无法得知其是否在社会上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1_1#c4cd01211?vop=1&amp;pid=3eba0297c&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C项，原因是学生可能因“系心”“招劝”等表述联想佛教本土化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，但题干核心是宋文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帝与萧摹之肯定佛教的教化功能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（“坐致太平”），未提佛教与儒道思想的交融，C项属过度引申。</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1129310f.fixed?pid=1339c23ca&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e1129310f.fixed?pid=1339c23ca&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第一单元易错集训</a:t>
            </a:r>
            <a:endParaRPr lang="en-US" altLang="zh-CN" sz="4400" dirty="0"/>
          </a:p>
        </p:txBody>
      </p:sp>
      <p:pic>
        <p:nvPicPr>
          <p:cNvPr id="4" name="C_3#e1129310f.fixed?pid=1339c23ca&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e1129310f.fixed?pid=1339c23ca&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刷易错</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55bc1999?pid=66c113b00&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[福建漳州2025高二期末]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唐朝时，韩愈批判佛教，但同时也吸收了佛教关于心性的讨论。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佛教关于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“禅定”的修养方式也被融入儒学的自我修养体系中，形成了后来的“内圣外王”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55bc1999.bracket?pid=66c113b00&amp;color=0,0,0&amp;vpa=1"/>
          <p:cNvSpPr/>
          <p:nvPr/>
        </p:nvSpPr>
        <p:spPr>
          <a:xfrm>
            <a:off x="217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455bc1999.choices?pid=66c113b00&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.儒家思想得到了巩固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.佛教思想缺乏社会基础</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C.佛教思想更具思辨性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.儒学在挑战中自我更新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55bc1999?vop=1&amp;pid=66c113b00&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本题考查儒学发展历程。选择D：根据材料可知，韩愈吸收佛教关于心性的讨论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，儒学吸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收佛教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“禅定”的修养方式，结合所学，唐朝时期儒学面临危机与挑战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，儒家主动吸收佛教中的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一些内容实现儒学的更新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。排除A：材料中儒学的更新有利于维护儒家思想的地位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，但是并不能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因此得出儒家思想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“得到巩固”。排除B：根据材料无法判断佛教思想是否缺乏社会基础。排除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材料反映的是儒家吸收佛教相关内容和修养方式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，并未提到佛教的“思辨性”。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455bc1999?vop=1&amp;pid=66c113b00&amp;color=0,0,0&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B项，原因是学生可能将韩愈批判佛教的表象简单等同于唐代佛教不受社会认同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需注意题干时间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（中唐）处于佛教鼎盛时期，此时韩愈批判佛教恰恰因其社会基础过于强大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胁儒学地位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，而材料中吸收心性论、融入禅定修养等行为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，本质上反映了儒学主动融合佛学以自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我更新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。选项B的“缺乏社会基础”与史实完全相悖，属于因果逻辑倒置。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7465d68c0?pid=66c113b00&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[河南信阳高中2025高二月考]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徐朝俊家族五世研习西学，于清代嘉道时期著成《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高厚蒙求》，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其内容汇辑旧西学文献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，参以实测数据，并结合江南地方实践。该书在晚清被徐继畬《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瀛寰志略》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这一过程反映出(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7465d68c0.bracket?pid=66c113b00&amp;color=0,0,0&amp;vpa=2"/>
          <p:cNvSpPr/>
          <p:nvPr/>
        </p:nvSpPr>
        <p:spPr>
          <a:xfrm>
            <a:off x="344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7465d68c0.choices?pid=66c113b00&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.民族危机促使新思潮的萌发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.嘉道年间中西文化冲突加剧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C.传统士大夫热衷于西学研究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.经世致用学风的传承与发展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7465d68c0?vop=1&amp;pid=66c113b00&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本题考查儒家的经世致用传统。选择D：根据材料可知，徐朝俊家族研习西学，著成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厚蒙求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》，其内容汇辑旧西学文献，结合地方实践，这反映了当时社会危机凸显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，徐朝俊家族研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究西学以解决社会实际问题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，这是经世致用学风的传承与发展。排除A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：材料中提到的是徐朝俊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家族研习西学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，并未提到“新思潮”的萌发。排除B：材料反映了徐朝俊家族研习西学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中西文化冲突”。排除C：材料仅反映徐朝俊家族的情况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，无法说明传统士大夫整体对西学研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0159c61c1?htil=1&amp;pid=d6114da9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557919" y="2156021"/>
            <a:ext cx="1728216"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8_2#0159c61c1?htil=1&amp;pid=d6114da93&amp;color=0,0,0&amp;bt=1&amp;bbb=1&amp;hb=1"/>
          <p:cNvSpPr/>
          <p:nvPr/>
        </p:nvSpPr>
        <p:spPr>
          <a:xfrm>
            <a:off x="722630" y="972185"/>
            <a:ext cx="10894060" cy="84328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[广东东莞2025高二期末]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下图为18世纪普鲁士画家伯恩哈德·罗德创作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《中国皇帝亲耕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》图，描</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绘了中国皇帝扶犁耕田的场景。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该作品反映了当时欧洲(</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9_1#0159c61c1.bracket?pid=d6114da93&amp;color=0,0,0&amp;vpa=3"/>
          <p:cNvSpPr/>
          <p:nvPr/>
        </p:nvSpPr>
        <p:spPr>
          <a:xfrm>
            <a:off x="7055231" y="142602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8_3#0159c61c1.choices?htil=1&amp;pid=d6114da93&amp;color=0,0,0&amp;bbb=1"/>
          <p:cNvSpPr/>
          <p:nvPr/>
        </p:nvSpPr>
        <p:spPr>
          <a:xfrm>
            <a:off x="722376" y="3993965"/>
            <a:ext cx="89336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A.试图通过艺术交流推动中欧贸易往来</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.启蒙思想对中国文化的理想化借用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.对中国康乾盛世农业繁荣的写实记录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.基督教在华传播影响艺术题材选择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0159c61c1?vop=1&amp;pid=d6114da93&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本题考查启蒙运动时期西方对中国的认识。选择B：根据材料可知，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18世纪普鲁士画家描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绘中国皇帝扶犁耕田的场景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，结合所学知识，这一时期欧洲处于启蒙运动时期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，反对专制是当时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的政治诉求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，因此在画家笔下描绘的中国皇帝扶犁耕田是其理想的投射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，体现了对中国文化的借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。排除A：材料并未提到中欧之间的贸易往来。排除C：《中国皇帝亲耕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》是普鲁士画家的想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象画作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，他并未真正见到中国皇帝耕地的场景，因此不是写实记录。排除D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：材料并未提到基督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教的传播对绘画创作的影响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2768</Words>
  <Application>WPS 演示</Application>
  <PresentationFormat>宽屏</PresentationFormat>
  <Paragraphs>119</Paragraphs>
  <Slides>18</Slides>
  <Notes>18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18</vt:i4>
      </vt:variant>
    </vt:vector>
  </HeadingPairs>
  <TitlesOfParts>
    <vt:vector size="3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2025-10-16T07:00:00Z</dcterms:created>
  <dcterms:modified xsi:type="dcterms:W3CDTF">2025-10-17T02:06:55Z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CDC9692C7A42423EAAE1131078BD933B_12</vt:lpwstr>
  </property>
  <property fmtid="{D5CDD505-2E9C-101B-9397-08002B2CF9AE}" pid="3" name="KSOProductBuildVer">
    <vt:lpwstr>2052-12.1.0.23125</vt:lpwstr>
  </property>
</Properties>
</file>