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3" Type="http://schemas.openxmlformats.org/officeDocument/2006/relationships/tableStyles" Target="tableStyles.xml"/><Relationship Id="rId52" Type="http://schemas.openxmlformats.org/officeDocument/2006/relationships/viewProps" Target="viewProps.xml"/><Relationship Id="rId51" Type="http://schemas.openxmlformats.org/officeDocument/2006/relationships/presProps" Target="presProps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aff7148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ad8895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6feefa565?pid=eaff7148f&amp;color=0,0,0&amp;vtp=1&amp;bt=1&amp;bbb=1&amp;hb=1"/>
          <p:cNvSpPr/>
          <p:nvPr/>
        </p:nvSpPr>
        <p:spPr>
          <a:xfrm>
            <a:off x="722377" y="972000"/>
            <a:ext cx="10749631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浙江杭州2024高二期中]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西汉初期，士农工商大都认为“夫用贫求富，农不如工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不如商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，刺绣文不如倚市门，此言末业，贫者之资也”；西汉后期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，弥漫整个社会的功利思想逐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渐淡化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，人们更加注重社会道义。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这种变化主要源于(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5_BD.11_1#6feefa565?pid=eaff7148f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405" y="1113732"/>
            <a:ext cx="941832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12_1#6feefa565.bracket?pid=eaff7148f&amp;color=0,0,0&amp;vpa=4&amp;vtp=1"/>
          <p:cNvSpPr/>
          <p:nvPr/>
        </p:nvSpPr>
        <p:spPr>
          <a:xfrm>
            <a:off x="6751702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11_2#6feefa565.choices?pid=eaff7148f&amp;color=0,0,0&amp;vtp=1&amp;bbb=1"/>
          <p:cNvSpPr/>
          <p:nvPr/>
        </p:nvSpPr>
        <p:spPr>
          <a:xfrm>
            <a:off x="722376" y="233407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.政府推行重农抑商政策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.汲取秦速亡的历史教训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C.社会经济得到恢复发展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.社会主流思想发生改变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6feefa565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本题考查儒家思想的演变。选择D：据材料并结合所学可知,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汉武帝时期儒学成为正统思想,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儒家强调义利观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,使人们逐渐淡化了功利思想。排除A：汉朝整个时期政府都推行重农抑商政策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法解释功利思想淡化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。排除B：材料中的变化主要源于汉武帝时期儒学正统思想的确立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，与汲取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秦速亡的历史教训无直接关系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：材料中的变化主要是因为儒学正统思想地位确立后义利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观的传播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，并非经济因素，经济发达时也会有利于功利思想。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b0f093212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[内蒙古呼和浩特2025高二期中]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东晋时期，某僧人在庐山传教三十余年间，不仅讲解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《丧服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》，也讲解《诗经》；时常引用《庄子》的话来说明《般若经》中的内容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。他少年时便通读儒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家经典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，擅长用玄学比附佛经，在社会上层颇有影响。材料可用于印证，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当时(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b0f093212.bracket?pid=eaff7148f&amp;color=0,0,0&amp;vpa=5&amp;vtp=1"/>
          <p:cNvSpPr/>
          <p:nvPr/>
        </p:nvSpPr>
        <p:spPr>
          <a:xfrm>
            <a:off x="9558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4_2#b0f093212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.国家推行三教并行政策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.社会上层普遍信仰佛教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C.佛教的本土化趋势凸显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.正统思想日益受到挑战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b0f093212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本题考查佛教的本土化。选择C：《般若经》属于佛教经典,据材料可知,某僧人用《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庄子》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的话来说明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《般若经》中的内容,用玄学比附佛经,而《庄子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》与玄学都属于中华传统文化的一部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,因此可得出东晋时期佛教的本土化趋势凸显。排除A：唐朝统治者奉行三教并行政策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,与材料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东晋时期”时间不符。排除B：“普遍信仰佛教”说法绝对化。排除D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：材料仅涉及东晋时期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佛教在中国传播的趋势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,不涉及佛教冲击儒学,无法得出正统思想日益受到挑战的结论。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7_1#b0f093212?vop=1&amp;pid=eaff7148f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三教合流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因社会动荡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,佛道盛行,儒学面临挑战,但儒学吸收佛道精华而获得新发展。佛教在中国盛行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,也吸收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了儒道思想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,渐趋本土化。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8_1#46db4e878?pid=eaff7148f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[福建南平2025高二期末]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魏晋时期，莲花纹被赋予了佛教的某些内涵；至隋唐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，莲花纹又演变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为象征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“富贵吉祥，圆满完备”的宝相花纹，并成为中国传统特色纹样之一。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由此可知(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9_1#46db4e878.bracket?pid=eaff7148f&amp;color=0,0,0&amp;vpa=6&amp;vtp=1"/>
          <p:cNvSpPr/>
          <p:nvPr/>
        </p:nvSpPr>
        <p:spPr>
          <a:xfrm>
            <a:off x="10574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8_2#46db4e878.choices?pid=eaff7148f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.中印交流日益频繁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B.中华文化兼收创新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C.三教思想趋同显见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.国人审美意趣嬗变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0_1#46db4e878?vop=1&amp;pid=eaff7148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本题考查中华优秀传统文化的特点。选择B：根据材料可知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，魏晋时期的莲花纹具有佛教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的某些内涵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，隋唐时期演变为象征“富贵吉祥，圆满完备”的宝相花纹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，并成为中国传统特色纹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样之一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，这反映了中华文化在外来文化基础上创新发展，体现了中华文化兼收创新的特点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：材料反映的是中国对印度文化的吸收与创新，无法得出中国与印度之间交流“日益”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频繁。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C：材料并未提到道教思想，因此不是“三教思想”，且“趋同”于文无据。排除D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反映的是莲花纹内涵的变化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，并不是国人“审美意趣”的嬗变。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1_1#e1d22ffa7?pid=eaff7148f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[四川泸州2025高二期末]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吴兢在《贞观政要》中指出:“为君之道，必须先存百姓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。若损百姓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以奉其身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，犹割股以啖腹，腹饱而身毙。”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与该理念的内涵最接近的是(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2_1#e1d22ffa7.bracket?pid=eaff7148f&amp;color=0,0,0&amp;vpa=7&amp;vtp=1"/>
          <p:cNvSpPr/>
          <p:nvPr/>
        </p:nvSpPr>
        <p:spPr>
          <a:xfrm>
            <a:off x="8796401" y="14101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1_2#e1d22ffa7.choices?pid=eaff7148f&amp;color=0,0,0&amp;vtp=1&amp;bbb=1"/>
          <p:cNvSpPr/>
          <p:nvPr/>
        </p:nvSpPr>
        <p:spPr>
          <a:xfrm>
            <a:off x="722376" y="18768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A.“和实生物，同则不继”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.“人无于水监，当于民监”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.“天惟时求民主，乃大降显休命于成汤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.“天下之本在国，国之本在家，家之本在身”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e1d22ffa7?vop=1&amp;pid=eaff7148f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本题考查中华优秀传统文化的内涵。选择B：材料中的“为君之道，必须先存百姓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”强调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以百姓为先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，是传统民本思想的体现，选项中“人无于水监，当于民监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”强调统治者应以民众为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镜鉴来反省自身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，体现了民本思想，符合题干的理念内涵。排除A：“和实生物，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同则不继”，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认为不同事物之间彼此配合达到平衡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，即“和”，才能产生新事物，该句强调和谐，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不符合题意。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C：“天惟时求民主，乃大降显休命于成汤”描述天命眷顾有德之君如商汤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，强调君权神授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和天命转移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，与民本思想无直接关联。排除D：“天下之本在国，国之本在家，家之本在身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、家庭与个人三者之间的统一关系，这体现了家国一体的理念，不符合题意。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4_1#947a3850d?pid=eaff7148f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[安徽江南十校2025高二联考]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福建土楼产生于宋元时期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。福建土楼如珍珠般洒落在闽西南的绿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水青山间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，它们往往就地取材，选址或依山就势，或沿循溪流，建筑风格古朴粗犷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，形式优美奇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，与青山、绿水、田园风光相得益彰。据此可知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，福建土楼建筑折射出中国传统文化的内涵是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5_1#947a3850d.bracket?pid=eaff7148f&amp;color=0,0,0&amp;vpa=8&amp;vtp=1"/>
          <p:cNvSpPr/>
          <p:nvPr/>
        </p:nvSpPr>
        <p:spPr>
          <a:xfrm>
            <a:off x="922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4_2#947a3850d.choices?pid=eaff7148f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.和而不同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B.以人为本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C.天人合一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.厚德载物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345dafce.fixed?pid=60a98c6d4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3345dafce.fixed?pid=60a98c6d4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第一单元综合训练</a:t>
            </a:r>
            <a:endParaRPr lang="en-US" altLang="zh-CN" sz="4400" dirty="0"/>
          </a:p>
        </p:txBody>
      </p:sp>
      <p:pic>
        <p:nvPicPr>
          <p:cNvPr id="4" name="C_3#3345dafce.fixed?pid=60a98c6d4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3345dafce.fixed?pid=60a98c6d4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刷小卷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6_1#947a3850d?vop=1&amp;pid=eaff7148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本题考查中国传统文化内涵。选择C：根据材料可知，福建土楼就地取材，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选址依山就势，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或沿循溪流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，与青山、绿水相得益彰，这些表述充分显示出土楼的建造顺应自然地势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，利用自然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，并且与周边的自然环境相融合，体现了人与自然和谐共处的理念，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反映了天人合一思想。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A：“和而不同”强调在保持和谐友善的同时，又能保持自己的特色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，不同事物之间相互尊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、相互包容但又各具特色，材料没有体现。排除B：“以人为本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”在政治伦理上体现为民本思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，与材料无关。排除D：“厚德载物”反映中华民族的精神境界，与材料无关。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7_1#ad530d939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[河南部分学校2025高二联考]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宋朝郭熙提出“身即山川而取之”的创作论，他的《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秋山平远图》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描绘了岩石的纹理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、树木的形态、溪水的流动等。马远作《水图》十二段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，通过对水的不同姿态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的描绘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，如洞庭风细、层波叠浪、黄河逆流等，表现了不同的意境。由此可知，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宋朝画作(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8_1#ad530d939.bracket?pid=eaff7148f&amp;color=0,0,0&amp;vpa=9&amp;vtp=1"/>
          <p:cNvSpPr/>
          <p:nvPr/>
        </p:nvSpPr>
        <p:spPr>
          <a:xfrm>
            <a:off x="10828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7_2#ad530d939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.蕴含着深刻的现实关怀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.继承了魏晋以形写神的风格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C.凸显了鲜明的理学精神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.摆脱了传统绘画理论的束缚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ad530d939?vop=1&amp;pid=eaff7148f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本题考查宋明理学的影响。选择C：理学强调通过观察和思考来认识世界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，追求对事物本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质的理解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。郭熙的“身即山川而取之”的创作论体现了画家深入自然、亲身体验的精神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，这与理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学强调的观察和思考相契合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。马远的《水图》十二段通过对水的不同姿态的细腻描绘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，展现了画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家对自然规律的深刻理解和把握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，这也体现了理学精神。综上可知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，二者共同凸显了鲜明的理学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。排除A：材料展示的是宋代画家对自然景物的细致观察和描绘，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而非直接关注社会现实。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B：“以形写神”强调的是追求超越形似的神韵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，而题干更则重对自然景象的真实再现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即“写实”），与“以形写神”的核心内涵不同。排除D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：材料中郭熙和马远的画作都是基于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对传统绘画理论的继承和发展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，而非“摆脱”。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2cdd09096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[安徽亳州2024高二期中]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朱熹认为：“致知、力行，论其先后，固当以致知为先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；然论其轻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，则当以力行为重。”王阳明主张：“知是行的主意，行是知的工夫，知是行之始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，行是知之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。”由此可知，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二者(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2cdd09096.bracket?pid=eaff7148f&amp;color=0,0,0&amp;vpa=10&amp;vtp=1"/>
          <p:cNvSpPr/>
          <p:nvPr/>
        </p:nvSpPr>
        <p:spPr>
          <a:xfrm>
            <a:off x="346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0_2#2cdd09096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.在求理的途径上相互矛盾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.对格物致知都进行了批判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C.都突出了实践的重要地位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.都强调践行道德的重要性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2cdd09096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本题考查朱熹和王阳明思想的共同点。选择C：根据材料并结合所学知识可知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,朱熹强调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致知、力行”,虽认为致知在先,但更重视力行；王阳明主张“知行合一”,也体现了对“行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,二者都突出了实践的重要地位。排除A：材料体现了两者的相同点而非两者的矛盾。排除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朱熹主张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“格物致知”而不是批判。排除D：材料只强调了实践的重要性,没有强调“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践行道德”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ff7b558f9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[湖北十堰教研体2025高二期中]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明清之际，方以智认为，西学“贵在质测，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征其确然耳”；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清初戴震吸取了西学的逻辑方法撰写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《孟子字义疏证》；焦循赞同利玛窦带来的地圆说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，用西学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的数学符号演绎自己的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《易》学研究。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这反映出当时的西学东渐(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ff7b558f9.bracket?pid=eaff7148f&amp;color=0,0,0&amp;vpa=11&amp;vtp=1"/>
          <p:cNvSpPr/>
          <p:nvPr/>
        </p:nvSpPr>
        <p:spPr>
          <a:xfrm>
            <a:off x="8034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3_2#ff7b558f9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.增强了科学技术的近代化趋势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.推动了明清进步思想的产生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C.注入了思想文化发展的新动力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.拓展了儒家学说的研究领域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ff7b558f9?vop=1&amp;pid=eaff7148f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本题考查西学东渐的影响。选择C：根据材料可知，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方以智肯定西方科学注重实测实证，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戴震吸收了西学的逻辑方法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，焦循用西学的数学符号演绎自己的《易》学研究，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结合所学可知，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，一部分中国学者吸收西学的研究方法和成果，用于学术研究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，反映西学东渐为思想文化发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展注入了新的动力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。排除A：戴震撰写《孟子字义疏证》，焦循从事《易》学研究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，这些是关于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儒学的学术研究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，而非科学技术。排除B：据所学可知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，当时进步思想主要内容是抨击君主专制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，提倡个性自由、工商皆本等，与材料内容不符。排除D：《孟子》《易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》一直都是儒家学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说的研究范畴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，材料并未体现这一领域得到了拓展。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6_1#a85044186?htil=1&amp;pid=eaff7148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8486" y="2192850"/>
            <a:ext cx="2203704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36_2#a85044186?htil=1&amp;pid=eaff7148f&amp;color=0,0,0&amp;vtp=1&amp;bt=1&amp;bbb=1&amp;hb=1"/>
          <p:cNvSpPr/>
          <p:nvPr/>
        </p:nvSpPr>
        <p:spPr>
          <a:xfrm>
            <a:off x="722376" y="972000"/>
            <a:ext cx="8412480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[河北张家口一中2025高二期末]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下图所示为1912—1921年“妇女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”一词被提及的频率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导致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这一变化的主要原因是(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7_1#a85044186.bracket?pid=eaff7148f&amp;color=0,0,0&amp;vpa=12&amp;vtp=1"/>
          <p:cNvSpPr/>
          <p:nvPr/>
        </p:nvSpPr>
        <p:spPr>
          <a:xfrm>
            <a:off x="3484626" y="1555565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5_BD.36_3#a85044186.choices?htil=1&amp;pid=eaff7148f&amp;color=0,0,0&amp;vtp=1&amp;bbb=1"/>
          <p:cNvSpPr/>
          <p:nvPr/>
        </p:nvSpPr>
        <p:spPr>
          <a:xfrm>
            <a:off x="722376" y="4299399"/>
            <a:ext cx="8412480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31419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.政治体制的深刻变革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.国民革命发展的需要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31419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C.女性政治地位的提高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.思想解放运动的推动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a85044186?vop=1&amp;pid=eaff7148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本题考查新文化运动。选择D：图中的信息显示，1917年以来‘妇女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’一词被提及的频率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总体呈现大幅增加趋势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，根据所学，1915年新文化运动提倡民主与科学，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猛烈抨击封建礼教，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极大促进思想解放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，因此“妇女”被提及频率大增。排除A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：政治体制变革主要侧重于整体的国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家制度层面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，对“妇女”一词被提及频率增加的直接推动作用不明显。排除B：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国民革命于1924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年兴起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，不在1912—1921年时间段内。排除C：材料展示的只是“妇女”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一词被提及的频率，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无法据此得出女性政治地位的提高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，根据所学，在这一时期妇女政治地位也并没有得到有效提高。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ccf9e422f?pid=eaff7148f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[江苏盐城2025高二期末]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1919年1月，陈独秀在《〈新青年〉罪案之答辩书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》中不假思索地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拥护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“德先生”。1920年12月，他在《民主党与共产党》一文中却指出民主主义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“是资本阶级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在从前拿他来打倒封建制度底武器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，在现在拿他来欺骗世人把持政权底诡计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”。其认识的转变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ccf9e422f.bracket?pid=eaff7148f&amp;color=0,0,0&amp;vpa=13&amp;vtp=1"/>
          <p:cNvSpPr/>
          <p:nvPr/>
        </p:nvSpPr>
        <p:spPr>
          <a:xfrm>
            <a:off x="922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9_2#ccf9e422f.choices?pid=eaff7148f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.体现了中国共产党的日益成熟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.有利于马克思主义思想的传播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C.着眼于对国民革命失败的反思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.反映了知识界普遍对西方失望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aff7148f?pid=3345dafce&amp;color=0,0,0&amp;vtp=1&amp;bt=1&amp;bbb=1"/>
          <p:cNvSpPr/>
          <p:nvPr/>
        </p:nvSpPr>
        <p:spPr>
          <a:xfrm>
            <a:off x="722376" y="969264"/>
            <a:ext cx="10753344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一、选择题（每题3分，共48分）</a:t>
            </a:r>
            <a:endParaRPr lang="en-US" altLang="zh-CN" sz="2800" dirty="0"/>
          </a:p>
        </p:txBody>
      </p:sp>
      <p:sp>
        <p:nvSpPr>
          <p:cNvPr id="3" name="QC_5_BD.1_1#0caa95318?pid=eaff7148f&amp;color=0,0,0&amp;vtp=1&amp;bbb=1&amp;hb=1"/>
          <p:cNvSpPr/>
          <p:nvPr/>
        </p:nvSpPr>
        <p:spPr>
          <a:xfrm>
            <a:off x="722376" y="1603897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[山东聊城2025高二期末]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在其他一些文化中，太阳是人们崇拜的对象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，在中国则是可以与之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抗争的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（后羿射日）；火是从上帝那里偷来的，在中国则是人们自己努力创造的（钻燧取火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大山是上帝的造化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，在中国则是可以人为移动的（愚公移山）。这鲜明地体现出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，中华文化的特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2_1#0caa95318.bracket?pid=eaff7148f&amp;color=0,0,0&amp;vpa=1&amp;vtp=1"/>
          <p:cNvSpPr/>
          <p:nvPr/>
        </p:nvSpPr>
        <p:spPr>
          <a:xfrm>
            <a:off x="1458341" y="3039632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1_2#0caa95318.choices?pid=eaff7148f&amp;color=0,0,0&amp;vtp=1&amp;bbb=1"/>
          <p:cNvSpPr/>
          <p:nvPr/>
        </p:nvSpPr>
        <p:spPr>
          <a:xfrm>
            <a:off x="722376" y="354672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.刚健有为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B.封闭独立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C.天人合一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.崇德尚贤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ccf9e422f?vop=1&amp;pid=eaff7148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本题考查新文化运动与马克思主义的传播。选择B：根据材料可知，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1919年陈独秀拥护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德先生”即民主，1920年陈独秀批判资产阶级民主主义，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这表明陈独秀的思想认识发生转变，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有利于马克思主义思想的传播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。排除A：1920年中国共产党还未成立。排除C：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1920年还未开始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国民革命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。排除D：材料仅涉及陈独秀个人观点，不代表整个知识界的态度。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2_1#172f4235b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14.某电商平台统计的数据显示，2024年春节前后，“新中式”的搜索量同比增长超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200%，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马面裙”供不应求；非遗产品吸引眼球；博物馆文创产品火出圈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，传统文化和时髦大气兼具的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国潮范儿”成了年轻人选购礼品的最爱。“文化礼品”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的走俏(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3_1#172f4235b.bracket?pid=eaff7148f&amp;color=0,0,0&amp;vpa=14&amp;vtp=1"/>
          <p:cNvSpPr/>
          <p:nvPr/>
        </p:nvSpPr>
        <p:spPr>
          <a:xfrm>
            <a:off x="8021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2_2#172f4235b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.取决于互联网的迅猛发展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.突显了博物馆文物研究价值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C.推动了市场经济体制确立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.根植于深厚的历史文化底蕴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4_1#172f4235b?vop=1&amp;pid=eaff7148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本题考查中华文化的深厚底蕴。选择D：据材料“‘马面裙’供不应求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”“博物馆文创产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品火出圈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”并结合所学知识可知,“新中式”“马面裙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”以及文创产品等作为现代时尚景观中的独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特呈现受到当下人们的喜爱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,其创意来源于中华优秀传统文化,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同时又吸纳并融汇了当代大众审美,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根植于深厚的历史文化底蕴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。排除A：互联网发展有利于“文化礼品”的走俏,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但并不是决定因素。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B：“文化礼品”的走俏突显了博物馆文物经济价值。排除C：C项夸大了“文化礼品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”走俏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5_1#66146a5e1?pid=eaff7148f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[广东部分学校2025高二联考]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某同学在进行历史研究性学习时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，搜集到如下图所示的历史信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据此可推知(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6_1#66146a5e1.bracket?pid=eaff7148f&amp;color=0,0,0&amp;vpa=15&amp;vtp=1"/>
          <p:cNvSpPr/>
          <p:nvPr/>
        </p:nvSpPr>
        <p:spPr>
          <a:xfrm>
            <a:off x="2687701" y="14101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45_2#66146a5e1?htil=2&amp;pid=eaff7148f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3660" y="1951677"/>
            <a:ext cx="5239512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45_3#66146a5e1.choices?htil=2&amp;pid=eaff7148f&amp;color=0,0,0&amp;vtp=1&amp;bbb=1"/>
          <p:cNvSpPr/>
          <p:nvPr/>
        </p:nvSpPr>
        <p:spPr>
          <a:xfrm>
            <a:off x="722376" y="1876874"/>
            <a:ext cx="537667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A.铁制工具已经传播到朝鲜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.中国与朝鲜技术交流频繁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.陆上丝绸之路拓展至朝鲜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.中华文明辐射到周边区域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7_1#66146a5e1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本题考查中华文化的世界意义。选择D：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图片信息展示了冶铁技术在东亚地区的传播情况，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这是中华文明对周边文明的重要贡献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,体现了中华文明的辐射力。排除A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：图片反映的是块炼铁冶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铁和炒钢等冶铁技术的传播情况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,并非铁制工具的传播历程。排除B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：图片仅反映了冶铁技术自中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国传播到朝鲜半岛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,但无从得知双方技术交流是否频繁。排除C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：材料显示冶铁技术传播到朝鲜半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，但无法得知是否通过丝绸之路传播到朝鲜半岛。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8_1#56fa39167?pid=eaff7148f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[四川雅安中学2025高二期中]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从16世纪以来，中国的丝织品、瓷器、屏风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、地毯等大量涌入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欧洲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。中国艺术品的淡雅之美在洛可可艺术的中心法国产生共鸣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。洛可可风格不主张刻板规整的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艺术模式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，中国花鸟纹样的自由舒展正好“投其所好”，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并被用来取代那种整齐对称的几何图案。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这反映了(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9_1#56fa39167.bracket?pid=eaff7148f&amp;color=0,0,0&amp;vpa=16&amp;vtp=1"/>
          <p:cNvSpPr/>
          <p:nvPr/>
        </p:nvSpPr>
        <p:spPr>
          <a:xfrm>
            <a:off x="1925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8_2#56fa39167.choices?pid=eaff7148f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.欧洲艺术审美与风格变化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.中华文化成为欧洲艺术的新源泉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C.东西方文化艺术双向交流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.欧洲文化在交流中实现持续发展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56fa39167?vop=1&amp;pid=eaff7148f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本题考查中华文化对欧洲的影响。选择D：根据材料可知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，中国艺术品的淡雅风格与洛可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可艺术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“不主张刻板规整”的追求相契合，中国花鸟纹样取代原有的对称几何图案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，这将东方元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素与欧洲本土艺术传统结合起来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，形成新的艺术形式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，其本质是欧洲文化在交流中吸收外部元素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以实现自身发展活力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。排除A：本题设问为对历史现象的解释，“欧洲艺术审美与风格变化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是表面现象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，并未揭示文化交流对文化持续发展的深层意义。排除B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：中国元素仅为外来灵感之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，并非洛可可创作的“源泉”。排除C：材料仅描述中国艺术品对欧洲的影响，“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双向交流”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表述不准确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ad8895d1?pid=3345dafce&amp;color=0,0,0&amp;vtp=1&amp;bt=1&amp;bbb=1"/>
          <p:cNvSpPr/>
          <p:nvPr/>
        </p:nvSpPr>
        <p:spPr>
          <a:xfrm>
            <a:off x="722376" y="969264"/>
            <a:ext cx="10753344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二、非选择题（共22分）</a:t>
            </a:r>
            <a:endParaRPr lang="en-US" altLang="zh-CN" sz="2800" dirty="0"/>
          </a:p>
        </p:txBody>
      </p:sp>
      <p:sp>
        <p:nvSpPr>
          <p:cNvPr id="3" name="QO_5_BD.51_1#8043411b4?pid=fad8895d1&amp;color=0,0,0&amp;vtp=1&amp;bbb=1&amp;hb=1"/>
          <p:cNvSpPr/>
          <p:nvPr/>
        </p:nvSpPr>
        <p:spPr>
          <a:xfrm>
            <a:off x="722376" y="1603897"/>
            <a:ext cx="10753344" cy="4069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[广东揭阳2025高二期末]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阅读材料，完成下列要求。（12分）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中国文化发生过三次历史性融合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汉代学者对先秦文化进行了整理和发挥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这属于本土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文化内部的综合提升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这是中国文化的第一次融合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第二次是中国文化与佛教文化的融合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属于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东方文化的局部交流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随着西域文化的渗入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特别是唐代玄奘大师从印度带回佛教经典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开辟了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传统秦汉文化与印度佛教文化的融合时代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由此形成了多姿多彩的中国佛教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精密深邃的佛教哲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并对宋代理学和明代心学产生深刻影响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这是中国文化的第二次融合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明代中期以来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传教士来到中国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在传播西方宗教的同时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也带来了某些科学工艺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这是中国文化第三次融合的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开始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摘编自李良玉《新文化的起源——纪念戊戌变法一百周年》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2#8043411b4?pid=fad8895d1&amp;color=0,0,0&amp;vtp=1&amp;bt=1&amp;bbb=1&amp;hb=1"/>
          <p:cNvSpPr/>
          <p:nvPr/>
        </p:nvSpPr>
        <p:spPr>
          <a:xfrm>
            <a:off x="722376" y="972000"/>
            <a:ext cx="10753344" cy="2685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当时享受特权的封建贵族和武士贵族代表着武力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而朱子学是维护这种封建身份制度的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文化力量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德川幕府统治初期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幕府提倡朱子学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朱子学成了正统官学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至于古学派和朱子学派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的论争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则是地主阶级主张的王政复古与代表拥护幕府思想间的斗争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从朱熹的哲学思想出发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日本朱子学有走向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理一元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论的唯心主义派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如海南朱子学派和水户学派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也有走向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气一元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论的接近唯物主义派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如京都朱子学派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海西朱子学派和大阪朱子学派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摘编自李甦平《试论宋明理学在日本的传播及其演变》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d89a0254e?pid=8043411b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（1）根据材料一，从文化区域的角度，指出中国文化三次融合的对象有何不同。（6分）</a:t>
            </a:r>
            <a:endParaRPr lang="en-US" altLang="zh-CN" sz="2000" dirty="0"/>
          </a:p>
        </p:txBody>
      </p:sp>
      <p:sp>
        <p:nvSpPr>
          <p:cNvPr id="3" name="QO_6_AN.53_1#d89a0254e?vop=1&amp;pid=8043411b4&amp;color=0,0,0&amp;vtp=1&amp;bbb=1"/>
          <p:cNvSpPr/>
          <p:nvPr/>
        </p:nvSpPr>
        <p:spPr>
          <a:xfrm>
            <a:off x="722376" y="1435169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：本土文化内部的融合。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：东方文化内部的融合（东方文化的局部交流）。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：东西方文化的融合（与西方文化的融合）。（每点2分，答出三点得6分）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0caa95318?vop=1&amp;pid=eaff7148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本题考查中华优秀传统文化的内涵。选择A：根据材料可知，在中华文化中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，人们可以与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太阳抗争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，可以努力创造火，可以人为移动山，这体现了创造、抗争、积极进取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，发挥主观能动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，反映了中华文化中刚健有为的文化特质。排除B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：材料并没有反映中国文化是否与外来文化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，结合所学中华文化特质之一为开放性，“封闭独立”不符合题意。排除C：“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天人合一”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强调的是天和人之间的关系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，材料未涉及。排除D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：材料反映的是中华文化中刚健有为的文化特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，并未提到对待人才的态度。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54_1#d89a0254e?vop=1&amp;pid=8043411b4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解析</a:t>
            </a:r>
            <a:r>
              <a:rPr lang="en-US" altLang="zh-CN" sz="2200" b="1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  <a:sym typeface="+mn-ea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本题考查中华优秀传统文化的形成与对世界的意义。</a:t>
            </a:r>
            <a:endParaRPr lang="en-US" altLang="zh-CN" sz="2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  <a:sym typeface="+mn-ea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不同，根据材料一中“汉代学者对先秦文化进行了整理和发挥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，这属于本土文化内部的综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合提升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”可知，第一次为本土文化内部的融合；根据材料一中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“第二次是中国文化与佛教文化的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融合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，属于东方文化的局部交流”可知，第二次融合对象为印度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，即东方文化内部的融合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东方文化的局部交流）；根据材料一中“明代中期以来，西方传教士来到中国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，在传播西方宗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教的同时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，也带来了某些科学工艺”可知第三次是东西方文化的融合（与西方文化的融合）。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5_1#0d474cbbd?pid=8043411b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（2）根据材料二并结合所学知识，分析朱熹学说在日本广泛传播的原因。（6分）</a:t>
            </a:r>
            <a:endParaRPr lang="en-US" altLang="zh-CN" sz="2000" dirty="0"/>
          </a:p>
        </p:txBody>
      </p:sp>
      <p:sp>
        <p:nvSpPr>
          <p:cNvPr id="3" name="QO_6_AN.56_1#0d474cbbd?vop=1&amp;pid=8043411b4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原因：中日两国交往的发展；日本对中国传统儒学思想和佛教禅宗思想的接受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；幕府维护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统治的需要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；日本学者的推动；朱熹学说对封建等级秩序适应性强。（每点2分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，答出任意三点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57_1#0d474cbbd?vop=1&amp;pid=8043411b4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原因，根据材料二“当时享受特权的封建贵族和武士贵族代表着武力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，而朱子学是维护这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种封建身份制度的文化力量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”可知，朱熹的学说对封建等级秩序适应性强；根据材料二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“德川幕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府统治初期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，幕府提倡朱子学，朱子学成了正统官学”可知朱熹的学说有利于维护幕府统治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据材料二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“从朱熹的哲学思想出发，日本朱子学有走向‘理一元’论的唯心主义派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，如海南朱子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学派和水户学派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”可知日本学者对朱熹学术的研究推动其传播；根据所学可知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，古代日本以中国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，与中国之间关系密切，因此朱熹的学说伴随中日之间的交流传到日本；根据所学可知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学思想中有来自佛教文化的部分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，日本在隋唐时期接受佛教，客观上有利于日本接受理学思想。</a:t>
            </a:r>
            <a:endParaRPr lang="en-US" altLang="zh-CN" sz="2200" dirty="0"/>
          </a:p>
        </p:txBody>
      </p:sp>
      <p:sp>
        <p:nvSpPr>
          <p:cNvPr id="3" name="QO_5_AS.58_1#8043411b4?vop=1&amp;pid=fad8895d1&amp;color=0,0,0&amp;vtp=1&amp;bbb=1"/>
          <p:cNvSpPr/>
          <p:nvPr/>
        </p:nvSpPr>
        <p:spPr>
          <a:xfrm>
            <a:off x="722376" y="416992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9_1#537fc27e8?pid=fad8895d1&amp;color=0,0,0&amp;vtp=1&amp;bt=1&amp;bbb=1&amp;hb=1"/>
          <p:cNvSpPr/>
          <p:nvPr/>
        </p:nvSpPr>
        <p:spPr>
          <a:xfrm>
            <a:off x="722376" y="972000"/>
            <a:ext cx="10753344" cy="13176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[辽宁鞍山一中2024高二月考]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阅读材料，完成下列要求。（10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习近平总书记在文化传承发展座谈会上发表的重要讲话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全面深刻地阐述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了中华文明所具有的五个突出特性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#2.1</a:t>
            </a:r>
            <a:endParaRPr lang="en-US" altLang="zh-CN" sz="2000" dirty="0"/>
          </a:p>
        </p:txBody>
      </p:sp>
      <p:graphicFrame>
        <p:nvGraphicFramePr>
          <p:cNvPr id="44" name="QO_5_BD.59_2#537fc27e8?colgroup=8,32&amp;pid=fad8895d1&amp;color=0,0,0&amp;vtp=1&amp;bbb=1&amp;hb=1"/>
          <p:cNvGraphicFramePr>
            <a:graphicFrameLocks noGrp="1"/>
          </p:cNvGraphicFramePr>
          <p:nvPr/>
        </p:nvGraphicFramePr>
        <p:xfrm>
          <a:off x="722376" y="2415228"/>
          <a:ext cx="10725912" cy="2430526"/>
        </p:xfrm>
        <a:graphic>
          <a:graphicData uri="http://schemas.openxmlformats.org/drawingml/2006/table">
            <a:tbl>
              <a:tblPr/>
              <a:tblGrid>
                <a:gridCol w="2340864"/>
                <a:gridCol w="8385048"/>
              </a:tblGrid>
              <a:tr h="121526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中华文明具有突出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的连续性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中华文明是世界上唯一绵延不断且以国家形态发展至今的伟大文明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世界史学者普遍认为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四大文明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中除中华文明外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其他三个古代文明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都消失了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只有中华文明一直延续下来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526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中华文明具有突出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的创新性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中华民族始终以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‘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苟日新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日日新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又日新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’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的精神不断创造自己的物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质文明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精神文明和政治文明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在很长的历史时期内作为最繁荣最强大的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文明体屹立于世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QO_5_BD.59_3#537fc27e8?colgroup=8,32&amp;pid=fad8895d1&amp;color=0,0,0&amp;mp=1&amp;vtp=1&amp;bt=1&amp;bbb=1&amp;hb=1"/>
          <p:cNvGraphicFramePr>
            <a:graphicFrameLocks noGrp="1"/>
          </p:cNvGraphicFramePr>
          <p:nvPr/>
        </p:nvGraphicFramePr>
        <p:xfrm>
          <a:off x="722376" y="1429766"/>
          <a:ext cx="10725912" cy="3731895"/>
        </p:xfrm>
        <a:graphic>
          <a:graphicData uri="http://schemas.openxmlformats.org/drawingml/2006/table">
            <a:tbl>
              <a:tblPr/>
              <a:tblGrid>
                <a:gridCol w="2340864"/>
                <a:gridCol w="8385048"/>
              </a:tblGrid>
              <a:tr h="112306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中华文明具有突出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的统一性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中华文明长期的大一统传统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形成了多元一体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团结集中的统一性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中华民族是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我中有你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你中有我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而又各具个性的多元统一体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这就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是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中华民族的多元一体格局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3061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中华文明具有突出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的包容性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中华文明从来不用单一文化代替多元文化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而是由多元文化汇聚成共同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文化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化解冲突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凝聚共识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中华文明的包容性决定了中华文化对世界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文明兼收并蓄的开放胸怀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773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中华文明具有突出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的和平性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和平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和睦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和谐是中华文明五千多年来一直传承的理念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主张以道德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秩序构造一个群己合一的世界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在人己关系中以他人为重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中华文明的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和平性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从根本上决定了中国始终是世界和平的建设者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全球发展的贡献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楷体" panose="02010609060101010101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国际秩序的维护者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O_5_BD.59_4#537fc27e8?pid=fad8895d1&amp;color=0,0,0&amp;vtp=1&amp;bbb=1"/>
          <p:cNvSpPr/>
          <p:nvPr/>
        </p:nvSpPr>
        <p:spPr>
          <a:xfrm>
            <a:off x="722376" y="5290566"/>
            <a:ext cx="10753344" cy="33248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28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——摘编自邢广程《深刻认识中华文明突出特性的重要意义》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#2.1.1.1</a:t>
            </a:r>
            <a:endParaRPr lang="en-US" altLang="zh-CN" sz="2000" dirty="0"/>
          </a:p>
        </p:txBody>
      </p:sp>
      <p:sp>
        <p:nvSpPr>
          <p:cNvPr id="4" name="QO_5_BD.59_5#537fc27e8?pid=fad8895d1&amp;color=0,0,0&amp;vtp=1&amp;bbb=1&amp;hb=1"/>
          <p:cNvSpPr/>
          <p:nvPr/>
        </p:nvSpPr>
        <p:spPr>
          <a:xfrm>
            <a:off x="722376" y="5658358"/>
            <a:ext cx="10753344" cy="691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围绕“中华文明的突出特性”这一主题，从表格中任选角度，自拟论题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，并结合古代史的史实进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行阐述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。（要求：论题明确，史论结合，论证充分，逻辑清晰）</a:t>
            </a:r>
            <a:endParaRPr lang="en-US" altLang="zh-CN" sz="2000" dirty="0"/>
          </a:p>
        </p:txBody>
      </p:sp>
      <p:sp>
        <p:nvSpPr>
          <p:cNvPr id="2" name="QO_5_BD.59_3#537fc27e8?colgroup=8,32&amp;pid=fad8895d1&amp;color=0,0,0&amp;mp=1&amp;vtp=1&amp;bt=1&amp;bbb=1"/>
          <p:cNvSpPr txBox="1"/>
          <p:nvPr/>
        </p:nvSpPr>
        <p:spPr>
          <a:xfrm>
            <a:off x="10935327" y="969264"/>
            <a:ext cx="512961" cy="33996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8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60_1#537fc27e8?vop=1&amp;pid=fad8895d1&amp;color=0,0,0&amp;vtp=1&amp;bt=1&amp;bbb=1&amp;hb=1"/>
          <p:cNvSpPr/>
          <p:nvPr/>
        </p:nvSpPr>
        <p:spPr>
          <a:xfrm>
            <a:off x="722376" y="972000"/>
            <a:ext cx="10753344" cy="5009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示例：中华文明具有突出的创新性。（2分）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在政治方面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,中华文明创新并发展了政治制度。武则天首创了武举和殿试,完善了科举考试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。唐代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设政事堂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,后改称中书门下。政事堂的设立,提高了工作效率,三省出现了一体化的趋势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。针对唐中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期土地买卖和土地兼并之风盛行的状况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,780年,唐德宗推行两税法,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有效地保证了国家的财政收入,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改变了自战国以来以人丁为主的赋税制度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在科技方面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,中华文明也表现出极强的创新性。受现实需要、经济繁荣、政治统一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、长期安定的影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,唐朝科技创新成就很多。唐朝已经使用雕版印刷术。唐中期的书籍记载了火药的配方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,唐末火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药开始用于战争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。唐朝天文学家僧一行测算出了地球子午线长度。医学家孙思邈的医学名著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《千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金方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》有许多创新。（6分）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综上所述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,中华文明在多个方面具有突出的创新性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,在很长的历史时期内作为发达强大的民族屹立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于世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1_1#537fc27e8?vop=1&amp;pid=fad8895d1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本题考查中华文明的特性。审题时应注意理解具体突出特性的内涵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。选择任一特性或多个特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性均可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。选题时应注意主题为“中华文明的突出特性”,表述应注意内容分角度、分层次,言之有物。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0d9017ff8?pid=eaff7148f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[河南驻马店一高2024段测]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西周时期，统治者把上帝视为至高无上的主宰者，而呼之为“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天”，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周王则为受天之命而王天下的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“天子”。同时，统治者也强调人事的重要性，提出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“顺乎天而应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乎人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”的观点，就是既要顺从天意，又要适应人心，天子既要“敬天”，又要“保民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”，才能维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“天命”。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这种思想(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0d9017ff8.bracket?pid=eaff7148f&amp;color=0,0,0&amp;vpa=2&amp;vtp=1"/>
          <p:cNvSpPr/>
          <p:nvPr/>
        </p:nvSpPr>
        <p:spPr>
          <a:xfrm>
            <a:off x="3462401" y="23245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_2#0d9017ff8.choices?pid=eaff7148f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.要求统治者加强自我克制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.催生了朴素唯物主义萌芽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C.表明统治者放松约束民众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.成为维系宗法分封的纽带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0d9017ff8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本题考查先秦时期敬天保民的思想。选择A：据材料“西周时期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,统治者把上帝视为至高无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上的主宰者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”“统治者也强调人事的重要性”“天子既要‘敬天’，又要‘保民’”可知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,西周时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期出现了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“敬天保民”思想,这一思想是对统治者的一种约束,要求统治者加强自我克制。排除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古代朴素唯物主义肯定世界的物质本原性和统一性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,与材料主旨不符。排除C：“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放松约束民众”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不符合题意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,材料中的思想要求统治者加强自我约束。排除D：血缘是维系宗法分封制的纽带。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0d9017ff8?vop=1&amp;pid=eaff7148f&amp;color=0,0,0&amp;vtp=1&amp;bt=1&amp;bbb=1&amp;hb=1"/>
          <p:cNvSpPr/>
          <p:nvPr/>
        </p:nvSpPr>
        <p:spPr>
          <a:xfrm>
            <a:off x="722376" y="969264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快解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解答本题的关键是把握材料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“顺乎天而应乎人”,由所学可知西周时期中央集权尚未形成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,在思想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上要求统治者自我克制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c94b9310d?pid=eaff7148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[湖南岳阳2025高二期中]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老子所说的道，是虚静无为的性格，在韩非手上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，却成为人君隐秘自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、伺察人臣的最高权术的神秘殿堂；老子说轻则失根，躁则失君，重其身，而不以物累形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，而不以物乱神，韩非将其引申为重“势”和把握赏罚权力。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韩非的上述解释(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c94b9310d.bracket?pid=eaff7148f&amp;color=0,0,0&amp;vpa=3&amp;vtp=1"/>
          <p:cNvSpPr/>
          <p:nvPr/>
        </p:nvSpPr>
        <p:spPr>
          <a:xfrm>
            <a:off x="10066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8_2#c94b9310d.choices?pid=eaff7148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.继承与发展了道家文化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.全面诠释了法家思想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C.适应了中央集权的趋势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.提升了道家的权威性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c94b9310d?vop=1&amp;pid=eaff7148f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本题考查法家思想。选择C：根据材料可知，老子的思想在韩非手上成为最高权术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申成为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“势”和赏罚的权力，这反映了法家对道家思想的解读和延伸，而之所以改造成“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权术”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“势”是为了适应这一时期君主加强中央集权的需要。排除A：根据材料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，韩非对道家思想的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解释并非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“继承”，而是一种新的解读。排除B：材料反映的是韩非对道家思想的解读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释法家思想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。排除D：韩非的解读使法家思想适应君主的需求，有利于提升法家思想的地位。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9044</Words>
  <Application>WPS 演示</Application>
  <PresentationFormat>宽屏</PresentationFormat>
  <Paragraphs>381</Paragraphs>
  <Slides>47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47</vt:i4>
      </vt:variant>
    </vt:vector>
  </HeadingPairs>
  <TitlesOfParts>
    <vt:vector size="7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宋体</vt:lpstr>
      <vt:lpstr>Calibri</vt:lpstr>
      <vt:lpstr>Arial Unicode MS</vt:lpstr>
      <vt:lpstr>楷体</vt:lpstr>
      <vt:lpstr>汉仪君黑-45简</vt:lpstr>
      <vt:lpstr>汉仪雅酷黑简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生命接触</cp:lastModifiedBy>
  <cp:revision>3</cp:revision>
  <dcterms:created xsi:type="dcterms:W3CDTF">2025-10-16T07:35:00Z</dcterms:created>
  <dcterms:modified xsi:type="dcterms:W3CDTF">2025-10-17T02:19:18Z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04DC361EF9E74DF3B9FA4BCCF75629FA_12</vt:lpwstr>
  </property>
  <property fmtid="{D5CDD505-2E9C-101B-9397-08002B2CF9AE}" pid="3" name="KSOProductBuildVer">
    <vt:lpwstr>2052-12.1.0.23125</vt:lpwstr>
  </property>
</Properties>
</file>