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713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473dec000960707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228b9d56a?vop=1&amp;pid=5a3199bfb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本题考查现代社会的移民问题。选择A：材料“联合国国际移民组织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”“向所有移民利益相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关者开放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”“分享特定移民问题领域的政策方针和有效做法”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体现了现代移民问题的国际协调合作。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B：移民社会文化认同是指社会的居民是由不同文化传统的民族组成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,他们对自己所拥有的文化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和传统的认同程度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,这与材料主旨无关。排除C：全球劳动力的流动主要与经济全球化有关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,与材料主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旨不符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。排除D：区域经济一体化是指地理毗邻的若干国家,为了加强经济合作,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增强对外竞争能力,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以促进经济发展为目的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,通过条约或协议组建一定形式的经济发展实体,这与本题无关。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_1#9d30a85a3?pid=5a3199bfb&amp;color=0,0,0&amp;vtp=1&amp;bt=1&amp;bbb=1&amp;hb=1"/>
          <p:cNvSpPr/>
          <p:nvPr/>
        </p:nvSpPr>
        <p:spPr>
          <a:xfrm>
            <a:off x="722376" y="972000"/>
            <a:ext cx="10753344" cy="4069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[江苏2025·18]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（12分）阅读材料，完成下列要求。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下江人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主要指抗日战争时期由上海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江浙等地迁移到重庆等西南大后方的移民群体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1937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江浙等地相继沦陷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大批民众向西南地区内迁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随着移民的到来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重庆的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下江馆子乘时崛起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苏州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常州式的小馒头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汤包成为常见的食物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街头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市招飘展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不书南京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即书上海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南北方言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溢洋于耳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本地人的方言也多了些国语味道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下江人穿西装旗袍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涂口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红等时髦装扮也受到追捧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重庆因下江人的迁入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在市政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交通等现代化建设方面有了较大发展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逐步形成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小上海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风格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随着本地人与下江人不断接触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他们追求婚姻自由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男女平等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共同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投身于抗战和大后方建设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摘编自《张恨水说重庆》等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4_1#a534e8834?pid=9d30a85a3&amp;color=0,0,0&amp;mp=1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（1）根据材料，指出“下江人”移民的特点。（5分）</a:t>
            </a:r>
            <a:endParaRPr lang="en-US" altLang="zh-CN" sz="2000" dirty="0"/>
          </a:p>
        </p:txBody>
      </p:sp>
      <p:sp>
        <p:nvSpPr>
          <p:cNvPr id="3" name="QO_5_AN.15_1#a534e8834?vop=1&amp;pid=9d30a85a3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特点：江浙沿海向内陆迁移；带来饮食、方言、服饰方面变化（对社会影响大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）；移民规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/人口多。（5分）</a:t>
            </a:r>
            <a:endParaRPr lang="en-US" altLang="zh-CN" sz="2000" dirty="0"/>
          </a:p>
        </p:txBody>
      </p:sp>
      <p:sp>
        <p:nvSpPr>
          <p:cNvPr id="4" name="QO_5_BD.16_1#bef838b65?pid=9d30a85a3&amp;color=0,0,0&amp;vtp=1&amp;bbb=1"/>
          <p:cNvSpPr/>
          <p:nvPr/>
        </p:nvSpPr>
        <p:spPr>
          <a:xfrm>
            <a:off x="722376" y="233801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（2）根据材料并结合所学知识，说明“下江人”移民重庆的积极作用。（7分）</a:t>
            </a:r>
            <a:endParaRPr lang="en-US" altLang="zh-CN" sz="2000" dirty="0"/>
          </a:p>
        </p:txBody>
      </p:sp>
      <p:sp>
        <p:nvSpPr>
          <p:cNvPr id="5" name="QO_5_AN.17_1#bef838b65?vop=1&amp;pid=9d30a85a3&amp;color=0,0,0&amp;vtp=1&amp;bbb=1&amp;hb=1"/>
          <p:cNvSpPr/>
          <p:nvPr/>
        </p:nvSpPr>
        <p:spPr>
          <a:xfrm>
            <a:off x="722376" y="2797244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积极作用：丰富饮食、方言、服饰等文化；推动交通等基础设施建设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；促进观念革新与思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想解放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；推动大后方建设；保障抗战；促进西南地区经济发展。（7分）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8_1#9d30a85a3?vop=1&amp;pid=5a3199bfb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本题考查抗日战争时期的人口内迁。本题根据材料信息、所学知识回答即可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。第一问可从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移民的方向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、规模、影响等方面回答；第二问可从对生活习俗、城市化、思想观念、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经济建设、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政治等方面的积极作用回答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graphicFrame>
        <p:nvGraphicFramePr>
          <p:cNvPr id="14" name="QO_4_AS.18_2#9d30a85a3?colgroup=2,25,11&amp;vop=1&amp;pid=5a3199bf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289153"/>
              </p:ext>
            </p:extLst>
          </p:nvPr>
        </p:nvGraphicFramePr>
        <p:xfrm>
          <a:off x="722376" y="2436183"/>
          <a:ext cx="10744200" cy="3681349"/>
        </p:xfrm>
        <a:graphic>
          <a:graphicData uri="http://schemas.openxmlformats.org/drawingml/2006/table">
            <a:tbl>
              <a:tblPr/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6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4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材料信息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所学知识）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579">
                <a:tc rowSpan="2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1）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特点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1937年以来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上海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江浙等地相继沦陷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大批民众向西南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地区内迁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从江浙沿海向内陆迁移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移民规模大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/人口多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81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苏州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常州式的小馒头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汤包成为常见的食物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“南北方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言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溢洋于耳”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穿西装旗袍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涂口红等时髦装扮也受到追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带来饮食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方言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服饰等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方面变化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/对社会影响大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8819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2）</a:t>
                      </a:r>
                    </a:p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积极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作用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苏州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常州式的小馒头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汤包成为常见的食物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“南北方</a:t>
                      </a: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言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溢洋于耳”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穿西装旗袍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涂口红等时髦装扮也受到追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丰富重庆的饮食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语言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服饰等文化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QO_4_AS.18_3#9d30a85a3?colgroup=2,25,11&amp;vop=1&amp;pid=5a3199bfb&amp;color=0,0,0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70134"/>
              </p:ext>
            </p:extLst>
          </p:nvPr>
        </p:nvGraphicFramePr>
        <p:xfrm>
          <a:off x="722376" y="1511300"/>
          <a:ext cx="10744200" cy="3741547"/>
        </p:xfrm>
        <a:graphic>
          <a:graphicData uri="http://schemas.openxmlformats.org/drawingml/2006/table">
            <a:tbl>
              <a:tblPr/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6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4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设问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材料信息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所学知识）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答案要点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2579">
                <a:tc rowSpan="5"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（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2）</a:t>
                      </a:r>
                    </a:p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积极</a:t>
                      </a: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作用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重庆因下江人的迁入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在市政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交通等现代化建设方面有了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较大发展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推动交通等基础设施建设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25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随着本地人与下江人不断接触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他们追求婚姻自由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男女平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促进观念革新与思想解放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大批民众向西南地区内迁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共同投身于抗战和大后方建设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推动大后方建设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共同投身于抗战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联系所学知识“重庆的战时地位”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保障抗战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257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重庆的下江馆子乘时崛起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重庆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在市政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交通等现代化</a:t>
                      </a: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建设方面有了较大发展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促进西南地区经济发展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QO_4_AS.18_3#9d30a85a3?colgroup=2,25,11&amp;vop=1&amp;pid=5a3199bfb&amp;color=0,0,0&amp;vtp=1&amp;bt=1&amp;bbb=1">
            <a:extLst>
              <a:ext uri="{FF2B5EF4-FFF2-40B4-BE49-F238E27FC236}">
                <a16:creationId xmlns:a16="http://schemas.microsoft.com/office/drawing/2014/main" id="{66789352-576A-1D69-01B7-C008A1DF3794}"/>
              </a:ext>
            </a:extLst>
          </p:cNvPr>
          <p:cNvSpPr txBox="1"/>
          <p:nvPr/>
        </p:nvSpPr>
        <p:spPr>
          <a:xfrm>
            <a:off x="10953615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a3199bfb.fixed?pid=eb8a7bff6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5a3199bfb.fixed?pid=eb8a7bff6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第三单元高考强化</a:t>
            </a:r>
            <a:endParaRPr lang="en-US" altLang="zh-CN" sz="4400" dirty="0"/>
          </a:p>
        </p:txBody>
      </p:sp>
      <p:pic>
        <p:nvPicPr>
          <p:cNvPr id="4" name="C_3#5a3199bfb.fixed?pid=eb8a7bff6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a3199bfb.fixed?pid=eb8a7bff6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77601231f?pid=5a3199bfb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[河南2025·14]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19世纪，英法等西方国家越来越倾向于使用自由劳动力，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先后废除了奴隶制。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1811年到1870年间，仍有将近190万名奴隶输入巴西，有55万名奴隶输入古巴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。这反映出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77601231f.bracket?pid=5a3199bfb&amp;color=0,0,0&amp;vpa=1&amp;vtp=1"/>
          <p:cNvSpPr/>
          <p:nvPr/>
        </p:nvSpPr>
        <p:spPr>
          <a:xfrm>
            <a:off x="922401" y="18673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77601231f.choices?pid=5a3199bfb&amp;color=0,0,0&amp;vtp=1&amp;bbb=1"/>
          <p:cNvSpPr/>
          <p:nvPr/>
        </p:nvSpPr>
        <p:spPr>
          <a:xfrm>
            <a:off x="722376" y="233407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.殖民统治下拉美经济停滞不前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.西方国家掀起了瓜分非洲的狂潮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C.世界经济发展的不平衡性加剧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.拉美国家工业化需要大量劳动力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77601231f?vop=1&amp;pid=5a3199bfb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本题考查世界经济发展的不平衡性。选择C：据材料“仍有将近190万名奴隶输入巴西，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有55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万名奴隶输入古巴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”可知，西方国家在工业化发展的基础上逐渐废弃奴隶制，与此同时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，拉美地区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依然存在大量奴隶输入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，说明拉美地区的工业化程度比较滞后，奴隶劳动的现象依然普遍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西方资本主义国家与拉美等地之间的发展差距不断扩大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，反映了世界经济发展的不平衡性加剧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A：拉美国家于19世纪20年代基本获得独立。排除B：材料重点是拉美地区的经济发展问题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且材料也并未说明当时奴隶的来源地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。排除D：拉美国家在获得独立后普遍建立起考迪罗统治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欧美国家的经济渗透的影响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，拉美地区工业化发展水平落后，依然以出口原材料为主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35e318b43?htil=1&amp;pid=5a3199bf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1491" y="1054295"/>
            <a:ext cx="2414016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4_2#35e318b43?htil=1&amp;pid=5a3199bfb&amp;color=0,0,0&amp;vtp=1&amp;bt=1&amp;bbb=1&amp;hb=1"/>
          <p:cNvSpPr/>
          <p:nvPr/>
        </p:nvSpPr>
        <p:spPr>
          <a:xfrm>
            <a:off x="722376" y="972000"/>
            <a:ext cx="8211312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[浙江2025年1月·15]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位于太平洋东岸的旧金山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，是华工漂洋过海登陆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美国的第一站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。1880年《哈泼斯周报》图绘（见右图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），生动再现了旧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金山唐人街庆贺新年的场景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：其中有数位白人面孔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，各商铺的小伙子竞相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高挑鞭炮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，争夺头彩，人们拱手作揖，互相拜年。作为史料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，该图反映了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5_1#35e318b43.bracket?pid=5a3199bfb&amp;color=0,0,0&amp;vpa=2&amp;vtp=1"/>
          <p:cNvSpPr/>
          <p:nvPr/>
        </p:nvSpPr>
        <p:spPr>
          <a:xfrm>
            <a:off x="909701" y="27817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4_3#35e318b43.choices?htil=1&amp;pid=5a3199bfb&amp;color=0,0,0&amp;vtp=1&amp;bbb=1"/>
          <p:cNvSpPr/>
          <p:nvPr/>
        </p:nvSpPr>
        <p:spPr>
          <a:xfrm>
            <a:off x="722376" y="3248474"/>
            <a:ext cx="8211312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21360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.美国政府对华人移民的排斥政策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.赴美华工对美国西部开发的贡献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213606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C.美国社会充斥对多元文化的偏见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.赴美华人保留和传播着中华文化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35e318b43?vop=1&amp;pid=5a3199bfb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本题考查赴美华人传播中华文化。选择D：据材料“旧金山唐人街庆贺新年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”“各商铺的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小伙子竞相高挑鞭炮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，争夺头彩，人们拱手作揖，互相拜年”并结合所学可知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，留下来的华工由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于相同的文化和生活习惯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，在各地形成了一个个唐人街，他们保留和传播着中华文化。排除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1882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年，美国国会通过排华法案，且材料并未提及美国政府对华人的态度。排除B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：“赴美华工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对美国西部开发的贡献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”与材料侧重赴美华人欢庆新年的主旨不符。排除C：“偏见”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不合题意，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材料体现不出美国社会充斥对多元文化的偏见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87612c856?pid=5a3199bf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[浙江2024年1月·20]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观察下面的示意图，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图中所示路线反映的史实是(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pic>
        <p:nvPicPr>
          <p:cNvPr id="3" name="QC_4_BD.7_2#87612c856?pid=5a3199bf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28416" y="1511300"/>
            <a:ext cx="5532120" cy="2642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8_1#87612c856.bracket?pid=5a3199bfb&amp;color=0,0,0&amp;vpa=3&amp;vtp=1"/>
          <p:cNvSpPr/>
          <p:nvPr/>
        </p:nvSpPr>
        <p:spPr>
          <a:xfrm>
            <a:off x="9007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4_BD.7_3#87612c856.choices?pid=5a3199bfb&amp;color=0,0,0&amp;vtp=1&amp;bbb=1"/>
          <p:cNvSpPr/>
          <p:nvPr/>
        </p:nvSpPr>
        <p:spPr>
          <a:xfrm>
            <a:off x="722376" y="42926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4029" algn="l"/>
                <a:tab pos="4975957" algn="l"/>
                <a:tab pos="8092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.丝绸之路的开通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B.蒙古军队西征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C.亚欧游牧民族大迁徙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.中国造纸术的传播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87612c856?vop=1&amp;pid=5a3199bfb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本题考查古代人类的迁徙和区域文化的形成。选择C：从公元前2千纪初起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,以印欧人为主体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的游牧部落陆续进入西起欧洲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、东到印度的广大地区,再加上后来阿拉伯人迁徙、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中国匈奴人内迁、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大月氏人迁徙至印度等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,这些符合题中所示路线。排除A：材料中的线路向西到达欧洲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,向东到达印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度和中国地区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,还有一些路线是东欧指向西欧、南欧。“丝绸之路”一般是指从长安、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洛阳出发,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经河西走廊到中亚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、西亚的路线。排除B：蒙古军队第一次西征,灭掉花剌子模国,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直抵黑海北岸。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蒙古军队第二次西征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,征服今俄罗斯、乌克兰地区的诸多公国和部族,一直打到今德国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、匈牙利和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巴尔干半岛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。蒙古军队第三次西征,攻占巴格达。排除D：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中国的造纸术首先传入邻近的周边国家,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世纪以后逐渐传入中亚、西亚及欧洲,与材料中的路线不符。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228b9d56a?pid=5a3199bfb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[辽宁2023·16]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2001年，联合国国际移民组织创立国际移民对话机制，秉持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“开放和自由原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”，“向所有移民利益相关者开放”，让他们能有平等的机会参与讨论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，“分享特定移民问题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领域的政策方针和有效做法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该机制(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228b9d56a.bracket?pid=5a3199bfb&amp;color=0,0,0&amp;vpa=4&amp;vtp=1"/>
          <p:cNvSpPr/>
          <p:nvPr/>
        </p:nvSpPr>
        <p:spPr>
          <a:xfrm>
            <a:off x="5240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0_2#228b9d56a.choices?pid=5a3199bfb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.有利于国际移民问题的协调合作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.促进了移民社会文化认同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C.促使全球劳动力流动呈现新趋势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.推动了区域经济的一体化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746</Words>
  <Application>Microsoft Office PowerPoint</Application>
  <PresentationFormat>宽屏</PresentationFormat>
  <Paragraphs>128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等线 (正文)</vt:lpstr>
      <vt:lpstr>仿宋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2025-10-16T07:37:35Z</dcterms:created>
  <dcterms:modified xsi:type="dcterms:W3CDTF">2025-10-16T07:38:21Z</dcterms:modified>
  <cp:category/>
  <cp:contentStatus/>
</cp:coreProperties>
</file>