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019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78a664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易错点1 拜占庭文化的形成与发展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edf870b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易错点2 东亚区域文化形成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98f692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易错点3 古代西方的法律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9473dec000960706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_1#ba0803355?pid=9edf870b1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[安徽县中联盟2025高二联考]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11世纪，高丽引入宋朝点茶法。鉴于高丽青瓷产业发达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器使用上摒弃中国建盏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，改用青瓷胆瓶。茶礼仪式融合佛教与儒家仪轨，发展出高丽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“王辰茶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”，于每月朔望日由国王主持。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这反映出高丽(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2_1#ba0803355.bracket?pid=9edf870b1&amp;color=0,0,0&amp;vpa=4"/>
          <p:cNvSpPr/>
          <p:nvPr/>
        </p:nvSpPr>
        <p:spPr>
          <a:xfrm>
            <a:off x="6256401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1_2#ba0803355.choices?pid=9edf870b1&amp;color=0,0,0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.本土茶文化的内核得到重构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.有选择性地吸纳中华文化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C.与宋朝民众的生活习俗趋同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.政治体制上高度模仿宋朝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3_1#ba0803355?vop=1&amp;pid=9edf870b1&amp;color=0,0,0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本题考查高丽对中华文化的学习。选择B：根据材料可知，高丽引入宋朝点茶法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，但在茶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器使用上摒弃中国建盏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，使用高丽青瓷胆瓶，在茶礼方面发展出“王辰茶礼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”，这反映了高丽有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选择性地吸纳中华文化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。排除A：材料强调的是高丽茶文化与中华茶文化之间的关系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，并没有反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映高丽茶文化内核得到重构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。排除C：材料主要涉及茶文化中的茶器使用和茶礼仪式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，“生活习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”范围夸大，且高丽对宋朝文化进行了本土化改造，并未体现“趋同”。排除D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：材料没有提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到政治体制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，无法得知高丽政治体制是否高度模仿中国。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_1#e22735f9e?pid=098f692e1&amp;color=0,0,0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[江西上饶2025高二期末]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苏美尔语文献记载了人类早期的一则法律判决案例:约公元前1890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三名男子杀死一人后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，主动告知死者妻子，其妻却未控告凶手。案情曝光后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，经公民会议审理裁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:凶手判处死刑，死者妻子无罪，理由是“其丈夫生前并未供养妻子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”。这一判决反映出古巴比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伦司法审判(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5_1#e22735f9e.bracket?pid=098f692e1&amp;color=0,0,0&amp;vpa=5"/>
          <p:cNvSpPr/>
          <p:nvPr/>
        </p:nvSpPr>
        <p:spPr>
          <a:xfrm>
            <a:off x="2192401" y="23245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4_2#e22735f9e.choices?pid=098f692e1&amp;color=0,0,0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.注重考量权利与义务之间关联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.善于塑造性别平等的社会伦理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C.以维护公民权利为立法的宗旨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.有效地调解了社会矛盾和冲突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6_1#e22735f9e?vop=1&amp;pid=098f692e1&amp;color=0,0,0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本题考查古代西亚法律。选择A：根据材料可知，公民会议裁定死者妻子无罪是因为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丈夫生前并未供养妻子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”，即丈夫没有尽供养妻子的义务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，因此妻子对丈夫的生命安全保障义务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也相应弱化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，体现了古巴比伦司法审判注重权利与义务的关联。排除B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：古代西亚社会本质上是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父权制社会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，整体上女性地位相对较低，该判决并非基于性别平等，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而是基于权利义务的对等。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C：古代西亚法律的立法宗旨是维护统治秩序、社会稳定以及奴隶主阶级的利益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，并非以维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护公民权利为立法宗旨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。排除D：材料仅记录了判决结果，无法体现该判决是否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“有效地调解了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社会矛盾和冲突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7_1#c175657b9?pid=098f692e1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[重庆巴蜀中学2025高二期中]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在罗马帝国时期的北非行省遗址中发现一块公元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2世纪的青铜铭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，上面刻有拉丁文判决书片段：“根据裁判官告示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，希腊裔商人马库斯与本地努米底亚人土地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纠纷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，应依公平原则裁决，双方享有同等申辩权。”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该铭文可佐证罗马法(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8_1#c175657b9.bracket?pid=098f692e1&amp;color=0,0,0&amp;vpa=6"/>
          <p:cNvSpPr/>
          <p:nvPr/>
        </p:nvSpPr>
        <p:spPr>
          <a:xfrm>
            <a:off x="9050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7_2#c175657b9.choices?pid=098f692e1&amp;color=0,0,0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.通过万民法协调多元民族冲突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.注重程序正义和司法形式主义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C.彻底消除贵族与平民法律差异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.确立法律面前人人平等的原则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c175657b9?vop=1&amp;pid=098f692e1&amp;color=0,0,0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本题考查古代罗马帝国法律。选择A：根据材料和所学知识可知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，罗马帝国时期裁判官依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据普遍适用的公平原则裁决不同民族居民之间的纠纷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罗马帝国制定了适用于境内各族的万民法，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综上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，该铭文可佐证罗马帝国通过万民法协调多元民族冲突。排除B：罗马法虽重视程序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料未涉及具体司法程序或形式要求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。排除C：当时在奴隶主贵族统治下不可能“彻底消除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”贵族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与平民之间的法律差异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。排除D：法律面前人人平等的原则确立于西方资产阶级革命时代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，与本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题时空不符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0_1#c175657b9?vop=1&amp;pid=098f692e1&amp;color=0,0,0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易错警示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本题易错选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D项，原因是学生易被“同等申辩权”表述误导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。需注意罗马帝国时期仍存在阶级差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（奴隶无权利），“公平原则”仅体现万民法协调多民族纠纷的程序正义，“人人平等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”是近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代概念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，与奴隶制社会的本质相矛盾。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7507777f.fixed?pid=74f3a29f1&amp;color=100,146,38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87507777f.fixed?pid=74f3a29f1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第二单元易错集训</a:t>
            </a:r>
            <a:endParaRPr lang="en-US" altLang="zh-CN" sz="4400" dirty="0"/>
          </a:p>
        </p:txBody>
      </p:sp>
      <p:pic>
        <p:nvPicPr>
          <p:cNvPr id="4" name="C_3#87507777f.fixed?pid=74f3a29f1&amp;color=0,0,0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87507777f.fixed?pid=74f3a29f1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刷易错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7cc36d0b5?pid=378a664ab&amp;color=0,0,0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[山西太原山大附中2025高二期中]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4世纪，拜占庭学者瓦西里早年接受了系统的世俗教育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通古典文学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，后来致力于用古典希腊哲学概念来思考和解释基督教教义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。神学家格列高利早年对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古希腊戏剧和诗歌颇有研究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，后来留下大量模仿古典叙事诗的宗教散文和神学教义论文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。这可用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于说明当时(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7cc36d0b5.bracket?pid=378a664ab&amp;color=0,0,0&amp;vpa=1"/>
          <p:cNvSpPr/>
          <p:nvPr/>
        </p:nvSpPr>
        <p:spPr>
          <a:xfrm>
            <a:off x="2192401" y="23245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_2#7cc36d0b5.choices?pid=378a664ab&amp;color=0,0,0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.拜占庭成为新的希腊文化中心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.希腊与拜占庭文化的互鉴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C.文化交融促进拜占庭文化发展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.天主教会的势力日益加强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7cc36d0b5?vop=1&amp;pid=378a664ab&amp;color=0,0,0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本题考查拜占庭文化的形成与发展。选择C：根据材料可知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，拜占庭学者瓦西里用古典希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腊哲学概念来思考和解释基督教教义，神学家格列高利模仿希腊古典叙事诗的形式撰写宗教散文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和神学教义论文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，以上内容体现了古希腊文化与基督教文化的交融，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这促进了拜占庭文化的发展。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A：材料仅表明拜占庭学者吸收古典文化元素，并未提及拜占庭成为新的希腊文化中心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B：材料展现拜占庭对古希腊文化的吸收，未体现希腊对拜占庭文化的借鉴。排除D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调文化交融推动拜占庭文化发展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，并未涉及天主教会势力的加强。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ae1cf37c3?pid=378a664ab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[湖北武汉2025高二期中]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6世纪中叶到7世纪末，“查士丁尼瘟疫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”、频繁的外敌入侵等重大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灾难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，被拜占庭人视为“上帝的惩罚”，基督教信仰成为寻求救赎的重要寄托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，教规获得更大社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会影响力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，《罗马民法大全》的权威性受到一定冲击。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这体现出(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ae1cf37c3.bracket?pid=378a664ab&amp;color=0,0,0&amp;vpa=2"/>
          <p:cNvSpPr/>
          <p:nvPr/>
        </p:nvSpPr>
        <p:spPr>
          <a:xfrm>
            <a:off x="8034401" y="18673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4_2#ae1cf37c3.choices?pid=378a664ab&amp;color=0,0,0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.法律权威已经被教会所取代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.基督教会世俗影响力高于其他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C.皇权与基督教的影响此消彼长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.世俗权力与教会神权的结合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ae1cf37c3?vop=1&amp;pid=378a664ab&amp;color=0,0,0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本题考查拜占庭宗教。选择C：由材料及所学可知，《罗马民法大全》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是皇权的重要象征，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其权威性受冲击本质是皇权通过法律构建的影响力的减弱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；而基于灾难背景下的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救赎需求”，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基督教教规的社会影响力上升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，二者呈现皇权影响力减弱、基督教影响力上升的“此消彼长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。排除A：《罗马民法大全》的权威性受到冲击不等于法律权威被教会所取代。排除B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未提到基督教会与其他宗教或势力的影响力比较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，无法得出“高于其他”的结论。排除D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反映的是世俗权力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（皇权）受到教会神权的冲击，而非二者的“结合”。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26bee61da?pid=9edf870b1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[河北保定六校2025高二质检]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718年，日本修订了《养老律令》，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规定官员选拔须考察德行、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、才干，其中“德行”标准细化为“孝、悌、忠、信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”，要求候选者提供乡里评议证明其孝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这一举措(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26bee61da.bracket?pid=9edf870b1&amp;color=0,0,0&amp;vpa=3"/>
          <p:cNvSpPr/>
          <p:nvPr/>
        </p:nvSpPr>
        <p:spPr>
          <a:xfrm>
            <a:off x="2446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7_2#26bee61da.choices?pid=9edf870b1&amp;color=0,0,0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.旨在巩固封建集权统治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.渗透理学的社会教化功能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C.根源于隋唐的科举制度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.完善了地方官员考核机制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26bee61da?vop=1&amp;pid=9edf870b1&amp;color=0,0,0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本题考查中华文化对日本的影响。选择A：根据材料可知，日本修订《养老律令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》，强调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德行的重要性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，尤其强调“孝、悌、忠、信”，结合所学可知，这些属于儒家思想的内容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，日本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的这一做法有利于巩固封建统治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。排除B：根据所学知识可知，718年理学尚未形成。排除C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料强调的是选官标准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，体现的是治国思想，是对中国儒家伦理和官僚选拔标准的借鉴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，“根源于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隋唐的科举制度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”表述不准确。排除D：材料强调的是官员选拔，不是官员考核。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0_1#26bee61da?vop=1&amp;pid=9edf870b1&amp;color=0,0,0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东亚儒家文化圈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：以儒家思想为核心，在东亚地区形成的一种文化共同体。它主要包括中国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、朝鲜半岛（包括朝鲜和韩国）等地区。这些地区在历史上长期受到儒家文化的影响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，在价值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、伦理道德、社会制度等诸多方面都有儒家文化的烙印。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664</Words>
  <Application>Microsoft Office PowerPoint</Application>
  <PresentationFormat>宽屏</PresentationFormat>
  <Paragraphs>102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等线 (正文)</vt:lpstr>
      <vt:lpstr>仿宋</vt:lpstr>
      <vt:lpstr>汉仪舒圆黑简体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2025-10-16T07:00:58Z</dcterms:created>
  <dcterms:modified xsi:type="dcterms:W3CDTF">2025-10-16T07:16:15Z</dcterms:modified>
  <cp:category/>
  <cp:contentStatus/>
</cp:coreProperties>
</file>