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657fe89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易错点1 “希腊化时代”</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c58e9f7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易错点2 拿破仑战争</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0b0b4dc9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易错点3 文化侵略</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34aae4e81?pid=4c58e9f74&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[吉林长春2025高二期中]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英国历史小说《号手长》以拿破仑战争为背景，小说中写道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拿破仑的侧面像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。帽子是一只受伤的法国老鹰，脸庞由死尸巧妙堆积而成</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一根类似英吉利海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峡的布条围在他的脖子上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，似乎要勒死他；肩章则是一只手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，正在将象征着英法和平条约的蜘蛛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网扯下去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小说的描述(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34aae4e81.bracket?pid=4c58e9f74&amp;color=0,0,0&amp;vpa=4"/>
          <p:cNvSpPr/>
          <p:nvPr/>
        </p:nvSpPr>
        <p:spPr>
          <a:xfrm>
            <a:off x="370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1_2#34aae4e81.choices?pid=4c58e9f74&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.体现出启蒙思想家对战争的认识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.真实反映了欧洲社会的紧张氛围</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C.表明了英法同盟关系已遭到破坏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.有利于增强英国国民的民族认同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34aae4e81?vop=1&amp;pid=4c58e9f74&amp;color=0,0,0&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本题考查拿破仑战争对英国的影响。选择D：据材料信息,英国历史小说《号手长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》以拿破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仑战争为背景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,“这是拿破仑的侧面像。帽子是一只受伤的法国老鹰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,脸庞由死尸巧妙堆积而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一根类似英吉利海峡的布条围在他的脖子上,似乎要勒死他”,结合所学可知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,英国多次组织并参与反法联盟,小说突出了英国在对拿破仑战争中的作用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,宣扬了英国对法国的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遏制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,有利于增强英国国民的民族认同。排除A：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小说的描述反映英国参与了对拿破仑帝国的战争,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并未体现出启蒙思想家对战争的认识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。排除B：小说《号手长》以拿破仑战争为背景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,但是经过了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艺术的加工处理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,不可能完全真实反映欧洲社会。排除C：据所学可知,拿破仑战争时期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,英国参与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了反法联军干涉法国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,所以英法是敌对关系。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4_1#34aae4e81?vop=1&amp;pid=4c58e9f74&amp;color=0,0,0&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B项,主要原因在于抬高了小说的史料价值。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虽然小说能在一定程度上反映社会的情况,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但小说属于文学艺术作品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,不一定能完全真实反映社会现实。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24b9ab90e?pid=0b0b4dc9b&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[江西抚州2024高二期末]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随着殖民侵略不断深入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，英国的文化侵略还是对印度产生了两个深远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：一是它首次为印度各地的人们提供了一种共同的语言和一种共同的文化背景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；二是不可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避免地使印度产生政治上的自觉性和自治要求，一批受过西方教育的人利用欧洲的思想意识攻击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英国的统治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，并组织了一个民族主义运动。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对英国文化侵略的理解正确的是(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24b9ab90e.bracket?pid=0b0b4dc9b&amp;color=0,0,0&amp;vpa=5"/>
          <p:cNvSpPr/>
          <p:nvPr/>
        </p:nvSpPr>
        <p:spPr>
          <a:xfrm>
            <a:off x="9304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24b9ab90e.choices?pid=0b0b4dc9b&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.印度的民族文化被同化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.推动了印度的文化重构</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C.导致印度排外主义盛行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.阻碍了对印度殖民进程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24b9ab90e?vop=1&amp;pid=0b0b4dc9b&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本题考查英国对印度文化侵略的影响。选择B：据材料可知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,英国的文化侵略为印度各地提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供了共同语言和共同文化背景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,促进了印度民族民主意识的产生和发展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,说明英国的文化侵略推动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了印度的文化重构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。排除A：材料强调的并非印度民族文化被殖民国家同化。排除C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体现印度盛行排外主义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。排除D：英国文化侵略便利了其对印度的殖民进程。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8_1#d1754a016?pid=0b0b4dc9b&amp;color=0,0,0&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[福建泉州四校2025高二期末]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20世纪40年代，肯尼亚内罗毕大学的历史课程以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《大不列颠帝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国扩张史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》《英属殖民地治理典范》为核心教材。1958年，该校首次开设“东非古代文明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，引入当地口述史与考古发现作为教学材料；1963年肯尼亚独立后，该校迅速将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“肯尼亚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民族解放运动史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”设为必修课程，并建立以本土学者为主导的历史研究中心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。这一转变反映出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9_1#d1754a016.bracket?pid=0b0b4dc9b&amp;color=0,0,0&amp;vpa=6"/>
          <p:cNvSpPr/>
          <p:nvPr/>
        </p:nvSpPr>
        <p:spPr>
          <a:xfrm>
            <a:off x="922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8_2#d1754a016.choices?pid=0b0b4dc9b&amp;color=0,0,0&amp;bbb=1"/>
          <p:cNvSpPr/>
          <p:nvPr/>
        </p:nvSpPr>
        <p:spPr>
          <a:xfrm>
            <a:off x="722376" y="32484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.高等教育体系的现代化转型趋势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.后殖民时代文化重构的政治诉求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C.全球史视野下的教育革新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.区域一体化中的文化整合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0_1#d1754a016?vop=1&amp;pid=0b0b4dc9b&amp;color=0,0,0&amp;bt=1&amp;bbb=1&amp;hb=1"/>
          <p:cNvSpPr/>
          <p:nvPr/>
        </p:nvSpPr>
        <p:spPr>
          <a:xfrm>
            <a:off x="722376" y="972000"/>
            <a:ext cx="10753344" cy="31676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本题考查二战后非洲国家的文化发展。选择B：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世纪40年代肯尼亚内罗毕大学的历史课</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程教材以英帝国相关历史为主，体现殖民色彩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；肯尼亚独立后其课程内容聚焦本土历史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，且建立</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以本土学者为主导的历史研究中心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，这是意图摆脱殖民文化影响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、重构文化的表现，契合后殖民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时代的政治诉求。排除A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：高等教育体系的现代化转型指教育体系结构变革如教育普及化或技术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革新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，材料变化集中于课程内容本土化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，未涉及教育体系转型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。排除C：全球史视野强调跨区域</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文明互动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，材料聚焦肯尼亚本土口述史和民族解放运动史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，是内向性重构的表现。排除D：材料</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重点强调肯尼亚本国历史建设，无区域文化整合迹象。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456992a5.fixed?pid=09244e926&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0456992a5.fixed?pid=09244e926&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第五单元易错集训</a:t>
            </a:r>
            <a:endParaRPr lang="en-US" altLang="zh-CN" sz="4400" dirty="0"/>
          </a:p>
        </p:txBody>
      </p:sp>
      <p:pic>
        <p:nvPicPr>
          <p:cNvPr id="4" name="C_3#0456992a5.fixed?pid=09244e926&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0456992a5.fixed?pid=09244e926&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刷易错</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35d0360a7?pid=657fe89ce&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[山西临汾2024高二期中]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亚历山大在远征中，无论他把军队带到哪里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，他都以希腊的形式建造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。在这些希腊人的生活中心，最初的希腊人或马其顿人与当地居民融合在一起。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亚历山大远征(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35d0360a7.bracket?pid=657fe89ce&amp;color=0,0,0&amp;vpa=1"/>
          <p:cNvSpPr/>
          <p:nvPr/>
        </p:nvSpPr>
        <p:spPr>
          <a:xfrm>
            <a:off x="244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35d0360a7.choices?pid=657fe89ce&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.稳固了帝国的统治秩序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.推动了不同文化的碰撞</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C.助力希腊文化远播亚非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.丰富了国家治理的内涵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35d0360a7?vop=1&amp;pid=657fe89ce&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本题考查希腊化时代。选择B：据材料信息可知,亚历山大在远征过程中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,在沿途以希腊的形式</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建造城市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,希腊人或马其顿人与当地居民融合在一起,推动了不同文化的交流碰撞。排除A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通过建立希腊形式的城市供希腊人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、马其顿人和当地人居住,与帝国稳固无直接联系。排除C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“希腊人或马其顿人与当地居民融合在一起”可知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,材料强调不同文化背景的居民共同生活促进文</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化交流</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,而非只体现希腊文化的传播。排除D：国家治理强调管理和监督所产生的效应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,没有严格的管</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理就无法达到好的社会环境</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,没有监督就无法实现公平,材料未体现严格的管理和监督内容。</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35d0360a7?vop=1&amp;pid=657fe89ce&amp;color=0,0,0&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本题易错选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C项,错误的原因在于只看到题干第一句话而忽略了第二句话。虽然题干有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“以希腊的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形式建造城市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”,但整个题干的核心在于第二句话“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希腊人或马其顿人与当地居民融合在一起”,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这体现了文化的交流碰撞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79de29b58?pid=657fe89ce&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史学家德罗伊森在其著作《亚历山大的继承人》中首次提出了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腊化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”这一概念，并赋予其新意，认为是“古希腊政治、教育制度在东方民族中的扩散”。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学者们逐步认识到古希腊文明并没有就此终结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，反而得到了空间上的拓展。据此可知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，德罗伊森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79de29b58.bracket?pid=657fe89ce&amp;color=0,0,0&amp;vpa=2"/>
          <p:cNvSpPr/>
          <p:nvPr/>
        </p:nvSpPr>
        <p:spPr>
          <a:xfrm>
            <a:off x="92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5_2#79de29b58.choices?pid=657fe89ce&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.指出了东西文化交流的双向性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.强调亚历山大远征的世界意义</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.准确界定了“希腊化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”的内涵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.认识到希腊是东方文化的源头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79de29b58?vop=1&amp;pid=657fe89ce&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本题考查对“希腊化”概念的界定与认识。选择B：德罗伊森在《亚历山大的继承人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“希腊化”概念，认为“希腊化”即古希腊政治和教育制度向东方扩散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，推动了希腊文明的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空间拓展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，亚历山大远征建立了横跨欧亚非三洲的帝国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，客观上促进了希腊文化与东方文明的交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，形成希腊化时代，符合材料中“扩散”与“拓展”的表述。排除A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：材料仅强调希腊文明向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东方扩散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，未提及东方文化对希腊的影响。排除C：虽然德罗伊森首次提出“希腊化”概念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后续学者不断补充其内涵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（如经济、宗教等层面），其最初界定并不完全准确。排除D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东方文化的源头表述错误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，与史实不符。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71319e353?pid=4c58e9f74&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[河北部分高中2025高二期末]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有学者认为，拿破仑为民族主义这把利剑淬火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，使它成为锋利的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双刃剑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。如果说法国大革命和保卫大革命的防御战争锻造了法国民族主义利剑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，拿破仑的征服战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争则锻造了欧洲各国民族主义的利剑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该学者意在强调(</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71319e353.bracket?pid=4c58e9f74&amp;color=0,0,0&amp;vpa=3"/>
          <p:cNvSpPr/>
          <p:nvPr/>
        </p:nvSpPr>
        <p:spPr>
          <a:xfrm>
            <a:off x="701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8_2#71319e353.choices?pid=4c58e9f74&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.法国对外扩张加剧了国内阶级矛盾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.民族解放成为欧洲绝对主流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C.战争客观上推动欧洲民族主义发展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.近代均势外交框架初步形成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71319e353?vop=1&amp;pid=4c58e9f74&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本题考查战争对欧洲民族主义发展的推动。选择C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：学者认为法国大革命锻造了法国的民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族主义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，而拿破仑战争则锻造了欧洲各国的民族主义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，如德意志和西班牙等地因法国入侵而激发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，说明战争客观上推动了欧洲民族主义的发展。排除A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：法国对外扩张主要影响欧洲其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，拿破仑时期通过民法典和集权统治稳定了国内，国内阶级矛盾并不突出。排除B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对主流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”表述绝对，当时民族解放尚未成为欧洲绝对主流。排除D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：材料聚焦战争对民族主义的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，而非外交体系。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2930</Words>
  <Application>WPS 演示</Application>
  <PresentationFormat>宽屏</PresentationFormat>
  <Paragraphs>118</Paragraphs>
  <Slides>17</Slides>
  <Notes>17</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17</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2025-10-16T07:03:00Z</dcterms:created>
  <dcterms:modified xsi:type="dcterms:W3CDTF">2025-10-17T05:56:55Z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D73D599DEE9F4907A0093E903159CC3D_12</vt:lpwstr>
  </property>
  <property fmtid="{D5CDD505-2E9C-101B-9397-08002B2CF9AE}" pid="3" name="KSOProductBuildVer">
    <vt:lpwstr>2052-12.1.0.23125</vt:lpwstr>
  </property>
</Properties>
</file>