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2" r:id="rId48"/>
    <p:sldId id="300" r:id="rId49"/>
    <p:sldId id="301" r:id="rId5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3" Type="http://schemas.openxmlformats.org/officeDocument/2006/relationships/tableStyles" Target="tableStyles.xml"/><Relationship Id="rId52" Type="http://schemas.openxmlformats.org/officeDocument/2006/relationships/viewProps" Target="viewProps.xml"/><Relationship Id="rId51" Type="http://schemas.openxmlformats.org/officeDocument/2006/relationships/presProps" Target="presProps.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e20caec1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1266cf15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473dec000960707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bd183068c?vop=1&amp;pid=e20caec1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本题考查拉美被殖民时期不同族群间的文化认同。选择D：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西班牙对拉美采取分隔管理，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但宗教中却产生了融合现象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，如“瓜达卢佩圣母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”等混合宗教形象体现不同族群在宗教上有了文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化认同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，故该现象体现不同族群间的文化认同。排除A：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拉美文化与殖民文化博弈强调对立冲突，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但材料突出融合而非对立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。排除B：混合宗教是双向融合而非单方面同化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，不能证明拉美文化同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化力更强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。排除C：宗教传播是殖民统治的工具之一，题干未体现二者的冲突。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b8165ce6a?pid=e20caec1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[河南省名校2025高二段测]</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拿破仑认为他自己最伟大的成就是“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建立理性统治并使之神圣化”，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《拿破仑法典》宣扬法律面前人人平等、个人自由以及私有财产不可侵犯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。拿破仑推进了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英雄不问出处”的神话，这首先帮助了中产阶级，但在一些情况下也帮助了农民。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拿破仑战争(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b8165ce6a.bracket?pid=e20caec1c&amp;color=0,0,0&amp;vpa=5&amp;vtp=1"/>
          <p:cNvSpPr/>
          <p:nvPr/>
        </p:nvSpPr>
        <p:spPr>
          <a:xfrm>
            <a:off x="219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3_2#b8165ce6a.choices?pid=e20caec1c&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.加速了资产阶级革命高潮到来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.使欧洲的民族与文化发生了巨变</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C.传播了启蒙运动的理想和价值</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.揭开了近代欧洲民主革命的序幕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b8165ce6a?vop=1&amp;pid=e20caec1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本题考查拿破仑战争对启蒙思想的传播。选择C：拿破仑认为自己的成就在于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“建立理性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统治并使之神圣化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”，《拿破仑法典》宣扬法律面前人人平等、自由等启蒙思想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，帮助了中产阶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级与农民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，这些都体现了拿破仑战争传播了启蒙运动的理想和价值。排除A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：题干未提及拿破仑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战争对资产阶级革命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“高潮”的加速作用，更多强调的是法律和理念的传播。排除B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：材料强调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法律和社会理念的传播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，未涉及民族或文化变迁内容。排除D：拿破仑战争（1799—1815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是法国大革命后的军事扩张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，近代欧洲民主革命的序幕在此之前早已揭开。</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0c94212be?pid=e20caec1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[天津河西区2025高一期末]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有学者认为，在拿破仑发动大规模战争以前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，在封建贵族领主割据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的情况下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，国王很难得到民众的拥戴。拿破仑战争之后，欧洲已经不再是一盘散沙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，许多民族都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已团结起来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，从而形成一个个结晶化的民族国家。由此可知，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拿破仑战争(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0c94212be.bracket?pid=e20caec1c&amp;color=0,0,0&amp;vpa=6&amp;vtp=1"/>
          <p:cNvSpPr/>
          <p:nvPr/>
        </p:nvSpPr>
        <p:spPr>
          <a:xfrm>
            <a:off x="905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6_2#0c94212be.choices?pid=e20caec1c&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.为欧洲民族国家的建立奠定了基础</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.促进了欧洲各国民族意识的高涨</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C.使民主成为欧洲人普遍的政治诉求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.粉碎了欧洲大陆封建统治的根基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0c94212be?vop=1&amp;pid=e20caec1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本题考查拿破仑战争的影响。选择B：根据材料并结合所学知识可知，拿破仑战争前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建贵族领主割据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，国王难获民众拥戴，拿破仑战争后许多民族团结起来形成民族国家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争促进了欧洲各国民族意识的高涨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。排除A：材料强调的是拿破仑战争促进了民族的团结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推动民族国家的形成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，而非奠定基础。排除C：材料重在强调民族意识，而非民主诉求，且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”说法夸大。排除D：题干主要围绕民族意识方面，焦点并非对封建统治的反对。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e2abe989f?pid=e20caec1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[云南昭通2025诊断]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发轫于英国的足球运动在阿根廷一落地便迅速“和探戈一样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，既是阿根廷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的镜子又是她的面具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，透过足球和探戈，阿根廷人可以自己看见自己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，同时也可以让别人看见他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材料旨在说明(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e2abe989f.bracket?pid=e20caec1c&amp;color=0,0,0&amp;vpa=7&amp;vtp=1"/>
          <p:cNvSpPr/>
          <p:nvPr/>
        </p:nvSpPr>
        <p:spPr>
          <a:xfrm>
            <a:off x="320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9_2#e2abe989f.choices?pid=e20caec1c&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.拉美传统文化在欧洲文化冲击下面临挑战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.欧洲殖民活动促进足球运动在拉美的扩散</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C.兼收并蓄可以使本民族文化焕发新的活力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.富有特色的足球运动成为阿根廷唯一符号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e2abe989f?vop=1&amp;pid=e20caec1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本题考查拉美文化的发展。选择C：足球运动发轫于英国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，但在阿根廷落地后与当地特色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，就像探戈一样成为阿根廷的独特存在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，体现了阿根廷对足球文化的兼收并蓄使其民族文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化焕发新活力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。排除A：材料未体现拉美传统文化面临欧洲文化冲击及挑战的相关内容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说足球在阿根廷的融合发展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。排除B：材料重点不是欧洲殖民活动促进足球运动在拉美扩散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是足球在阿根廷落地后与当地的融合及意义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：材料只是强调足球和探戈一样是阿根廷的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重要文化体现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，“唯一符号”说法错误。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98820c821?pid=e20caec1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[黑龙江哈尔滨2025期末]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1910年墨西哥爆发大革命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，领导人恩里克斯认为玉米是墨西哥毋庸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置疑的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“民族美食”。他说：“中下层的印第安人和混血的梅斯蒂索人</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凭着简单的玉米饼，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像马儿一样不知疲倦地工作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，在独立战争和改革战争中英勇作战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，这足以证明玉米有着并不逊于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小麦的价值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这位领导人(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98820c821.bracket?pid=e20caec1c&amp;color=0,0,0&amp;vpa=8&amp;vtp=1"/>
          <p:cNvSpPr/>
          <p:nvPr/>
        </p:nvSpPr>
        <p:spPr>
          <a:xfrm>
            <a:off x="524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2_2#98820c821.choices?pid=e20caec1c&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.认为玉米营养价值高于小麦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.否定新旧大陆物种交流意义</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C.借助饮食文化塑造民族认同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.号召普通民众参加独立战争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98820c821?vop=1&amp;pid=e20caec1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本题考查拉丁美洲的文化。选择C：根据材料及所学可知，恩里克斯将玉米与“民族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，通过饮食文化（玉米作为民族符号）连接民众的历史实践（劳动、战争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），本质上是借助饮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食文化塑造和强化民族认同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，凝聚民族力量。排除A：材料明确提到玉米“并不逊于小麦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调的是玉米作为民族符号的精神价值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，而非营养价值。排除B：玉米是美洲原生作物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，材料核心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是突出玉米的民族属性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，而非否定物种交流的意义。排除D：墨西哥“独立战争和改革战争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1910年墨西哥大革命之前，该领导人的意图并非号召民众“参加独立战争”。</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2d82788b9?pid=e20caec1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[吉林延边2024高二期中]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“安立甘派”的托马斯·马考莱认为英国文化优越于印度文化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用英国文化取代印度文化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；提拉克认为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，印度的社会生活和政治统一就是依靠宗教信仰而得以维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持的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，主张继承并发扬印度文化，赋予印度文化新的时代内涵。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二者的争论本质上体现了(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6_1#2d82788b9.bracket?pid=e20caec1c&amp;color=0,0,0&amp;vpa=9&amp;vtp=1"/>
          <p:cNvSpPr/>
          <p:nvPr/>
        </p:nvSpPr>
        <p:spPr>
          <a:xfrm>
            <a:off x="1082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5_2#2d82788b9.choices?pid=e20caec1c&amp;color=0,0,0&amp;vtp=1&amp;bbb=1"/>
          <p:cNvSpPr/>
          <p:nvPr/>
        </p:nvSpPr>
        <p:spPr>
          <a:xfrm>
            <a:off x="722376" y="23340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A.文化殖民与民族文化复兴之间的对立和冲突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.马考莱的主张实际上是文化殖民的一种表现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.提拉克借助传统文化激发印度人民的民族自信</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.英国文化侵略对印度社会造成了极大的冲击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6bd8c4e8c.fixed?pid=1ee97f597&amp;color=100,146,38&amp;vtp=1&amp;bbb=1"/>
          <p:cNvSpPr/>
          <p:nvPr/>
        </p:nvSpPr>
        <p:spPr>
          <a:xfrm>
            <a:off x="5257800" y="950976"/>
            <a:ext cx="168249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00</a:t>
            </a:r>
            <a:endParaRPr lang="en-US" altLang="zh-CN" sz="7200" dirty="0"/>
          </a:p>
        </p:txBody>
      </p:sp>
      <p:sp>
        <p:nvSpPr>
          <p:cNvPr id="3" name="C_3#6bd8c4e8c.fixed?pid=1ee97f59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第五单元综合训练</a:t>
            </a:r>
            <a:endParaRPr lang="en-US" altLang="zh-CN" sz="4400" dirty="0"/>
          </a:p>
        </p:txBody>
      </p:sp>
      <p:pic>
        <p:nvPicPr>
          <p:cNvPr id="4" name="C_3#6bd8c4e8c.fixed?pid=1ee97f59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6bd8c4e8c.fixed?pid=1ee97f597&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刷小卷</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7_1#2d82788b9?vop=1&amp;pid=e20caec1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本题考查文化殖民与文化复兴。选择A：据材料信息并结合所学可知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,英国对印度实行殖民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,马考莱宣扬英国文化的优越性,贬低印度文化,实质是为殖民主义服务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；提拉克借助传统文化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激发印度人民的民族自信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,反映了印度人民对于文化独立和民族复兴的渴望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,因此二者的争论本质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上体现了文化殖民与民族文化复兴之间的对立和冲突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题目要求说明二者的争论本质,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项只评析马考莱一方的观点,C项只评析提拉克一方的观点,均不符合题意。排除D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：英国文化侵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略冲击印度社会属于现象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,而非二者争论的本质。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8_1#0169c75ac?pid=e20caec1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[山西太原2024高二期中]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1914年，在日本军政各方的支持下，许多日本知识分子来华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”。学者涩川玄耳力荐日本人以此为契机开展对中国各方面的研究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；佛教史专家常盘大定则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呼吁日本佛教徒应以研究中国为使命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，整理研究中国的佛教文化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；建筑史专家关野贞多次到访中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，大量收购民间所藏文物。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这些活动(</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9_1#0169c75ac.bracket?pid=e20caec1c&amp;color=0,0,0&amp;vpa=10&amp;vtp=1"/>
          <p:cNvSpPr/>
          <p:nvPr/>
        </p:nvSpPr>
        <p:spPr>
          <a:xfrm>
            <a:off x="524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8_2#0169c75ac.choices?pid=e20caec1c&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.保护了中国的文化古迹</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.有利于文化的交流交融</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C.助力了日本的殖民侵略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.提高了中国的考古水平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0_1#0169c75ac?vop=1&amp;pid=e20caec1c&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本题考查日本对华殖民侵略。选择C：据材料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“日本人以此为契机开展对中国各方面的研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”“日本佛教徒应以研究中国为使命,整理研究中国的佛教文化”“大量收购民间所藏文物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所学可知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,1914年一批日本知识分子在军政各方的支持下来华开展调查研究工作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,侧重对中国宗教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、建筑文化等方面的考察,这为此后日本发动侵略战争提供了帮助。排除A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：“大量收购民间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所藏文物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”不能保护中国的文化古迹。排除B：材料只是提及日本知识分子来华“学术考察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有体现中日双向的文化交流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。排除D：材料涉及日本知识分子在中国“学术考察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”,收购中国民间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,没有提及中国的考古情况,不能说这些活动提高了中国的考古水平。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1_1#3b69e1061?pid=e20caec1c&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[辽宁大连滨城高中联盟2025高二期中]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在20世纪以前的一个多世纪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，中东本土居民对考古发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掘基本不感兴趣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，在各个考古发掘地点主要充当体力劳动者，埃及文物局掌控在法国人手中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拉克和巴勒斯坦文物部门掌控在英国人手中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。第一次世界大战后，奥斯曼帝国解体，埃及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、伊拉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克等国家获得一定的独立地位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，纷纷开展自主考古发掘并限制本国文物外运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。这种转变实质上反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映了中东国家(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2_1#3b69e1061.bracket?pid=e20caec1c&amp;color=0,0,0&amp;vpa=11&amp;vtp=1"/>
          <p:cNvSpPr/>
          <p:nvPr/>
        </p:nvSpPr>
        <p:spPr>
          <a:xfrm>
            <a:off x="2446401" y="27817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31_2#3b69e1061.choices?pid=e20caec1c&amp;color=0,0,0&amp;vtp=1&amp;bbb=1"/>
          <p:cNvSpPr/>
          <p:nvPr/>
        </p:nvSpPr>
        <p:spPr>
          <a:xfrm>
            <a:off x="722376" y="32484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.试图从文化遗产中寻求国家认同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.认识到文物具有高昂的经济价值</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C.通过自主考古发掘揭示历史真相</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.通过考古提高人民文物保护意识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3_1#3b69e1061?vop=1&amp;pid=e20caec1c&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本题考查中东国家的国家认同。选择A：一战后，埃及、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伊拉克等国获得一定独立地位，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开展自主考古发掘并限制文物外运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，这一转变源于民族意识觉醒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，体现出中东国家希望从文化遗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产中构建身份认同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，以强化民族凝聚力和国家认同感。排除B：虽然文物可能具备经济价值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材料未提及中东国家关注文物经济收益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，且限制文物外运更侧重文化主权和文化保护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，而非经济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。排除C：自主考古确实可能推动历史研究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，但题干强调中东国家限制文物外运和掌控考古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，这是出于政治和文化诉求，而非单纯学术目的。排除D：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限制文物外运确实有助于文物保护，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但材料重点是国家主导考古而非提升民众保护意识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4_1#972bf77df?pid=e20caec1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[河南部分学校2025高二月考]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20世纪50年代，加纳在恩克鲁玛领导下发起“积极行动”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联合阿肯族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、埃维族等不同部落的民众，通过罢工和示威反抗英国殖民统治。这一过程中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部落差异被暂时搁置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，民众以“加纳人”身份共同斗争，最终于1957年实现独立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5_1#972bf77df.bracket?pid=e20caec1c&amp;color=0,0,0&amp;vpa=12&amp;vtp=1"/>
          <p:cNvSpPr/>
          <p:nvPr/>
        </p:nvSpPr>
        <p:spPr>
          <a:xfrm>
            <a:off x="92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4_2#972bf77df.choices?pid=e20caec1c&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.加纳清除了殖民文化的影响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.国民积极参与塑造区域文化</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C.加纳现代国家认同初步形成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.冷战格局影响加纳独立路径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6_1#972bf77df?vop=1&amp;pid=e20caec1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本题考查二战后独立国家的发展。选择C：20世纪50年代加纳在恩克鲁玛领导下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落民众暂时搁置了传统部落差异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，以“加纳人”身份共同斗争反抗英国殖民统治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，并最终实现独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，这一过程使民众形成了对加纳这个现代国家的共同认知，即加纳现代国家认同初步形成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A：非洲国家在独立后仍然受到原宗主国文化的影响。排除B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：材料叙述的是加纳内部民族之间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的联合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，不涉及“塑造区域文化”的相关信息。排除D：材料未体现冷战格局影响独立路径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纳独立主要通过非暴力内部运动而非冷战博弈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41f71c4fc?pid=e20caec1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[浙江衢州2025高二期末]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二战后，非洲许多国家兴起了泛非主义思潮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。加纳领导人强调非洲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人民应团结起来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，共同反对殖民主义，并主张非洲文化的独特性和统一性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；塞内加尔诗人提出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黑人传统精神”，认为非洲文化应成为国家独立后的文化基础。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这表明泛非主义思潮(</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8_1#41f71c4fc.bracket?pid=e20caec1c&amp;color=0,0,0&amp;vpa=13&amp;vtp=1"/>
          <p:cNvSpPr/>
          <p:nvPr/>
        </p:nvSpPr>
        <p:spPr>
          <a:xfrm>
            <a:off x="1057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37_2#41f71c4fc.choices?pid=e20caec1c&amp;color=0,0,0&amp;vtp=1&amp;bbb=1"/>
          <p:cNvSpPr/>
          <p:nvPr/>
        </p:nvSpPr>
        <p:spPr>
          <a:xfrm>
            <a:off x="722376" y="233407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.是非洲国家构建民族认同的探索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.推动了资本主义殖民体系开始解体</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C.是非洲国家实现经济独立的关键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.促使非洲国家完全排斥西方的文化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9_1#41f71c4fc?vop=1&amp;pid=e20caec1c&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本题考查泛非主义思潮和二战后非洲国家的发展。选择A：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泛非主义思潮在二战后兴起，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加纳领导人强调非洲团结反对殖民主义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，主张文化统一性，塞内加尔诗人提出“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黑人传统精神”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作为国家独立后的文化基础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，这体现了非洲国家通过文化复兴和政治团结探索构建民族认同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强化独立自主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。排除B：该思潮推动了反殖民运动，但“开始”说法表述错误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，且材料重点是文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化认同而非殖民体系解体起点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。排除C：材料强调文化基础和政治团结，未涉及经济措施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经济独立依靠资源国有化等政策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，并非文化思潮所能决定。排除D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：主张非洲文化独特性旨在增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强民族自信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，并非完全排斥西方。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0_1#5df740019?pid=e20caec1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[湖北八市州2025联考]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20世纪70年代，一些拉美哲学家尝试构建“第三世界”的哲学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哲学家认为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：哲学就是觉悟，就是意识到依附状态，意识到受压迫的地位，就是觉悟起来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。还有哲学家发起关于世界文化中心“移向拉美”的讨论。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由此可知拉丁美洲(</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1_1#5df740019.bracket?pid=e20caec1c&amp;color=0,0,0&amp;vpa=14&amp;vtp=1"/>
          <p:cNvSpPr/>
          <p:nvPr/>
        </p:nvSpPr>
        <p:spPr>
          <a:xfrm>
            <a:off x="10053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0_2#5df740019.choices?pid=e20caec1c&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.经济发展导致文化兴盛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.为第三世界作文化代言</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C.哲学成为政治改革先声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.掀起去西方化思想浪潮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20caec1c?pid=6bd8c4e8c&amp;color=0,0,0&amp;vtp=1&amp;bt=1&amp;bbb=1"/>
          <p:cNvSpPr/>
          <p:nvPr/>
        </p:nvSpPr>
        <p:spPr>
          <a:xfrm>
            <a:off x="722376" y="969264"/>
            <a:ext cx="10753344" cy="995680"/>
          </a:xfrm>
          <a:prstGeom prst="rect">
            <a:avLst/>
          </a:prstGeom>
          <a:noFill/>
        </p:spPr>
        <p:txBody>
          <a:bodyPr wrap="none" lIns="0" tIns="0" rIns="0" bIns="0" rtlCol="0" anchor="t"/>
          <a:lstStyle/>
          <a:p>
            <a:pPr algn="l" latinLnBrk="1">
              <a:lnSpc>
                <a:spcPts val="50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一、选择题（每题3分，共48分）</a:t>
            </a:r>
            <a:endParaRPr lang="en-US" altLang="zh-CN" sz="2800" dirty="0"/>
          </a:p>
        </p:txBody>
      </p:sp>
      <p:sp>
        <p:nvSpPr>
          <p:cNvPr id="3" name="QC_5_BD.1_1#a7cbf5e18?pid=e20caec1c&amp;color=0,0,0&amp;vtp=1&amp;bbb=1&amp;hb=1"/>
          <p:cNvSpPr/>
          <p:nvPr/>
        </p:nvSpPr>
        <p:spPr>
          <a:xfrm>
            <a:off x="722376" y="1603897"/>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[福建三明2025高二期末]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公元前334年，亚历山大率军远征。他摧毁了腓尼基名城推罗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，劫掠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焚毁波斯古都波斯波利斯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。亚历山大在埃及自称阿蒙神之子，在波斯沿用波斯帝国的制度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，鼓励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马其顿人与波斯人通婚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这体现了古代战争(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_1#a7cbf5e18.bracket?pid=e20caec1c&amp;color=0,0,0&amp;vpa=1&amp;vtp=1"/>
          <p:cNvSpPr/>
          <p:nvPr/>
        </p:nvSpPr>
        <p:spPr>
          <a:xfrm>
            <a:off x="5748401" y="2499247"/>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1_2#a7cbf5e18.choices?pid=e20caec1c&amp;color=0,0,0&amp;vtp=1&amp;bbb=1"/>
          <p:cNvSpPr/>
          <p:nvPr/>
        </p:nvSpPr>
        <p:spPr>
          <a:xfrm>
            <a:off x="722376" y="296303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.彻底消灭被征服地区文化以实现同化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.兼具暴力破坏与文明交融的双重特性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C.促成东西方民主政治的交流互鉴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.通过军事征服保障帝国疆域治理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2_1#5df740019?vop=1&amp;pid=e20caec1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本题考查拉美文化的发展。选择D：材料中拉美哲学家强调“意识到依附状态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”、争取解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放并讨论文化中心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“移向拉美”，反映了他们试图摆脱西方文化主导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、构建本土文化独立性的思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想倾向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，符合去西方化思想浪潮的特征。排除A：材料未涉及经济发展与文化的关系。排除B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学家虽提及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“第三世界”哲学，但核心是拉美自身的文化觉醒而非代表整个第三世界。排除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材料中哲学作为思想觉悟确与解放相关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，但材料未体现其直接推动政治改革。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3_1#063af5c58?pid=e20caec1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[吉林四平2024高二期中]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二战后印度接受西方自由主义、民族主义和社会主义思想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，注重发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展传统文化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，种姓因素依旧影响着印度的政治与社会生活。新加坡、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韩国发扬儒家文化的精华，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同时吸收西方文化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，努力创造现代东方文化。这体现出，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新兴民族国家(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4_1#063af5c58.bracket?pid=e20caec1c&amp;color=0,0,0&amp;vpa=15&amp;vtp=1"/>
          <p:cNvSpPr/>
          <p:nvPr/>
        </p:nvSpPr>
        <p:spPr>
          <a:xfrm>
            <a:off x="879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3_2#063af5c58.choices?pid=e20caec1c&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.认同社会主义思想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.实现全方位现代化</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C.构建现代多元文化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.发展过程中留有隐患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5_1#063af5c58?vop=1&amp;pid=e20caec1c&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本题考查二战后新兴民族国家的文化发展状况。选择C：印度、新加坡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、韩国都是二战后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的新兴民族国家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,它们吸收、融合外来文化,促进本国文化发展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,形成了本土民族文化与西方文化相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结合的多元文化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。排除A：材料仅提及印度吸收社会主义思想。排除B：现代化与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“种姓因素依旧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影响着印度的政治与社会生活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”不符,且“全方位”说法过于绝对。排除D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：材料仅提及印度社会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发展存在种姓因素的影响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，但并未提及新加坡、韩国在文化发展方面的隐患。</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6_1#330acc055?pid=e20caec1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[浙江钱塘联盟2025高二期中]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下图为2019年联合国发行的邮票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。甘地头像旁用英语写着他在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世纪20年代初的一句话：“我希望各地的文化之风尽情地吹到我的家园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，但是我不能让他把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我连根带走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该言论反映了甘地(</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7_1#330acc055.bracket?pid=e20caec1c&amp;color=0,0,0&amp;vpa=16&amp;vtp=1"/>
          <p:cNvSpPr/>
          <p:nvPr/>
        </p:nvSpPr>
        <p:spPr>
          <a:xfrm>
            <a:off x="471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46_2#330acc055?pid=e20caec1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773168" y="2408877"/>
            <a:ext cx="2651760"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6_3#330acc055.choices?pid=e20caec1c&amp;color=0,0,0&amp;vtp=1&amp;bbb=1"/>
          <p:cNvSpPr/>
          <p:nvPr/>
        </p:nvSpPr>
        <p:spPr>
          <a:xfrm>
            <a:off x="722376" y="43773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.坚决抵制外来文化渗透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.认为文化交流不利于印度的独立运动</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C.完全接受西方先进文化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.主张在文化交流中保持民族文化根基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8_1#330acc055?vop=1&amp;pid=e20caec1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本题考查印度的文化认同。选择D：据题干“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希望各地的文化之风尽情地吹到我的家园”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体现了甘地对文化交流持开放态度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，“不能让他把我连根带走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”则强调在文化交流过程中不能丢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失自己的民族文化根基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。排除A：甘地说“希望各地的文化之风尽情地吹到我的家园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并不抵制外来文化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，而是欢迎文化交流。排除B：题干中甘地的言论表明他欢迎文化交流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未提及文化交流与印度独立运动的关系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。排除C：据题干“不能让他把我连根带走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”说明甘地强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调不能因为外来文化而丢失自己的文化根基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，并非“完全接受西方先进文化”。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266cf155?pid=6bd8c4e8c&amp;color=0,0,0&amp;vtp=1&amp;bt=1&amp;bbb=1"/>
          <p:cNvSpPr/>
          <p:nvPr/>
        </p:nvSpPr>
        <p:spPr>
          <a:xfrm>
            <a:off x="722376" y="969264"/>
            <a:ext cx="10753344" cy="995680"/>
          </a:xfrm>
          <a:prstGeom prst="rect">
            <a:avLst/>
          </a:prstGeom>
          <a:noFill/>
        </p:spPr>
        <p:txBody>
          <a:bodyPr wrap="none" lIns="0" tIns="0" rIns="0" bIns="0" rtlCol="0" anchor="t"/>
          <a:lstStyle/>
          <a:p>
            <a:pPr algn="l" latinLnBrk="1">
              <a:lnSpc>
                <a:spcPts val="50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altLang="zh-CN" sz="2800" dirty="0"/>
          </a:p>
        </p:txBody>
      </p:sp>
      <p:sp>
        <p:nvSpPr>
          <p:cNvPr id="3" name="QO_5_BD.49_1#f78f2fa31?pid=1266cf155&amp;color=0,0,0&amp;vtp=1&amp;bbb=1&amp;hb=1"/>
          <p:cNvSpPr/>
          <p:nvPr/>
        </p:nvSpPr>
        <p:spPr>
          <a:xfrm>
            <a:off x="722376" y="1603897"/>
            <a:ext cx="10753344" cy="3612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[重庆九龙坡区2025高二期末]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阅读材料，回答下列问题。（12分）</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亚历山大大帝通过军事征服建立横跨欧亚非的庞大帝国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将希腊文化系统性地向东方输</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他在被征服地区兴建数十座希腊化城市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如埃及亚历山大港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推行希腊语为官方语言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引入希腊式建筑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戏剧与体育竞技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与此同时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他还倡导文化融合政策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犍陀罗艺术将希腊雕塑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技法与印度佛教主题结合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波斯宫廷礼仪被纳入帝国行政体系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埃及天文学知识被整合进希腊科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学体系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亚历山大还设立图书馆与学术中心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资助学者翻译波斯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巴比伦文献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形成跨文明知识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网络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摘编自斯塔夫里阿诺斯《全球通史》等</a:t>
            </a:r>
            <a:endParaRPr lang="en-US" altLang="zh-CN" sz="20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9_2#f78f2fa31?pid=1266cf155&amp;color=0,0,0&amp;vtp=1&amp;bt=1&amp;bbb=1&amp;hb=1"/>
          <p:cNvSpPr/>
          <p:nvPr/>
        </p:nvSpPr>
        <p:spPr>
          <a:xfrm>
            <a:off x="722376" y="972000"/>
            <a:ext cx="10753344" cy="3599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新航路开辟后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欧洲与美洲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非洲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亚洲间的跨区域文化交流空前频繁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西班牙殖民者</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将小麦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葡萄引入美洲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美洲的玉米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马铃薯传入欧亚大陆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深刻改变了全球饮食结构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耶稣会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传教士在墨西哥建立教会学校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教授拉丁语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欧洲数学与天文知识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同时记录阿兹特克人的象形</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文字与神话传说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菲律宾马尼拉成为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文化熔炉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中国工匠为西班牙殖民者制作青花瓷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纹样</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融合伊斯兰几何图案与中式山水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非洲奴隶将班图鼓乐与欧洲管弦乐器结合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形成拉丁美洲的桑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巴舞节奏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此外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欧洲语言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如西班牙语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与美洲土著语言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如纳瓦特尔语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在贸易中相互渗透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催生混合词汇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摘编自吴于廑、齐世荣主编《世界史·近代史编》等</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9_3#f78f2fa31?pid=1266cf15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材料三</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第一次世界大战期间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欧洲列强从殖民地征召数百万士兵参战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印度士兵在法国战场接</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触欧洲现代科技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越南劳工在军工厂学习机械技术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战后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殖民地精英将民主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民族自决思想带</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回本土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催生反殖民运动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战争还加速了医疗技术传播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德军在非洲战场使用奎宁治疗疟疾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战</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后该技术被推广至热带地区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此外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国际红十字会战时救援行动推动了全球公共卫生理念的普及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O_6_BD.50_1#174e45ae0?pid=f78f2fa31&amp;color=0,0,0&amp;vtp=1&amp;bbb=1"/>
          <p:cNvSpPr/>
          <p:nvPr/>
        </p:nvSpPr>
        <p:spPr>
          <a:xfrm>
            <a:off x="722376" y="274263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（1）根据材料一并结合所学知识，概括亚历山大帝国文化输出的主要特点。（4分）</a:t>
            </a:r>
            <a:endParaRPr lang="en-US" altLang="zh-CN" sz="2000" dirty="0"/>
          </a:p>
        </p:txBody>
      </p:sp>
      <p:sp>
        <p:nvSpPr>
          <p:cNvPr id="4" name="QO_6_AN.51_1#174e45ae0?vop=1&amp;pid=f78f2fa31&amp;color=0,0,0&amp;vtp=1&amp;bbb=1&amp;hb=1"/>
          <p:cNvSpPr/>
          <p:nvPr/>
        </p:nvSpPr>
        <p:spPr>
          <a:xfrm>
            <a:off x="722376" y="320681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主要特点：通过军事征服输出文化；兴建希腊化城市；推行希腊语言和文化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；倡导文化融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；建立知识网络。（任意四点4分）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2_1#174e45ae0?vop=1&amp;pid=f78f2fa3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本题考查亚历山大东征、新航路开辟和第一次世界大战对文化传播的影响。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主要特点，据</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材料一“亚历山大大帝通过军事征服</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将希腊文化系统性地向东方输出”可得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，通过军事征服</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输出文化；据材料一“他在被征服地区兴建数十座希腊化城市”可得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，兴建希腊化城市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一“推行希腊语为官方语言，并引入希腊式建筑、戏剧与体育竞技”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可得，推行希腊语言和文化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据材料一“倡导文化融合政策”可得，倡导文化融合；据材料一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“形成跨文明知识网络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建立知识网络。</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500"/>
                                        <p:tgtEl>
                                          <p:spTgt spid="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fade">
                                      <p:cBhvr>
                                        <p:cTn id="25" dur="500"/>
                                        <p:tgtEl>
                                          <p:spTgt spid="2">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Effect transition="in" filter="fade">
                                      <p:cBhvr>
                                        <p:cTn id="30" dur="500"/>
                                        <p:tgtEl>
                                          <p:spTgt spid="2">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Effect transition="in" filter="fade">
                                      <p:cBhvr>
                                        <p:cTn id="3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3_1#1d69d4a3c?pid=f78f2fa31&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（2）根据材料二，归纳新航路开辟在推动文化交流方面的主要表现。（4分）</a:t>
            </a:r>
            <a:endParaRPr lang="en-US" altLang="zh-CN" sz="2000" dirty="0"/>
          </a:p>
        </p:txBody>
      </p:sp>
      <p:sp>
        <p:nvSpPr>
          <p:cNvPr id="3" name="QO_6_AN.54_1#1d69d4a3c?vop=1&amp;pid=f78f2fa31&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主要表现：物种交流改变饮食结构；文化教育传播（如教会学校）；艺术风格融合</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；语言</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相互渗透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a7cbf5e18?vop=1&amp;pid=e20caec1c&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本题考查亚历山大远征的影响。选择B：根据材料，从“摧毁了腓尼基名城推罗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，劫掠焚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毁波斯古都波斯波利斯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”可以看出战争具有暴力破坏的一面；“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亚历山大在埃及自称阿蒙神之子，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在波斯沿用波斯帝国的制度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，鼓励马其顿人与波斯人通婚”体现了不同文明之间在政治制度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族文化等方面的交融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。排除A：材料中提到亚历山大在波斯沿用波斯帝国的制度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，鼓励马其顿人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与波斯人通婚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，这说明他并没有彻底消灭被征服地区文化，而是有一定的融合。排除C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大的这些行为主要涉及文化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、政治制度以及民族关系等方面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，没有关于东西方民主政治交流互鉴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材料重点强调的是亚历山大在征服过程中暴力破坏和文明交融同时存在的现象，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而不是单纯强调军事征服对帝国疆域治理的保障作用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5_1#1d69d4a3c?vop=1&amp;pid=f78f2fa3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主要表现，据材料二“深刻改变了全球饮食结构”可得，物种交流改变饮食结构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“耶稣会传教士在墨西哥建立教会学校，教授拉丁语、欧洲数学与天文知识”可得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，文化教育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（如教会学校）；据材料二“中国工匠为西班牙殖民者制作青花瓷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，纹样融合伊斯兰几何图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案与中式山水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”可得，艺术风格融合；据材料二“欧洲语言（如西班牙语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）与美洲土著语言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如纳瓦特尔语）在贸易中相互渗透，催生混合词汇”可得，语言相互渗透。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6_1#17329cb10?pid=f78f2fa31&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（3）根据材料三并结合所学知识，分析第一次世界大战对文化拓展的影响。（4分）</a:t>
            </a:r>
            <a:endParaRPr lang="en-US" altLang="zh-CN" sz="2000" dirty="0"/>
          </a:p>
        </p:txBody>
      </p:sp>
      <p:sp>
        <p:nvSpPr>
          <p:cNvPr id="3" name="QO_6_AN.57_1#17329cb10?vop=1&amp;pid=f78f2fa31&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影响：推动殖民地接触现代文明；催生反殖民运动；</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促进医疗技术和公共卫生理念传播；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加速全球文化互动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8_1#17329cb10?vop=1&amp;pid=f78f2fa3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影响，据材料三“印度士兵在法国战场接触欧洲现代科技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，越南劳工在军工厂学习机械技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”可得，推动殖民地接触现代文明；据材料三“殖民地精英将民主、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民族自决思想带回本土，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催生反殖民运动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”可得，催生反殖民运动；据材料三“战争还加速了医疗技术传播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”“国际红十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字会战时救援行动推动了全球公共卫生理念的普及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促进医疗技术和公共卫生理念传播；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结合所学可得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，加速全球文化互动。</a:t>
            </a:r>
            <a:endParaRPr lang="en-US" altLang="zh-CN" sz="2200" dirty="0"/>
          </a:p>
        </p:txBody>
      </p:sp>
      <p:sp>
        <p:nvSpPr>
          <p:cNvPr id="3" name="QO_5_AS.59_1#f78f2fa31?vop=1&amp;pid=1266cf155&amp;color=0,0,0&amp;vtp=1&amp;bbb=1"/>
          <p:cNvSpPr/>
          <p:nvPr/>
        </p:nvSpPr>
        <p:spPr>
          <a:xfrm>
            <a:off x="722376" y="3255524"/>
            <a:ext cx="10753344" cy="434785"/>
          </a:xfrm>
          <a:prstGeom prst="rect">
            <a:avLst/>
          </a:prstGeom>
          <a:noFill/>
        </p:spPr>
        <p:txBody>
          <a:bodyPr wrap="none" lIns="0" tIns="0" rIns="0" bIns="0" rtlCol="0" anchor="t"/>
          <a:lstStyle/>
          <a:p>
            <a:pPr algn="l" latinLnBrk="1">
              <a:lnSpc>
                <a:spcPts val="39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bg/>
                                          </p:spTgt>
                                        </p:tgtEl>
                                        <p:attrNameLst>
                                          <p:attrName>style.visibility</p:attrName>
                                        </p:attrNameLst>
                                      </p:cBhvr>
                                      <p:to>
                                        <p:strVal val="visible"/>
                                      </p:to>
                                    </p:set>
                                    <p:animEffect transition="in" filter="fade">
                                      <p:cBhvr>
                                        <p:cTn id="27" dur="500"/>
                                        <p:tgtEl>
                                          <p:spTgt spid="3">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fade">
                                      <p:cBhvr>
                                        <p:cTn id="3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0_1#16157e62b?pid=1266cf155&amp;color=0,0,0&amp;vtp=1&amp;bt=1&amp;bbb=1&amp;hb=1"/>
          <p:cNvSpPr/>
          <p:nvPr/>
        </p:nvSpPr>
        <p:spPr>
          <a:xfrm>
            <a:off x="722376" y="972000"/>
            <a:ext cx="10753344" cy="3167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[河南九师联盟2025高二联考]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阅读材料，完成下列要求。（10分）</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美国社会学家安东尼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奥罗姆曾提出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战争如同一个巨大的社会熔炉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将不同的文化元素投</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入其中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在高温与高压下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重塑着文化的形态与内涵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文化人类学家克利福德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格尔茨指出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文化</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意义的象征之网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而战争往往成为撕裂这张网并重塑其结构的力量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从历史长时段来看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战争不仅是军事力量的对抗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更是不同文化体系之间的碰撞与对话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根据材料并结合所学知识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，围绕“战争与文化交锋”自拟论题，并予以阐述。（要求：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论题明确，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史论结合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，逻辑严谨，表述成文）</a:t>
            </a:r>
            <a:endParaRPr lang="en-US" altLang="zh-CN" sz="2000" dirty="0"/>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61_1#16157e62b?vop=1&amp;pid=1266cf155&amp;color=0,0,0&amp;vtp=1&amp;bt=1&amp;bbb=1&amp;hb=1"/>
          <p:cNvSpPr/>
          <p:nvPr/>
        </p:nvSpPr>
        <p:spPr>
          <a:xfrm>
            <a:off x="722376" y="972000"/>
            <a:ext cx="10753344" cy="5054600"/>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示例：</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论题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：战争推动着不同文明的碰撞与交融，并重塑了文化格局。（2分）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阐述</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：战争作为人类社会发展的特殊现象，是不同文化体系碰撞与对话的重要载体之一</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，深刻影</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响了文化发展走向</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。亚历山大远征是古代战争推动文化交融的典型。从公元前334年起</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，亚历山</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大建立的庞大帝国将希腊文化传播至亚非广大地区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。在埃及</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，亚历山大港融合了希腊建筑与埃及</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宗教</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，希腊哲学在当地知识界引发讨论；在两河流域，古巴比伦科学知识与希腊思维结合</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，催生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出新的文化</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。蒙古帝国西征重塑欧亚文化格局，13世纪，在蒙古统治之下丝绸之路重新兴盛</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，便</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利了中国四大发明西传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。造纸术和印刷术推动了欧洲思想解放，火药革新军事技术</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，指南针则为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地理大发现提供了重要助力</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。同时，阿拉伯天文历法等知识传入中国，加速东西方文化交流</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，丰</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富了元朝的文化内涵</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。两次世界大战同样冲击了世界文化格局</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，加速了殖民地半殖民地人民的觉</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醒</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，亚非拉地区掀起民族解放运动与文化复兴运动。如中国的新文化运动</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，在西方文明弊端逐渐</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ct val="150000"/>
              </a:lnSpc>
            </a:pP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61_1#16157e62b?vop=1&amp;pid=1266cf155&amp;color=0,0,0&amp;vtp=1&amp;bt=1&amp;bbb=1&amp;hb=1"/>
          <p:cNvSpPr/>
          <p:nvPr/>
        </p:nvSpPr>
        <p:spPr>
          <a:xfrm>
            <a:off x="722376" y="972000"/>
            <a:ext cx="10753344" cy="3612134"/>
          </a:xfrm>
          <a:prstGeom prst="rect">
            <a:avLst/>
          </a:prstGeom>
          <a:noFill/>
        </p:spPr>
        <p:txBody>
          <a:bodyPr wrap="none" lIns="0" tIns="0" rIns="0" bIns="0" rtlCol="0" anchor="t"/>
          <a:lstStyle/>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暴露的背景下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，进一步倡导民主与科学，批判封建礼教，推动传统文化向现代文化的转型</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；印度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甘地倡导的非暴力不合作运动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，融合印度传统哲学与西方人道主义思想</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，形成独特的民族解放理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，重塑了印度文化的精神内核</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。一战后的文化交锋与重构有助于世界文化从西方中心主义向多</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元共生方向转变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。二战后，殖民体系逐渐瓦解，促使亚非拉文化在世界舞台闪耀</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，推动世界文化</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的多元化</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。战争还促进了国际科技文化合作，如美国吸纳欧洲人才实现科技跃升。（6分）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综上所述</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，战争在带来灾难的同时，客观上推动了文化的创新与格局重塑。当今社会</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，应借鉴历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史经验</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，以和平方式促进文化交流互鉴。（2分）（亚历山大远征、蒙古西征、一战</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、二战任举</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两个时段说明即可</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，若从其他战争的角度说明，言之有理亦可）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2_1#16157e62b?vop=1&amp;pid=1266cf155&amp;color=0,0,0&amp;vtp=1&amp;bt=1&amp;bbb=1&amp;hb=1"/>
          <p:cNvSpPr/>
          <p:nvPr/>
        </p:nvSpPr>
        <p:spPr>
          <a:xfrm>
            <a:off x="722376" y="972000"/>
            <a:ext cx="10753344" cy="4526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本题考查战争与文化交流。据材料中“战争如同一个巨大的社会熔炉</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重塑着文化的形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态与内涵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”“战争往往成为撕裂这张网并重塑其结构的力量”等关键表述，确定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“战争推动着不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同文明的碰撞与交融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，并重塑了文化格局”这一论题。阐述时，采用“总—分—总”结构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述战争对文化交流的推动作用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，再选取亚历山大远征、蒙古西征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、两次世界大战等不同历史时期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的典型案例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，结合材料信息与所学知识进行论证。如亚历山大远征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，可补充埃及亚历山大港的文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化融合等史实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；蒙古西征可阐述中国四大发明西传及阿拉伯文化东传的影响；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两次世界大战部分，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可结合中国新文化运动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、印度非暴力不合作运动及二战后美国科技发展等实例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，论证战争对文化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格局的重塑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。最后，依据材料“战争不仅是军事力量的对抗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，更是不同文化体系之间的碰撞与对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”，总结战争在文化交流中的作用，呼应论题并升华至和平交流的现实意义，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确保史论结合、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逻辑严谨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、表述成文。</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7d77d8c0d?pid=e20caec1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[湖北四地七校联盟2024高二期中]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亚历山大亲自带头同波斯国王大流士的女儿结婚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，许多马其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顿的将领也都娶了波斯显贵的女儿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（大约有80名将官），同日参加婚礼的竟有一万对之多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称这一行动为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“欧亚联姻”，而且整个婚礼是按照波斯人的传统习俗进行的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，在结婚典礼上亚历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山大郑重宣布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：马其顿人与亚洲女子结婚可以享受免税权。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这些做法(</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7d77d8c0d.bracket?pid=e20caec1c&amp;color=0,0,0&amp;vpa=2&amp;vtp=1"/>
          <p:cNvSpPr/>
          <p:nvPr/>
        </p:nvSpPr>
        <p:spPr>
          <a:xfrm>
            <a:off x="854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_2#7d77d8c0d.choices?pid=e20caec1c&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.巩固了马其顿帝国统治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.开启持久的希腊化时代</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C.凸显了亚历山大的专制</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.尊重了不同民族的文化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7d77d8c0d?vop=1&amp;pid=e20caec1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本题考查亚历山大的统治策略。选择A：据材料“欧亚联姻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”“按照波斯人的传统习俗进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”可知亚历山大通过联姻和尊重波斯人习俗的做法，密切了东西方之间的经济文化联系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希腊文化的传播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,缓和了东西方之间的社会矛盾,有利于巩固帝国在东方的统治秩序。排除B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启持久的希腊化时代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”与史实不符。排除C：“整个婚礼是按照波斯人的传统习俗进行的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亚历山大对东方的治理尊重了当地习俗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，“专制”无从体现。排除D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：材料只提及了亚历山大对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东方婚俗的尊重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,而且亚历山大的做法是以推广希腊文化为出发点的。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e90750c5d?pid=e20caec1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[广东深圳2025高二期中]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12、13世纪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，古罗斯王公的权力受到市民大会和大土地占有者的限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，国家事务实际上由两者决定。金帐汗国建立后，金帐汗从古罗斯王公中挑选一人，颁发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”（也称“封诰”），代替金帐汗管理罗斯各公国，收取贡赋。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这反映了蒙古西征(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e90750c5d.bracket?pid=e20caec1c&amp;color=0,0,0&amp;vpa=3&amp;vtp=1"/>
          <p:cNvSpPr/>
          <p:nvPr/>
        </p:nvSpPr>
        <p:spPr>
          <a:xfrm>
            <a:off x="1030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7_2#e90750c5d.choices?pid=e20caec1c&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.逐步瓦解了西欧封建制度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.开启了欧亚大陆的民族交流</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C.弱化了罗斯地方自治能力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.增强了罗斯政治的专制成分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e90750c5d?vop=1&amp;pid=e20caec1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本题考查蒙古西征对区域文化的影响。选择D：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12、13世纪古罗斯王公的权力受市民大会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和大土地占有者限制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，但金帐汗国建立后，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金帐汗通过颁发敕令指定代理人管理罗斯并收取贡赋，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这一变化表明蒙古通过扶植代理人强化了王公的集权，削弱了市民大会和大土地占有者对王公的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，使罗斯政治中的专制成分增强。排除A：罗斯是东欧国家。排除B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：材料未涉及民族交流的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具体表现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，如人口迁徙或文化交融，且“开启”一词不符合史实，欧亚交流在此前就已存在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C：材料未体现地方自治能力的弱化，而是反映了权力结构从多元转向集权。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bd183068c?pid=e20caec1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[山东德州2025高二期中]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16世纪，西班牙殖民者在拉美推行“分而治之”政策，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将原住民、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欧洲移民和非洲奴隶分隔管理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。然而，在宗教传播中，天主教与本土信仰逐渐融合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，产生了如墨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“瓜达卢佩圣母”等混合宗教形象。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该现象体现了(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bd183068c.bracket?pid=e20caec1c&amp;color=0,0,0&amp;vpa=4&amp;vtp=1"/>
          <p:cNvSpPr/>
          <p:nvPr/>
        </p:nvSpPr>
        <p:spPr>
          <a:xfrm>
            <a:off x="7005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0_2#bd183068c.choices?pid=e20caec1c&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.拉美文化与殖民文化的博弈</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.拉美文化强大的同化力</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C.殖民统治与宗教传播的矛盾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.不同族群间的文化认同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10136</Words>
  <Application>WPS 演示</Application>
  <PresentationFormat>宽屏</PresentationFormat>
  <Paragraphs>374</Paragraphs>
  <Slides>47</Slides>
  <Notes>46</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47</vt:i4>
      </vt:variant>
    </vt:vector>
  </HeadingPairs>
  <TitlesOfParts>
    <vt:vector size="70"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楷体</vt:lpstr>
      <vt:lpstr>汉仪君黑-45简</vt:lpstr>
      <vt:lpstr>汉仪雅酷黑简</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2025-10-16T07:39:00Z</dcterms:created>
  <dcterms:modified xsi:type="dcterms:W3CDTF">2025-10-17T06:05:47Z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0A8CA15A72E4442183FFD62DCEED0A65_12</vt:lpwstr>
  </property>
  <property fmtid="{D5CDD505-2E9C-101B-9397-08002B2CF9AE}" pid="3" name="KSOProductBuildVer">
    <vt:lpwstr>2052-12.1.0.23125</vt:lpwstr>
  </property>
</Properties>
</file>