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8914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ec7419e93348528ddcb2ba#tid=68f093d9473dec000960707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历史 选择性必修3 文化交流与传播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  <p:sp>
        <p:nvSpPr>
          <p:cNvPr id="6" name="MasterShapeName"/>
          <p:cNvSpPr/>
          <p:nvPr/>
        </p:nvSpPr>
        <p:spPr>
          <a:xfrm>
            <a:off x="731520" y="5522976"/>
            <a:ext cx="1719072" cy="40233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39319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xxx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2_1#e78651d6e?vop=1&amp;pid=f658c482a&amp;color=0,0,0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本题考查亚非拉民族解放运动。选择B：近代非洲文学以使用欧洲语言创作为主流，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自19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世纪末以来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,埃塞俄比亚政府鼓励作家使用本民族语言写作，到20世纪60年代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，埃塞俄比亚人以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使用阿姆哈拉语为荣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，说明民族语言的使用使非洲人的民族意识不断觉醒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，起到反抗殖民文化的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。排除A：埃塞俄比亚属于东非并非西非。排除C：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材料仅涉及埃塞俄比亚使用阿姆哈拉语，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无法体现促进整个非洲大陆的统一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。排除D：第三世界的崛起推动了世界多极化的发展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，但材料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仅提及埃塞俄比亚用本民族语言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，这不足以起到如此大的作用。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31a7e8c56?pid=f658c482a&amp;color=0,0,0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[湖北2023·14]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在第一次世界大战中，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殖民国家曾动用相当数量的军力迫使非洲人支持宗主国。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在第二次世界大战中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，殖民国家不再仅仅依赖武力，而是更倾向于运用电影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、无线电和报纸来推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广战时宣传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，鼓励和邀请非洲人支持欧洲战争。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这种转变的主要原因是(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4_1#31a7e8c56.bracket?pid=f658c482a&amp;color=0,0,0&amp;vpa=5"/>
          <p:cNvSpPr/>
          <p:nvPr/>
        </p:nvSpPr>
        <p:spPr>
          <a:xfrm>
            <a:off x="8796401" y="18673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3_2#31a7e8c56.choices?pid=f658c482a&amp;color=0,0,0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.宗主国殖民控制放松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.非洲人民的广泛觉醒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C.现代技术手段的发展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.世界大战性质的转变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15_1#31a7e8c56?vop=1&amp;pid=f658c482a&amp;color=0,0,0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本题考查20世纪的亚非拉民族独立运动。选择B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：一战中欧洲殖民者直接动用非洲殖民地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人民参战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,但是二战期间宗主国需要用电影、报纸等媒体来宣传鼓励非洲人民参战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,出现这一变化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的主要原因在于一战后非洲人民民族独立意识觉醒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认识到欧洲殖民者发动侵略战争的狰狞面目,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具有了更强的反抗精神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。排除A：二战期间宗主国只是换了一种方式影响非洲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,并未放松对非洲的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。排除C：两次世界大战都有现代技术手段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,二战期间宗主国需要用一些媒体来宣传鼓励非洲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人民参战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,主要原因在于当时的非洲具有更强的反抗精神。排除D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：两次世界大战性质的转变属于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国际背景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,而非内部原因,内因才是主要原因。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6_1#80f33cc85?pid=f658c482a&amp;color=0,0,0&amp;bt=1&amp;bbb=1&amp;hb=1"/>
          <p:cNvSpPr/>
          <p:nvPr/>
        </p:nvSpPr>
        <p:spPr>
          <a:xfrm>
            <a:off x="722376" y="972000"/>
            <a:ext cx="10753344" cy="19131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[浙江2024年6月·24（节选）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阅读材料，完成下列要求。（6分）</a:t>
            </a:r>
            <a:endParaRPr lang="en-US" altLang="zh-CN" sz="2000" dirty="0"/>
          </a:p>
          <a:p>
            <a:pPr latinLnBrk="1">
              <a:lnSpc>
                <a:spcPts val="31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材料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全球史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意在寻找一个笼括全球的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联系的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互动的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交往的历史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从中国出发的全</a:t>
            </a:r>
          </a:p>
          <a:p>
            <a:pPr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球史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是一部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从中国历史的角度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问题和视角去看全球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的著作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其内容包括物质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商品贸易</a:t>
            </a:r>
          </a:p>
          <a:p>
            <a:pPr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的往来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知识和文化的交流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人民包括海陆的移民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战争怎样造成人口和族群的移动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自然</a:t>
            </a:r>
          </a:p>
          <a:p>
            <a:pPr latinLnBrk="1">
              <a:lnSpc>
                <a:spcPts val="29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包括疾病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气候和灾难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如何影响了人类的历史等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食物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一章的主要目录如下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endParaRPr lang="en-US" altLang="zh-CN" sz="2000" dirty="0"/>
          </a:p>
        </p:txBody>
      </p:sp>
      <p:graphicFrame>
        <p:nvGraphicFramePr>
          <p:cNvPr id="14" name="QO_4_BD.16_2#80f33cc85?colgroup=41&amp;pid=f658c482a&amp;color=0,0,0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094153"/>
              </p:ext>
            </p:extLst>
          </p:nvPr>
        </p:nvGraphicFramePr>
        <p:xfrm>
          <a:off x="722376" y="3012128"/>
          <a:ext cx="10744200" cy="2015109"/>
        </p:xfrm>
        <a:graphic>
          <a:graphicData uri="http://schemas.openxmlformats.org/drawingml/2006/table">
            <a:tbl>
              <a:tblPr/>
              <a:tblGrid>
                <a:gridCol w="1074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1510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何以果腹：食物的全球史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第一节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从狩猎到农耕：粮食的传播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第二节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丝绸之路上的食物流传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1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第三节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食物全球史上最亮眼的一幕：哥伦布大交换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29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第四节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楷体" pitchFamily="34" charset="-122"/>
                          <a:cs typeface="微软雅黑" pitchFamily="34" charset="-120"/>
                        </a:rPr>
                        <a:t>四百年前没有川菜：那些刺激性的食物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O_4_BD.16_3#80f33cc85?pid=f658c482a&amp;color=0,0,0&amp;bbb=1&amp;hb=1"/>
          <p:cNvSpPr/>
          <p:nvPr/>
        </p:nvSpPr>
        <p:spPr>
          <a:xfrm>
            <a:off x="722376" y="5158428"/>
            <a:ext cx="10753344" cy="11388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 latinLnBrk="1">
              <a:lnSpc>
                <a:spcPts val="31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——摘编自葛兆光主编《从中国出发的全球史》</a:t>
            </a:r>
            <a:endParaRPr lang="en-US" altLang="zh-CN" sz="2000" dirty="0"/>
          </a:p>
          <a:p>
            <a:pPr latinLnBrk="1">
              <a:lnSpc>
                <a:spcPts val="31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，参照“食物”一章，根据所学知识，以13世纪以来的移民为主题，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编写一个章节目录。</a:t>
            </a:r>
          </a:p>
          <a:p>
            <a:pPr latinLnBrk="1">
              <a:lnSpc>
                <a:spcPts val="30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6分）（要求：时空逻辑清晰，表述涵盖史实，包含四节子目）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N.17_1#80f33cc85?vop=1&amp;pid=f658c482a&amp;color=0,0,0&amp;bt=1&amp;bbb=1"/>
          <p:cNvSpPr/>
          <p:nvPr/>
        </p:nvSpPr>
        <p:spPr>
          <a:xfrm>
            <a:off x="722376" y="972000"/>
            <a:ext cx="10753344" cy="22528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示例：移民与文化交流和认同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第一节</a:t>
            </a:r>
            <a:r>
              <a:rPr lang="en-US" altLang="zh-CN" sz="2000" b="1" i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蒙古西征与亚欧内陆民族分布变化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第二节</a:t>
            </a:r>
            <a:r>
              <a:rPr lang="en-US" altLang="zh-CN" sz="2000" b="1" i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新航路开辟后的欧洲移民与美洲文化重构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第三节</a:t>
            </a:r>
            <a:r>
              <a:rPr lang="en-US" altLang="zh-CN" sz="2000" b="1" i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留在大洋洲的华工：保留和传播中华文化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第四节</a:t>
            </a:r>
            <a:r>
              <a:rPr lang="en-US" altLang="zh-CN" sz="2000" b="1" i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新加坡：具有典型移民社会特征的城市国家（6分）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18_1#80f33cc85?vop=1&amp;pid=f658c482a&amp;color=0,0,0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本题考查历史上中外交流。编写章节目录，由材料可知《从中国出发的全球史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》探讨全球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的联系和互动历史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，涉及物质、商品贸易、知识和文化交流、移民、战争、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自然灾害等内容。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食物”一章的目录包括粮食传播、丝绸之路上的食物流传、哥伦布大交换、川菜的历史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。问题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所指向的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“以13世纪以来的移民为主题”也要围绕上述的要求来进行，需要包含蒙古西征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、殖民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扩张与移民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、移民与文化交流等要点。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658c482a.fixed?pid=b5154e207&amp;color=100,146,38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</a:t>
            </a:r>
            <a:endParaRPr lang="en-US" altLang="zh-CN" sz="7200" dirty="0"/>
          </a:p>
        </p:txBody>
      </p:sp>
      <p:sp>
        <p:nvSpPr>
          <p:cNvPr id="3" name="C_3#f658c482a.fixed?pid=b5154e207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第五单元高考强化</a:t>
            </a:r>
            <a:endParaRPr lang="en-US" altLang="zh-CN" sz="4400" dirty="0"/>
          </a:p>
        </p:txBody>
      </p:sp>
      <p:pic>
        <p:nvPicPr>
          <p:cNvPr id="4" name="C_3#f658c482a.fixed?pid=b5154e207&amp;color=0,0,0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f658c482a.fixed?pid=b5154e207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bbed77361?pid=f658c482a&amp;color=0,0,0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[湖南2025·12]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公元前4～前3世纪，“古代埃及第一位史学家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”马涅托在其著作中记载了历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代法老及其在位时间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，并首次用希腊词汇“Dynasteia”来表示“王朝”的概念。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2_1#bbed77361.bracket?pid=f658c482a&amp;color=0,0,0&amp;vpa=1"/>
          <p:cNvSpPr/>
          <p:nvPr/>
        </p:nvSpPr>
        <p:spPr>
          <a:xfrm>
            <a:off x="10238931" y="1410150"/>
            <a:ext cx="3556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1_2#bbed77361.choices?pid=f658c482a&amp;color=0,0,0&amp;bbb=1"/>
          <p:cNvSpPr/>
          <p:nvPr/>
        </p:nvSpPr>
        <p:spPr>
          <a:xfrm>
            <a:off x="722376" y="18768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.表明古埃及王朝更替较为频繁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.表明埃及文字来源于希腊字母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C.可用于探究亚历山大远征的影响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.可用于说明古代希腊史学的起源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bbed77361?vop=1&amp;pid=f658c482a&amp;color=0,0,0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本题考查亚历山大远征对埃及文化的影响。选择C：据材料并结合所学可知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，马涅托生活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在公元前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4～前3世纪，当时埃及主要由托勒密王朝统治，受亚历山大远征影响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，托勒密埃及成为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希腊化世界”的区域之一，此前在亚历山大统治时期，大力推广希腊文化，希腊史学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、语言对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埃及产生了深远的影响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。排除A：“王朝更替较为频繁”无中生有，是对材料马涅托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“记载了历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代法老及其在位时间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”的误读。排除B：由所学可知古希腊字母由腓尼基字母发展而来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，而古埃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及象形文字约形成于公元前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4千纪末，一直使用到公元4世纪。排除D：“希腊史学”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偷梁换柱，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“埃及史学”。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d6557bbae?pid=f658c482a&amp;color=0,0,0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[北京2025·13]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1822年，研究古埃及语言文字、历史、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艺术等内容的埃及学诞生于法国。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1869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年，埃及本土学者倡议创办了古埃及语学校。几年后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，因时任埃及文物局局长的法国人马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里耶特打压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，学校被迫关闭。1910年，埃及本土学者推动教育部在高校设立了埃及学部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，后来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又受到法国把持的文物局打压而撤销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。由此可见，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埃及学(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5_1#d6557bbae.bracket?pid=f658c482a&amp;color=0,0,0&amp;vpa=2"/>
          <p:cNvSpPr/>
          <p:nvPr/>
        </p:nvSpPr>
        <p:spPr>
          <a:xfrm>
            <a:off x="7259701" y="2324550"/>
            <a:ext cx="38576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4_2#d6557bbae?pid=f658c482a&amp;color=0,0,0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9505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①促进欧洲文化的重构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②客观上利于埃及民族意识觉醒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9505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③在本土发展举步维艰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④导致西方主导的殖民体系崩溃</a:t>
            </a:r>
            <a:endParaRPr lang="en-US" altLang="zh-CN" sz="2000" dirty="0"/>
          </a:p>
        </p:txBody>
      </p:sp>
      <p:sp>
        <p:nvSpPr>
          <p:cNvPr id="5" name="QC_4_BD.4_3#d6557bbae.choices?pid=f658c482a&amp;color=0,0,0&amp;bbb=1"/>
          <p:cNvSpPr/>
          <p:nvPr/>
        </p:nvSpPr>
        <p:spPr>
          <a:xfrm>
            <a:off x="722376" y="369373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_1#d6557bbae?vop=1&amp;pid=f658c482a&amp;color=0,0,0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本题考查殖民统治与埃及民族意识的觉醒。选择D：埃及学诞生于法国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，会影响欧洲对古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埃及文明的认识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，但无法“重构”欧洲文化，故①错误；埃及本土学者在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1869年倡议创办了古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埃及语学校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、1910年推动埃及学部的设立，有利于传播与发展民族历史文化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，客观上利于民族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意识觉醒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，故②正确；古埃及语学校和埃及学部因备受打压而关闭、撤销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，体现埃及学在本土发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展困难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，故③正确；埃及学的发展利于促进埃及民族意识的觉醒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，但并不直接导致殖民体系的崩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，故④错误。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e6a1c58c2?pid=f658c482a&amp;color=0,0,0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[四川2025·15]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1913年，德军军官鲁伊特因侮辱阿尔萨斯平民引发冲突，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被告上军事法庭。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，鲁伊特不仅被判无罪，皇室还授予他红鹰勋章，皇储发去贺电鼓励他“再接再厉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”。这反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映出当时德国(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8_1#e6a1c58c2.bracket?pid=f658c482a&amp;color=0,0,0&amp;vpa=3"/>
          <p:cNvSpPr/>
          <p:nvPr/>
        </p:nvSpPr>
        <p:spPr>
          <a:xfrm>
            <a:off x="2446401" y="1867350"/>
            <a:ext cx="3746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4_BD.7_2#e6a1c58c2.choices?pid=f658c482a&amp;color=0,0,0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.军国主义盛行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B.阶级矛盾尖锐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C.社会秩序混乱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.君主专制强化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9_1#e6a1c58c2?vop=1&amp;pid=f658c482a&amp;color=0,0,0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本题考查一战前的德国社会。选择A：由题干信息可知，一战前夕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，德军军官因侮辱阿尔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萨斯平民引发冲突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，但军事法庭不仅判其无罪，皇室还授予其勋章，皇储发贺电鼓励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，这些现象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体现了军队凌驾于法律和民权之上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，军事价值观被国家推崇。排除B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：材料核心是面对军官与平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民的冲突时国家的态度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，而非阶级矛盾问题。排除C：材料虽显示军官与平民有冲突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，但军事法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庭和皇室迅速介入处理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，显示出社会并未失序。排除D：1913年时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，德国已经确立起二元制君主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立宪政体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，而非君主专制政体。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e78651d6e?pid=f658c482a&amp;color=0,0,0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[江苏2024·13]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近代非洲文学以使用欧洲语言创作为主流。19世纪末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，埃塞俄比亚政府鼓励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作家使用阿姆哈拉语写作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。1908年出版的《心血凝成的历史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》成为阿姆哈拉语文学的标志性成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。到20世纪60年代，埃塞俄比亚人以使用阿姆哈拉语为荣。据此可知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，阿姆哈拉语的推广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11_1#e78651d6e.bracket?pid=f658c482a&amp;color=0,0,0&amp;vpa=4"/>
          <p:cNvSpPr/>
          <p:nvPr/>
        </p:nvSpPr>
        <p:spPr>
          <a:xfrm>
            <a:off x="922401" y="23245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4_BD.10_2#e78651d6e.choices?pid=f658c482a&amp;color=0,0,0&amp;bbb=1"/>
          <p:cNvSpPr/>
          <p:nvPr/>
        </p:nvSpPr>
        <p:spPr>
          <a:xfrm>
            <a:off x="722376" y="279127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.传承了西非的本土文明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.发挥了反殖民文化的作用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C.促进了非洲大陆的统一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.推动了世界多极化的发展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733</Words>
  <Application>Microsoft Office PowerPoint</Application>
  <PresentationFormat>宽屏</PresentationFormat>
  <Paragraphs>105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等线 (正文)</vt:lpstr>
      <vt:lpstr>仿宋</vt:lpstr>
      <vt:lpstr>SimHei</vt:lpstr>
      <vt:lpstr>SimSun</vt:lpstr>
      <vt:lpstr>微软雅黑</vt:lpstr>
      <vt:lpstr>Arial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2025-10-16T07:03:22Z</dcterms:created>
  <dcterms:modified xsi:type="dcterms:W3CDTF">2025-10-16T07:17:11Z</dcterms:modified>
  <cp:category/>
  <cp:contentStatus/>
</cp:coreProperties>
</file>