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5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a44a6bbba7ab66dfaadd#tid=68f87e517025800008f08e8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SJ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70864d121?pid=f35d38b80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4.关于上述基因策略，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70864d121.bracket?pid=f35d38b80&amp;color=0,0,0&amp;vpa=4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_2#70864d121.choices?pid=f35d38b80&amp;color=0,0,0&amp;bbb=1"/>
              <p:cNvSpPr/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A.提高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基因的表达量，可降低抗虫棉种植区的棉铃虫种群密度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.转入棉花植株的两种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基因的遗传不一定遵循基因的自由组合定律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基因插入同一个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并转入棉花植株，则两种基因互为等位基因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.转入多种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基因能提高抗虫持久性，是因为棉铃虫基因突变频率低且不定向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1_2#70864d121.choices?pid=f35d38b8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70864d121?vop=1&amp;pid=f35d38b80&amp;color=0,0,0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由材料可知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基因表达的毒蛋白可杀死棉铃虫，提高该基因的表达量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，可降低棉铃虫的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种群密度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，A正确；若转入的两种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基因位于一对同源染色体上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，则其遗传不遵循基因的自由组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合定律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，B正确；位于同源染色体的相同位置，控制相对性状的基因叫作等位基因，两种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插入同一个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并转入棉花植株后，将位于同一条染色体上，并不是等位基因，C错误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入多种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基因能表达出多种抗虫蛋白，由于棉铃虫基因突变频率低且不定向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，短期内棉铃虫不会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有较强的抗性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，可提高抗虫的持久性，D正确。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70864d121?vop=1&amp;pid=f35d38b8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526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16c90bb4e?pid=f35d38b80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5.关于上述田间策略，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16c90bb4e.bracket?pid=f35d38b80&amp;color=0,0,0&amp;vpa=5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4_2#16c90bb4e.choices?pid=f35d38b80&amp;color=0,0,0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A.转基因棉田周围种植非抗虫棉，可降低棉铃虫抗性基因的突变率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.混作提高抗虫棉的抗虫持久性，体现了物种多样性的重要价值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.为棉铃虫提供庇护所，可使敏感棉铃虫在种群中维持一定比例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.为棉铃虫提供庇护所，可使棉铃虫种群抗性基因频率增速放缓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16c90bb4e?vop=1&amp;pid=f35d38b80&amp;color=0,0,0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转基因棉田周围种植非抗虫棉，主要是为棉铃虫提供食物，不会降低其基因突变率，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；抗虫棉与高粱和玉米等作物混作，延缓了棉铃虫抗性的产生，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体现了物种多样性的重要价值，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正确；为棉铃虫提供庇护所，使敏感棉铃虫得以生存，在种群中维持一定的比例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，敏感性基因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得以保留下来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，抗性基因频率增速减慢，C、D正确。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1f2a1dff.fixed?pid=c4b41ce68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71f2a1dff.fixed?pid=c4b41ce68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第四章高考强化</a:t>
            </a:r>
            <a:endParaRPr lang="en-US" altLang="zh-CN" sz="4400" dirty="0"/>
          </a:p>
        </p:txBody>
      </p:sp>
      <p:pic>
        <p:nvPicPr>
          <p:cNvPr id="4" name="C_3#71f2a1dff.fixed?pid=c4b41ce68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71f2a1dff.fixed?pid=c4b41ce68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e6878ad4d?pid=71f2a1dff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[浙江2024年1月·1]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生物技术在造福人类社会的同时也可能会带来安全与伦理问题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。我国相关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法规明令禁止的是(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e6878ad4d.bracket?pid=71f2a1dff&amp;color=0,0,0&amp;vpa=1"/>
          <p:cNvSpPr/>
          <p:nvPr/>
        </p:nvSpPr>
        <p:spPr>
          <a:xfrm>
            <a:off x="2941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e6878ad4d.choices?pid=71f2a1dff&amp;color=0,0,0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.试管动物的培育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.转基因食品的生产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C.治疗性克隆的研究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.生物武器的发展和生产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e6878ad4d?vop=1&amp;pid=71f2a1dff&amp;color=0,0,0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生物武器危害性大，为了国家安全，应在任何情况下不发展、不生产、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不储存生物武器，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并反对生物武器及其技术和设备的扩散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7b9279116?pid=71f2a1dff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[浙江2023年1月·2]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以哺乳动物为研究对象的生物技术已获得了长足的进步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。对生物技术应用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于人类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,在安全与伦理方面有不同的观点，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7b9279116.bracket?pid=71f2a1dff&amp;color=0,0,0&amp;vpa=2"/>
          <p:cNvSpPr/>
          <p:nvPr/>
        </p:nvSpPr>
        <p:spPr>
          <a:xfrm>
            <a:off x="7575614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4_2#7b9279116.choices?pid=71f2a1dff&amp;color=0,0,0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A.试管婴儿技术应全面禁止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.治疗性克隆不需要监控和审查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.生殖性克隆不存在伦理道德方面的风险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.我国不赞成、不允许、不支持、不接受任何生殖性克隆人实验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7b9279116?vop=1&amp;pid=71f2a1dff&amp;color=0,0,0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试管婴儿技术需要在有国家资质认证的辅助生殖中心开展，A错误；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克隆技术还不成熟，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治疗性克隆需要监控和审查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，B错误；生殖性克隆违反人类繁衍的自然法则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，存在伦理道德方面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的风险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，C错误；我国对生殖性克隆人的态度是不赞成、不允许、不支持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、不接受任何生殖性克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隆人实验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03bd90c22?pid=71f2a1dff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[北京2023·6]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抗虫作物对害虫的生存产生压力，会使害虫种群抗性基因频率迅速提高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，导致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作物的抗虫效果逐渐减弱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。为使转基因抗虫棉保持抗虫效果，农业生产上会采取一系列措施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下措施不能实现上述目标的是(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03bd90c22.bracket?pid=71f2a1dff&amp;color=0,0,0&amp;vpa=3"/>
          <p:cNvSpPr/>
          <p:nvPr/>
        </p:nvSpPr>
        <p:spPr>
          <a:xfrm>
            <a:off x="4224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7_2#03bd90c22.choices?pid=71f2a1dff&amp;color=0,0,0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.在转基因抗虫棉种子中混入少量常规种子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.大面积种植转基因抗虫棉，并施用杀虫剂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C.转基因抗虫棉与小面积的常规棉间隔种植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.转基因抗虫棉大田周围设置常规棉隔离带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03bd90c22?vop=1&amp;pid=71f2a1dff&amp;color=0,0,0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大面积种植转基因抗虫棉，并施用杀虫剂会选择出抗性强的害虫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，会导致害虫种群抗性基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因频率升高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，且施用杀虫剂会在一定程度上造成环境污染，B错误。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_1#f35d38b80?pid=71f2a1dff&amp;color=0,0,0&amp;bt=1&amp;bbb=1&amp;hb=1"/>
              <p:cNvSpPr/>
              <p:nvPr/>
            </p:nvSpPr>
            <p:spPr>
              <a:xfrm>
                <a:off x="722376" y="972000"/>
                <a:ext cx="10753344" cy="4094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[天津2021·11~12]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阅读下列材料，回答4～5题。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为提高转基因抗虫棉的抗虫持久性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，可采取如下措施: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基因策略:包括提高杀虫基因的表达量、向棉花中转入多种杀虫基因等。例如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，早期种植的抗虫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棉只转入了一种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毒蛋白基因，抗虫机制比较单一;现在经常将两种或两种以上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基因同时转入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棉花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田间策略:主要是为棉铃虫提供庇护所。例如我国新疆棉区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，在转基因棉田周围种植一定面积的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非转基因棉花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，为棉铃虫提供专门的庇护所;长江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、黄河流域棉区多采用将转基因抗虫棉与高粱和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玉米等其他棉铃虫寄主作物混作的方式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，为棉铃虫提供天然的庇护所。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国家宏观调控政策:如实施分区种植管理等。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0_1#f35d38b80?pid=71f2a1df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94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968" b="-10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1746</Words>
  <Application>WPS 演示</Application>
  <PresentationFormat>宽屏</PresentationFormat>
  <Paragraphs>84</Paragraphs>
  <Slides>13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青青园中葵</cp:lastModifiedBy>
  <cp:revision>4</cp:revision>
  <dcterms:created xsi:type="dcterms:W3CDTF">2025-10-22T07:44:00Z</dcterms:created>
  <dcterms:modified xsi:type="dcterms:W3CDTF">2025-10-31T10:30:05Z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62BCFD8EBF4843F48D73BB8893EC9D80_12</vt:lpwstr>
  </property>
  <property fmtid="{D5CDD505-2E9C-101B-9397-08002B2CF9AE}" pid="3" name="KSOProductBuildVer">
    <vt:lpwstr>2052-12.1.0.23125</vt:lpwstr>
  </property>
</Properties>
</file>