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796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olitics#pid=68ca0adab7fce6965695e18c#tid=68ccca0a473dec000960412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584" y="4078224"/>
            <a:ext cx="3291840" cy="1152144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8101584" y="4078224"/>
            <a:ext cx="3291840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政治 必修3 政治与法治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高中必刷题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高考强化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9_1#4475a2081?vop=1&amp;pid=01ec44996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本题考查党员的先锋模范作用。常沾基层“泥水”:要求深入群众，倾听民意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，在为民服务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中践行责任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，③入选。常喝理论“墨水”:强调理论学习，坚定政治方向，通过“常学常新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”夯实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思想基础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，④入选。常流苦干“汗水”:突出实干精神，通过奋斗实现目标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，不强调指导思想与时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俱进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，不能“确保方向正确”,①排除。常喝理论“墨水”:强调理论学习，坚定政治方向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，常沾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泥水”才能真心倾听民意，②排除。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_1#f31b6b03e?pid=01ec44996&amp;color=0,0,0&amp;vtp=1&amp;bt=1&amp;bbb=1&amp;hb=1"/>
          <p:cNvSpPr/>
          <p:nvPr/>
        </p:nvSpPr>
        <p:spPr>
          <a:xfrm>
            <a:off x="722376" y="972000"/>
            <a:ext cx="10753344" cy="5390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4.阅读材料，完成下列要求。（9分）</a:t>
            </a:r>
            <a:endParaRPr lang="en-US" altLang="zh-CN" sz="2000" dirty="0"/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绿色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铺就福建高质量发展最美底色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中共福建省委坚持以习近平生态文明思想为指引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牢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良好生态环境是最普惠的民生福祉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与时俱进推进福建生态文明建设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福建省委统筹部署生态环境治理工作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武夷山国家公园成为我国正式设立的首批五个国家公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园之一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长汀县水土流失综合治理与生态修复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经验入选联合国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生物多样性公约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第十五次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缔约方大会生态修复典型案例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推广三明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武平林改经验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开展重点生态区位商品林赎买等改革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试点</a:t>
            </a:r>
            <a:r>
              <a:rPr lang="en-US" altLang="zh-CN" sz="2000" b="0" i="0" dirty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……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福建省委以改革创新为主线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针对不同时期和不同地方的生态情况制定相应政策措施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为构建生态文明制度体系贡献更多福建力量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福建生态资源禀赋独特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农业多样性资源丰富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发展特色现代农业是福建农业发展的必由之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福建省委坚持走特色路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打特色牌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带动农村因地制宜发展茶叶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花卉苗木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乡村旅游等十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大乡村特色产业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全产业链总产值已超过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万亿元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福建广大乡村发展得越来越好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群众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生活日益红火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绿水青山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正加速转化为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金山银山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福建绿色发展脚步更加坚定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结合材料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，运用“中国共产党的先进性”的相关知识，阐述福建省委是如何推进生态文明建设的。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11_1#f31b6b03e?vop=1&amp;pid=01ec44996&amp;color=0,0,0&amp;vtp=1&amp;bt=1&amp;bbb=1&amp;hb=1"/>
          <p:cNvSpPr/>
          <p:nvPr/>
        </p:nvSpPr>
        <p:spPr>
          <a:xfrm>
            <a:off x="722376" y="972000"/>
            <a:ext cx="10753344" cy="22278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①福建省委发挥总揽全局、协调各方的领导核心作用，统筹部署生态环境治理工作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建生态文明建设提供根本政治保证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。②坚持立党为公、执政为民，坚持以人民为中心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，坚持全心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全意为人民服务的根本宗旨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，坚守人民立场，切实维护人民最普惠的民生福祉。③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坚持解放思想、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实事求是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、与时俱进、求真务实，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针对不同时期和不同地方的生态情况制定相应政策措施。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每点3分，共9分）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S.12_1#f31b6b03e?vop=1&amp;pid=01ec44996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本题考查中国共产党的先进性。关键信息①：福建省委统筹部署生态环境治理工作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→中国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共产党的地位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。关键信息②：福建省委带动农村发展特色产业，群众生活日益红火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→中国共产党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的执政理念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、根本宗旨等。关键信息③：福建省委以改革创新为主线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，针对不同时期和不同地方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的生态情况制定相应政策措施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→坚持解放思想、实事求是、与时俱进、求真务实。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ec9e62e8c.fixed?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1_BD#ec9e62e8c.fixed?color=255,255,255&amp;vtp=1&amp;bbb=1"/>
          <p:cNvSpPr/>
          <p:nvPr/>
        </p:nvSpPr>
        <p:spPr>
          <a:xfrm>
            <a:off x="0" y="3602736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第一单元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中国共产党的领导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1ec44996.fixed?pid=0ceb4e23c&amp;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</a:t>
            </a:r>
            <a:endParaRPr lang="en-US" altLang="zh-CN" sz="7200" dirty="0"/>
          </a:p>
        </p:txBody>
      </p:sp>
      <p:sp>
        <p:nvSpPr>
          <p:cNvPr id="3" name="C_3#01ec44996.fixed?pid=0ceb4e23c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微专题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办好中国的事情，关键在党</a:t>
            </a:r>
            <a:endParaRPr lang="en-US" altLang="zh-CN" sz="4400" dirty="0"/>
          </a:p>
        </p:txBody>
      </p:sp>
      <p:pic>
        <p:nvPicPr>
          <p:cNvPr id="4" name="C_3#01ec44996.fixed?pid=0ceb4e23c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3_BD#01ec44996.fixed?pid=0ceb4e23c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刷专题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98909d8f9?pid=01ec44996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[江西部分学校2025模拟]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城市是人集中生活的地方，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城市建设必须把让人民宜居安居放在首位，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把最好的资源留给人民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。2025年全国两会，“城市更新”“城市治理”“‘好房子’建设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”等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议题备受瞩目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。抓好这些工作，目的就是推动城市高质量发展，让城市更宜居、更智慧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。让人民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在城市生活得更方便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、更舒心、更美好。可见，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中国共产党(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4_AN.2_1#98909d8f9.bracket?pid=01ec44996&amp;color=0,0,0&amp;vpa=1&amp;vtp=1"/>
          <p:cNvSpPr/>
          <p:nvPr/>
        </p:nvSpPr>
        <p:spPr>
          <a:xfrm>
            <a:off x="7513701" y="2324550"/>
            <a:ext cx="385763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4_BD.1_2#98909d8f9?pid=01ec44996&amp;color=0,0,0&amp;vtp=1&amp;bbb=1"/>
          <p:cNvSpPr/>
          <p:nvPr/>
        </p:nvSpPr>
        <p:spPr>
          <a:xfrm>
            <a:off x="722376" y="27912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①坚持人民至上，把让人民住有所居作为中心工作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坚守人民立场，依靠人民书写新时代答卷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恪守为民之责，关注民生，记挂民生福祉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坚持为人民服务，树牢群众观点，贯彻群众路线</a:t>
            </a:r>
            <a:endParaRPr lang="en-US" altLang="zh-CN" sz="2000" dirty="0"/>
          </a:p>
        </p:txBody>
      </p:sp>
      <p:sp>
        <p:nvSpPr>
          <p:cNvPr id="5" name="QC_4_BD.1_3#98909d8f9.choices?pid=01ec44996&amp;color=0,0,0&amp;vtp=1&amp;bbb=1"/>
          <p:cNvSpPr/>
          <p:nvPr/>
        </p:nvSpPr>
        <p:spPr>
          <a:xfrm>
            <a:off x="722376" y="46271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3_1#98909d8f9?vop=1&amp;pid=01ec44996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spc="-5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spc="-5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本题考查党的根本立场和根本宗旨。中国共产党关注城市更新、城市治理、“好房子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”建设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等议题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，推动城市高质量发展，让人民在城市生活得更方便、更舒心、更美好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，这体现了中国共产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党恪守为民之责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，关注民生，记挂民生福祉，③入选；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中国共产党坚持把让人民宜居安居放在首位，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把最好的资源留给人民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，推动城市高质量发展，让人民在城市生活得更方便、更舒心、更美好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体现了中国共产党坚持全心全意为人民服务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，树牢群众观点，贯彻群众路线，④入选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；中国共产党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的中心工作是经济建设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，而不是“把让人民住有所居作为中心任务”，①排除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；材料中主要体现的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是中国共产党关注民生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，记挂民生福祉，并未体现依靠人民书写新时代答卷，②排除。</a:t>
            </a:r>
            <a:endParaRPr lang="en-US" altLang="zh-CN" sz="22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3_2#98909d8f9?vop=1&amp;pid=01ec44996&amp;color=0,0,0&amp;mp=1&amp;vtp=1&amp;bt=1&amp;bbb=1&amp;hb=1"/>
          <p:cNvSpPr/>
          <p:nvPr/>
        </p:nvSpPr>
        <p:spPr>
          <a:xfrm>
            <a:off x="722376" y="972000"/>
            <a:ext cx="10753344" cy="532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专题解读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·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习近平总书记在党的二十大报告中强调：“全面建设社会主义现代化国家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、全面推进中华民族伟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大复兴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，关键在党。”回望百年奋斗历程，中国共产党在顺应历史潮流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、勇担历史重任的光辉实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践中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，不断增强自身的政治领导力、思想引领力、群众组织力、社会号召力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，团结带领人民在革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、建设与改革的伟大实践中，成功开辟了实现中华民族伟大复兴的正确道路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，形成了指引前进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方向的科学理论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，成功扭转了近代以后中华民族的历史命运。因此，深入理解“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办好中国的事情，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关键在党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”这一重要论述的理论内涵，对于坚持全面从严治党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、坚守党的初心和使命具有十分重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要的理论意义与实践价值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。办好中国的事情，关键在党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，缘于中国共产党始终坚持以马克思主义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中国化时代化理论成果武装头脑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、指导实践。办好中国的事情，关键在党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，缘于中国共产党始终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维系与人民群众的血肉联系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。办好中国的事情，关键在党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，缘于中国共产党始终具有强烈的问题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导向意识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·“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办好中国的事情，关键在党”是高考的高频考点，如在2025年新高考试卷中，河北卷第4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题、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陕晋宁青卷第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4题；在2024年新高考试卷中，广西卷第5题、黑吉辽卷第5题、浙江1月卷第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9题等</a:t>
            </a:r>
          </a:p>
          <a:p>
            <a:pPr latinLnBrk="1">
              <a:lnSpc>
                <a:spcPts val="29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均以选择题的方式考查该知识点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43a13a0db?pid=01ec44996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2.在高铁网四通八达、复兴号风驰电掣的今天，为助力乡村振兴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，党中央在全国范围内统一部署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设立了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81对公益性“慢火车”，其途经23个省区和37个民族地区，将这些地方的水果、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蔬菜、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鸡鸭运出大山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，让沿线百姓日子越发红火，让孩子们能坐上火车走出大山，踏上追梦征途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。这说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明党(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4_AN.5_1#43a13a0db.bracket?pid=01ec44996&amp;color=0,0,0&amp;vpa=2&amp;vtp=1"/>
          <p:cNvSpPr/>
          <p:nvPr/>
        </p:nvSpPr>
        <p:spPr>
          <a:xfrm>
            <a:off x="1430401" y="23245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4_BD.4_2#43a13a0db?pid=01ec44996&amp;color=0,0,0&amp;vtp=1&amp;bbb=1"/>
          <p:cNvSpPr/>
          <p:nvPr/>
        </p:nvSpPr>
        <p:spPr>
          <a:xfrm>
            <a:off x="722376" y="27912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①始终坚持立党为公、执政为民的执政理念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始终与人民同呼吸、共命运、心连心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以人民的一切需要为出发点和落脚点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坚持把自己的特殊利益和人民的根本利益结合起来</a:t>
            </a:r>
            <a:endParaRPr lang="en-US" altLang="zh-CN" sz="2000" dirty="0"/>
          </a:p>
        </p:txBody>
      </p:sp>
      <p:sp>
        <p:nvSpPr>
          <p:cNvPr id="5" name="QC_4_BD.4_3#43a13a0db.choices?pid=01ec44996&amp;color=0,0,0&amp;vtp=1&amp;bbb=1"/>
          <p:cNvSpPr/>
          <p:nvPr/>
        </p:nvSpPr>
        <p:spPr>
          <a:xfrm>
            <a:off x="722376" y="46271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6_1#43a13a0db?vop=1&amp;pid=01ec44996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本题考查党的执政理念。党中央部署设立公益性“慢火车”，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让沿线百姓日子越发红火，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让孩子们能坐上火车走出大山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，是党坚持以人民为中心，立党为公、执政为民的表现，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①②符合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；中国共产党以最广大人民的根本利益为出发点和落脚点，③说法错误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；中国共产党没有自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己的特殊利益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，只代表最广大人民的根本利益，④说法错误。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4475a2081?pid=01ec44996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[山东省实验中学2025高一期中]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在新的赶考路上，党员干部要常喝理论“墨水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”，坚持正确的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政治方向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；常沾基层“泥水”，全心全意为人民服务；常流苦干“汗水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”，在实打实干中砥砺奋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对这些要求理解正确的是(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4_AN.8_1#4475a2081.bracket?pid=01ec44996&amp;color=0,0,0&amp;vpa=3&amp;vtp=1"/>
          <p:cNvSpPr/>
          <p:nvPr/>
        </p:nvSpPr>
        <p:spPr>
          <a:xfrm>
            <a:off x="4211701" y="1867350"/>
            <a:ext cx="385763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4_BD.7_2#4475a2081?pid=01ec44996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①常流“汗水”能确保方向正确，在指导思想上与时俱进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常喝“墨水”能真心倾听民意，永葆党的先进性和纯洁性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常沾“泥水”能密切联系群众，在为民惠民中担当责任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常喝“墨水”能加强理论学习，在常学常新中坚定信念</a:t>
            </a:r>
            <a:endParaRPr lang="en-US" altLang="zh-CN" sz="2000" dirty="0"/>
          </a:p>
        </p:txBody>
      </p:sp>
      <p:sp>
        <p:nvSpPr>
          <p:cNvPr id="5" name="QC_4_BD.7_3#4475a2081.choices?pid=01ec44996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726</Words>
  <Application>Microsoft Office PowerPoint</Application>
  <PresentationFormat>宽屏</PresentationFormat>
  <Paragraphs>100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 (正文)</vt:lpstr>
      <vt:lpstr>仿宋</vt:lpstr>
      <vt:lpstr>SimHei</vt:lpstr>
      <vt:lpstr>SimSun</vt:lpstr>
      <vt:lpstr>微软雅黑</vt:lpstr>
      <vt:lpstr>Arial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2</cp:revision>
  <dcterms:created xsi:type="dcterms:W3CDTF">2025-09-19T06:59:14Z</dcterms:created>
  <dcterms:modified xsi:type="dcterms:W3CDTF">2025-09-19T06:59:53Z</dcterms:modified>
  <cp:category/>
  <cp:contentStatus/>
</cp:coreProperties>
</file>