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9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5.xml"/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70.xml"/><Relationship Id="rId7" Type="http://schemas.openxmlformats.org/officeDocument/2006/relationships/image" Target="../media/image7.tiff"/><Relationship Id="rId6" Type="http://schemas.openxmlformats.org/officeDocument/2006/relationships/image" Target="../media/image6.tiff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8640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高中生物学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选择性必修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稳态与调节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419600" y="1447800"/>
            <a:ext cx="3352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FF00"/>
                </a:solidFill>
                <a:effectLst/>
              </a:rPr>
              <a:t>抢分攻略</a:t>
            </a:r>
            <a:endParaRPr lang="en-US" altLang="zh-CN" sz="5400" b="1">
              <a:solidFill>
                <a:srgbClr val="FFFF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48710" y="2766695"/>
            <a:ext cx="863155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bg1"/>
                </a:solidFill>
                <a:effectLst/>
              </a:rPr>
              <a:t>免疫调节要点集结</a:t>
            </a:r>
            <a:endParaRPr lang="zh-CN" altLang="en-US" sz="4400" b="1">
              <a:solidFill>
                <a:schemeClr val="bg1"/>
              </a:solidFill>
              <a:effectLst/>
            </a:endParaRPr>
          </a:p>
          <a:p>
            <a:endParaRPr lang="zh-CN" altLang="en-US" sz="4400" b="1">
              <a:solidFill>
                <a:schemeClr val="bg1"/>
              </a:solidFill>
              <a:effectLst/>
            </a:endParaRPr>
          </a:p>
          <a:p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47090" y="1872615"/>
            <a:ext cx="9036050" cy="4065270"/>
          </a:xfrm>
          <a:prstGeom prst="rect">
            <a:avLst/>
          </a:prstGeom>
        </p:spPr>
        <p:txBody>
          <a:bodyPr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86130" y="123825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391920" y="1238250"/>
            <a:ext cx="6186170" cy="535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保卫人体的三道防线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786130" y="391541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二</a:t>
            </a: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1391920" y="3915410"/>
            <a:ext cx="6186170" cy="535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免疫系统的三大基本功能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pic>
        <p:nvPicPr>
          <p:cNvPr id="823" name="image81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3120" y="1872615"/>
            <a:ext cx="4886325" cy="1812925"/>
          </a:xfrm>
          <a:prstGeom prst="rect">
            <a:avLst/>
          </a:prstGeom>
        </p:spPr>
      </p:pic>
      <p:pic>
        <p:nvPicPr>
          <p:cNvPr id="827" name="image81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0290" y="4450715"/>
            <a:ext cx="4895850" cy="190754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47090" y="1872615"/>
            <a:ext cx="9036050" cy="4065270"/>
          </a:xfrm>
          <a:prstGeom prst="rect">
            <a:avLst/>
          </a:prstGeom>
        </p:spPr>
        <p:txBody>
          <a:bodyPr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</p:txBody>
      </p:sp>
      <p:sp>
        <p:nvSpPr>
          <p:cNvPr id="10" name="椭圆 9"/>
          <p:cNvSpPr/>
          <p:nvPr>
            <p:custDataLst>
              <p:tags r:id="rId2"/>
            </p:custDataLst>
          </p:nvPr>
        </p:nvSpPr>
        <p:spPr>
          <a:xfrm>
            <a:off x="786130" y="123825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三</a:t>
            </a:r>
            <a:endParaRPr lang="zh-CN" altLang="en-US" b="1"/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1391920" y="1238250"/>
            <a:ext cx="6186170" cy="535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uFillTx/>
                <a:latin typeface="+mn-ea"/>
                <a:sym typeface="+mn-ea"/>
              </a:rPr>
              <a:t>B</a:t>
            </a:r>
            <a:r>
              <a:rPr lang="zh-CN" altLang="en-US" sz="2400" b="1">
                <a:uFillTx/>
                <a:latin typeface="+mn-ea"/>
                <a:sym typeface="+mn-ea"/>
              </a:rPr>
              <a:t>细胞与</a:t>
            </a:r>
            <a:r>
              <a:rPr lang="en-US" altLang="zh-CN" sz="2400" b="1">
                <a:uFillTx/>
                <a:latin typeface="+mn-ea"/>
                <a:sym typeface="+mn-ea"/>
              </a:rPr>
              <a:t>T</a:t>
            </a:r>
            <a:r>
              <a:rPr lang="zh-CN" altLang="en-US" sz="2400" b="1">
                <a:uFillTx/>
                <a:latin typeface="+mn-ea"/>
                <a:sym typeface="+mn-ea"/>
              </a:rPr>
              <a:t>细胞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2" name="椭圆 1"/>
          <p:cNvSpPr/>
          <p:nvPr>
            <p:custDataLst>
              <p:tags r:id="rId4"/>
            </p:custDataLst>
          </p:nvPr>
        </p:nvSpPr>
        <p:spPr>
          <a:xfrm>
            <a:off x="786130" y="391541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四</a:t>
            </a:r>
            <a:endParaRPr lang="zh-CN" altLang="en-US" b="1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391920" y="3915410"/>
            <a:ext cx="6186170" cy="535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免疫细胞的归类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pic>
        <p:nvPicPr>
          <p:cNvPr id="831" name="image819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57893" y="1684020"/>
            <a:ext cx="4355465" cy="2231390"/>
          </a:xfrm>
          <a:prstGeom prst="rect">
            <a:avLst/>
          </a:prstGeom>
        </p:spPr>
      </p:pic>
      <p:pic>
        <p:nvPicPr>
          <p:cNvPr id="835" name="image823.jpe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95115" y="4565650"/>
            <a:ext cx="3520440" cy="176022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DIAGRAM_VIRTUALLY_FRAME" val="{&quot;height&quot;:403.15,&quot;left&quot;:61.9,&quot;top&quot;:97.5,&quot;width&quot;:606.3}"/>
</p:tagLst>
</file>

<file path=ppt/tags/tag67.xml><?xml version="1.0" encoding="utf-8"?>
<p:tagLst xmlns:p="http://schemas.openxmlformats.org/presentationml/2006/main">
  <p:tag name="KSO_WM_DIAGRAM_VIRTUALLY_FRAME" val="{&quot;height&quot;:403.15,&quot;left&quot;:61.9,&quot;top&quot;:97.5,&quot;width&quot;:606.3}"/>
</p:tagLst>
</file>

<file path=ppt/tags/tag68.xml><?xml version="1.0" encoding="utf-8"?>
<p:tagLst xmlns:p="http://schemas.openxmlformats.org/presentationml/2006/main">
  <p:tag name="KSO_WM_DIAGRAM_VIRTUALLY_FRAME" val="{&quot;height&quot;:403.15,&quot;left&quot;:61.9,&quot;top&quot;:97.5,&quot;width&quot;:606.3}"/>
</p:tagLst>
</file>

<file path=ppt/tags/tag69.xml><?xml version="1.0" encoding="utf-8"?>
<p:tagLst xmlns:p="http://schemas.openxmlformats.org/presentationml/2006/main">
  <p:tag name="KSO_WM_DIAGRAM_VIRTUALLY_FRAME" val="{&quot;height&quot;:403.15,&quot;left&quot;:61.9,&quot;top&quot;:97.5,&quot;width&quot;:606.3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</Words>
  <Application>WPS 演示</Application>
  <PresentationFormat>宽屏</PresentationFormat>
  <Paragraphs>30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等线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予恩</cp:lastModifiedBy>
  <cp:revision>158</cp:revision>
  <dcterms:created xsi:type="dcterms:W3CDTF">2019-06-19T02:08:00Z</dcterms:created>
  <dcterms:modified xsi:type="dcterms:W3CDTF">2025-04-14T03:36:51Z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C39EFAC6ECA340FEA9514CE7F6F4A29D_11</vt:lpwstr>
  </property>
</Properties>
</file>