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抢分攻略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8710" y="2766695"/>
            <a:ext cx="86315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体液调节要点集结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血糖平衡调节的要点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698" name="image68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635" y="1773555"/>
            <a:ext cx="5770880" cy="240919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86130" y="43561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518920" y="435610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甲状腺激素分泌调节的要点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702" name="image69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685" y="4891405"/>
            <a:ext cx="6042025" cy="16376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体温平衡调节的要点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130" y="43561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四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518920" y="435610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水盐平衡调节的要点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706" name="image69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535" y="2235835"/>
            <a:ext cx="6884670" cy="1390015"/>
          </a:xfrm>
          <a:prstGeom prst="rect">
            <a:avLst/>
          </a:prstGeom>
        </p:spPr>
      </p:pic>
      <p:pic>
        <p:nvPicPr>
          <p:cNvPr id="710" name="image69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60" y="4891405"/>
            <a:ext cx="7351395" cy="13779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29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158</cp:revision>
  <dcterms:created xsi:type="dcterms:W3CDTF">2019-06-19T02:08:00Z</dcterms:created>
  <dcterms:modified xsi:type="dcterms:W3CDTF">2025-04-10T07:05:16Z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B2EE90389B644E64AC289D70B8587194_11</vt:lpwstr>
  </property>
</Properties>
</file>