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7.xml"/><Relationship Id="rId5" Type="http://schemas.openxmlformats.org/officeDocument/2006/relationships/image" Target="../media/image5.tiff"/><Relationship Id="rId4" Type="http://schemas.openxmlformats.org/officeDocument/2006/relationships/image" Target="../media/image4.tiff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0.xml"/><Relationship Id="rId4" Type="http://schemas.openxmlformats.org/officeDocument/2006/relationships/image" Target="../media/image6.tiff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抢分攻略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7905" y="2699385"/>
            <a:ext cx="863155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植物生命活动的调节要点集结</a:t>
            </a:r>
            <a:endParaRPr lang="zh-CN" altLang="en-US" sz="4400" b="1">
              <a:solidFill>
                <a:schemeClr val="bg1"/>
              </a:solidFill>
              <a:effectLst/>
            </a:endParaRPr>
          </a:p>
          <a:p>
            <a:endParaRPr lang="zh-CN" altLang="en-US" sz="4400" b="1">
              <a:solidFill>
                <a:schemeClr val="bg1"/>
              </a:solidFill>
              <a:effectLst/>
            </a:endParaRPr>
          </a:p>
          <a:p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47090" y="1872615"/>
            <a:ext cx="9036050" cy="230251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1.</a:t>
            </a:r>
            <a:r>
              <a:rPr lang="zh-CN" altLang="en-US" b="1">
                <a:latin typeface="+mn-ea"/>
                <a:cs typeface="+mn-ea"/>
              </a:rPr>
              <a:t>植物激素的种类和作用</a:t>
            </a: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b="1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+mn-ea"/>
                <a:cs typeface="+mn-ea"/>
              </a:rPr>
              <a:t>2.</a:t>
            </a:r>
            <a:r>
              <a:rPr lang="zh-CN" altLang="en-US" b="1">
                <a:latin typeface="+mn-ea"/>
                <a:cs typeface="+mn-ea"/>
              </a:rPr>
              <a:t>生长素的作用特点</a:t>
            </a:r>
            <a:endParaRPr lang="zh-CN" altLang="en-US" b="1">
              <a:latin typeface="+mn-ea"/>
              <a:cs typeface="+mn-ea"/>
            </a:endParaRPr>
          </a:p>
        </p:txBody>
      </p:sp>
      <p:sp>
        <p:nvSpPr>
          <p:cNvPr id="10" name="椭圆 9"/>
          <p:cNvSpPr/>
          <p:nvPr>
            <p:custDataLst>
              <p:tags r:id="rId2"/>
            </p:custDataLst>
          </p:nvPr>
        </p:nvSpPr>
        <p:spPr>
          <a:xfrm>
            <a:off x="786130" y="1238250"/>
            <a:ext cx="538208" cy="538208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1395205" y="1238250"/>
            <a:ext cx="6219715" cy="53820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植物激素的知识要点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pic>
        <p:nvPicPr>
          <p:cNvPr id="916" name="image90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3640" y="2610485"/>
            <a:ext cx="6507480" cy="1637665"/>
          </a:xfrm>
          <a:prstGeom prst="rect">
            <a:avLst/>
          </a:prstGeom>
        </p:spPr>
      </p:pic>
      <p:pic>
        <p:nvPicPr>
          <p:cNvPr id="917" name="image905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9980" y="4965700"/>
            <a:ext cx="4115435" cy="156591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47090" y="1872615"/>
            <a:ext cx="9036050" cy="4065270"/>
          </a:xfrm>
          <a:prstGeom prst="rect">
            <a:avLst/>
          </a:prstGeom>
        </p:spPr>
        <p:txBody>
          <a:bodyPr>
            <a:no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+mn-ea"/>
              <a:cs typeface="+mn-ea"/>
            </a:endParaRPr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786130" y="142303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321435" y="1423035"/>
            <a:ext cx="6186170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植物生长发育的整体调控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pic>
        <p:nvPicPr>
          <p:cNvPr id="921" name="image90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6430" y="2354580"/>
            <a:ext cx="5819140" cy="290957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DIAGRAM_VIRTUALLY_FRAME" val="{&quot;height&quot;:52.9,&quot;left&quot;:61.9,&quot;top&quot;:97.5,&quot;width&quot;:606.3}"/>
</p:tagLst>
</file>

<file path=ppt/tags/tag66.xml><?xml version="1.0" encoding="utf-8"?>
<p:tagLst xmlns:p="http://schemas.openxmlformats.org/presentationml/2006/main">
  <p:tag name="KSO_WM_DIAGRAM_VIRTUALLY_FRAME" val="{&quot;height&quot;:52.9,&quot;left&quot;:61.9,&quot;top&quot;:97.5,&quot;width&quot;:606.3}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DIAGRAM_VIRTUALLY_FRAME" val="{&quot;height&quot;:403.15,&quot;left&quot;:61.9,&quot;top&quot;:97.5,&quot;width&quot;:606.3}"/>
</p:tagLst>
</file>

<file path=ppt/tags/tag69.xml><?xml version="1.0" encoding="utf-8"?>
<p:tagLst xmlns:p="http://schemas.openxmlformats.org/presentationml/2006/main">
  <p:tag name="KSO_WM_DIAGRAM_VIRTUALLY_FRAME" val="{&quot;height&quot;:403.15,&quot;left&quot;:61.9,&quot;top&quot;:97.5,&quot;width&quot;:606.3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WPS 演示</Application>
  <PresentationFormat>宽屏</PresentationFormat>
  <Paragraphs>27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等线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156</cp:revision>
  <dcterms:created xsi:type="dcterms:W3CDTF">2019-06-19T02:08:00Z</dcterms:created>
  <dcterms:modified xsi:type="dcterms:W3CDTF">2025-04-14T06:10:25Z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4B310F4CE92248BFA031090AFDA08281_11</vt:lpwstr>
  </property>
</Properties>
</file>